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张海山锐谐体" charset="-122"/>
      <p:regular r:id="rId17"/>
    </p:embeddedFont>
    <p:embeddedFont>
      <p:font typeface="Meiryo UI" pitchFamily="34" charset="-128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59">
          <p15:clr>
            <a:srgbClr val="A4A3A4"/>
          </p15:clr>
        </p15:guide>
        <p15:guide id="3" orient="horz" pos="3072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0447"/>
    <a:srgbClr val="C76799"/>
    <a:srgbClr val="FFB343"/>
    <a:srgbClr val="18DADA"/>
    <a:srgbClr val="B74FB7"/>
    <a:srgbClr val="EC6EB6"/>
    <a:srgbClr val="FFA521"/>
    <a:srgbClr val="13ADAE"/>
    <a:srgbClr val="16CCC8"/>
    <a:srgbClr val="FF6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936" y="342"/>
      </p:cViewPr>
      <p:guideLst>
        <p:guide orient="horz" pos="1620"/>
        <p:guide orient="horz" pos="259"/>
        <p:guide orient="horz" pos="307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3DEB3-DDAB-41FB-97BF-68807DE8FC0E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B25A6-2FD0-4ECD-B017-09A0DBA61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95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25A6-2FD0-4ECD-B017-09A0DBA61E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8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25A6-2FD0-4ECD-B017-09A0DBA61E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8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0B25A6-2FD0-4ECD-B017-09A0DBA61E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28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426314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166786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36154"/>
      </p:ext>
    </p:extLst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585916"/>
      </p:ext>
    </p:extLst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079832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69737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809843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93389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610515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07032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51455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157B7-78CC-446D-9436-54371DB39FA9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C65EA-556D-4527-B3E4-71B9AAB7B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0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AD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5" name="Group 4"/>
          <p:cNvGrpSpPr>
            <a:grpSpLocks noChangeAspect="1"/>
          </p:cNvGrpSpPr>
          <p:nvPr/>
        </p:nvGrpSpPr>
        <p:grpSpPr bwMode="auto">
          <a:xfrm>
            <a:off x="-3509120" y="-1726138"/>
            <a:ext cx="16002000" cy="11714712"/>
            <a:chOff x="814" y="-55"/>
            <a:chExt cx="6054" cy="4432"/>
          </a:xfrm>
          <a:solidFill>
            <a:schemeClr val="bg1">
              <a:alpha val="4000"/>
            </a:schemeClr>
          </a:solidFill>
        </p:grpSpPr>
        <p:sp>
          <p:nvSpPr>
            <p:cNvPr id="2146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7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8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9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0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1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2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3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4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5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6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7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8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9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0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1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2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3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4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5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6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7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8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9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0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1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2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3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4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5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6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7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8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9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0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1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2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3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4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5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6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7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8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9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0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1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2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3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4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5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6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7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8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9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0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1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2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3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4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5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6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7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8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9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0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1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2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3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4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5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6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7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8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9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0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1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2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3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4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5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6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7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8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9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0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1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2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3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4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5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6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7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8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9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0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1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2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3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4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5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6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7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8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9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0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1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2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3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4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5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6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7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8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9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0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1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2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3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4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5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6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7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8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9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0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1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2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3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4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5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6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7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8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9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0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1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80528" y="3883079"/>
            <a:ext cx="1791439" cy="1030298"/>
            <a:chOff x="-180528" y="3883079"/>
            <a:chExt cx="1791439" cy="1030298"/>
          </a:xfrm>
        </p:grpSpPr>
        <p:grpSp>
          <p:nvGrpSpPr>
            <p:cNvPr id="1230" name="组合 1229"/>
            <p:cNvGrpSpPr/>
            <p:nvPr/>
          </p:nvGrpSpPr>
          <p:grpSpPr>
            <a:xfrm>
              <a:off x="-180528" y="3883079"/>
              <a:ext cx="824730" cy="1030298"/>
              <a:chOff x="-1246188" y="4338664"/>
              <a:chExt cx="534988" cy="668338"/>
            </a:xfrm>
          </p:grpSpPr>
          <p:sp>
            <p:nvSpPr>
              <p:cNvPr id="1231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38" name="组合 1237"/>
            <p:cNvGrpSpPr/>
            <p:nvPr/>
          </p:nvGrpSpPr>
          <p:grpSpPr>
            <a:xfrm>
              <a:off x="323528" y="4083917"/>
              <a:ext cx="663963" cy="829459"/>
              <a:chOff x="-1246188" y="4338664"/>
              <a:chExt cx="534988" cy="668338"/>
            </a:xfrm>
          </p:grpSpPr>
          <p:sp>
            <p:nvSpPr>
              <p:cNvPr id="1239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46" name="组合 1245"/>
            <p:cNvGrpSpPr/>
            <p:nvPr/>
          </p:nvGrpSpPr>
          <p:grpSpPr>
            <a:xfrm>
              <a:off x="876443" y="3959353"/>
              <a:ext cx="734468" cy="916653"/>
              <a:chOff x="-1246188" y="4338664"/>
              <a:chExt cx="534988" cy="668338"/>
            </a:xfrm>
          </p:grpSpPr>
          <p:sp>
            <p:nvSpPr>
              <p:cNvPr id="1247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54" name="组合 1253"/>
          <p:cNvGrpSpPr/>
          <p:nvPr/>
        </p:nvGrpSpPr>
        <p:grpSpPr>
          <a:xfrm>
            <a:off x="7523496" y="3775923"/>
            <a:ext cx="2163187" cy="1244099"/>
            <a:chOff x="-180528" y="3883079"/>
            <a:chExt cx="1791439" cy="1030298"/>
          </a:xfrm>
        </p:grpSpPr>
        <p:grpSp>
          <p:nvGrpSpPr>
            <p:cNvPr id="1255" name="组合 1254"/>
            <p:cNvGrpSpPr/>
            <p:nvPr/>
          </p:nvGrpSpPr>
          <p:grpSpPr>
            <a:xfrm>
              <a:off x="-180528" y="3883079"/>
              <a:ext cx="824730" cy="1030298"/>
              <a:chOff x="-1246188" y="4338664"/>
              <a:chExt cx="534988" cy="668338"/>
            </a:xfrm>
          </p:grpSpPr>
          <p:sp>
            <p:nvSpPr>
              <p:cNvPr id="1872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3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4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5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6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7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8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56" name="组合 1255"/>
            <p:cNvGrpSpPr/>
            <p:nvPr/>
          </p:nvGrpSpPr>
          <p:grpSpPr>
            <a:xfrm>
              <a:off x="323528" y="4083917"/>
              <a:ext cx="663963" cy="829459"/>
              <a:chOff x="-1246188" y="4338664"/>
              <a:chExt cx="534988" cy="668338"/>
            </a:xfrm>
          </p:grpSpPr>
          <p:sp>
            <p:nvSpPr>
              <p:cNvPr id="1265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0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1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57" name="组合 1256"/>
            <p:cNvGrpSpPr/>
            <p:nvPr/>
          </p:nvGrpSpPr>
          <p:grpSpPr>
            <a:xfrm>
              <a:off x="876443" y="3959353"/>
              <a:ext cx="734468" cy="916653"/>
              <a:chOff x="-1246188" y="4338664"/>
              <a:chExt cx="534988" cy="668338"/>
            </a:xfrm>
          </p:grpSpPr>
          <p:sp>
            <p:nvSpPr>
              <p:cNvPr id="1258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40" name="矩形 2139"/>
          <p:cNvSpPr/>
          <p:nvPr/>
        </p:nvSpPr>
        <p:spPr>
          <a:xfrm>
            <a:off x="-36512" y="4723523"/>
            <a:ext cx="9346237" cy="43103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108" name="组合 2107"/>
          <p:cNvGrpSpPr/>
          <p:nvPr/>
        </p:nvGrpSpPr>
        <p:grpSpPr>
          <a:xfrm>
            <a:off x="6300192" y="3785424"/>
            <a:ext cx="1583084" cy="1006738"/>
            <a:chOff x="7380312" y="1562972"/>
            <a:chExt cx="1656184" cy="1424703"/>
          </a:xfrm>
        </p:grpSpPr>
        <p:sp>
          <p:nvSpPr>
            <p:cNvPr id="2106" name="矩形 2105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7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矩形 2106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0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09" name="组合 2108"/>
          <p:cNvGrpSpPr/>
          <p:nvPr/>
        </p:nvGrpSpPr>
        <p:grpSpPr>
          <a:xfrm>
            <a:off x="1263826" y="3785424"/>
            <a:ext cx="1579982" cy="1006738"/>
            <a:chOff x="7380312" y="1562972"/>
            <a:chExt cx="1656184" cy="1424703"/>
          </a:xfrm>
        </p:grpSpPr>
        <p:sp>
          <p:nvSpPr>
            <p:cNvPr id="2110" name="矩形 2109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1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2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3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8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1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2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3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4" name="矩形 2123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5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6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7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8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9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0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3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4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5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6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7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8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9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85" name="组合 2284"/>
          <p:cNvGrpSpPr/>
          <p:nvPr/>
        </p:nvGrpSpPr>
        <p:grpSpPr>
          <a:xfrm>
            <a:off x="2724175" y="2571750"/>
            <a:ext cx="3709292" cy="2355726"/>
            <a:chOff x="2497409" y="2427734"/>
            <a:chExt cx="4162823" cy="2643758"/>
          </a:xfrm>
        </p:grpSpPr>
        <p:sp>
          <p:nvSpPr>
            <p:cNvPr id="1941" name="Rectangle 77"/>
            <p:cNvSpPr>
              <a:spLocks noChangeArrowheads="1"/>
            </p:cNvSpPr>
            <p:nvPr/>
          </p:nvSpPr>
          <p:spPr bwMode="auto">
            <a:xfrm>
              <a:off x="2847963" y="4969247"/>
              <a:ext cx="3432503" cy="1022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2" name="Rectangle 78"/>
            <p:cNvSpPr>
              <a:spLocks noChangeArrowheads="1"/>
            </p:cNvSpPr>
            <p:nvPr/>
          </p:nvSpPr>
          <p:spPr bwMode="auto">
            <a:xfrm>
              <a:off x="2891782" y="3786129"/>
              <a:ext cx="3359471" cy="1212331"/>
            </a:xfrm>
            <a:prstGeom prst="rect">
              <a:avLst/>
            </a:prstGeom>
            <a:solidFill>
              <a:srgbClr val="EA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3" name="Freeform 79"/>
            <p:cNvSpPr>
              <a:spLocks noEditPoints="1"/>
            </p:cNvSpPr>
            <p:nvPr/>
          </p:nvSpPr>
          <p:spPr bwMode="auto">
            <a:xfrm>
              <a:off x="2891782" y="3786129"/>
              <a:ext cx="3374078" cy="1212331"/>
            </a:xfrm>
            <a:custGeom>
              <a:avLst/>
              <a:gdLst>
                <a:gd name="T0" fmla="*/ 1 w 231"/>
                <a:gd name="T1" fmla="*/ 82 h 83"/>
                <a:gd name="T2" fmla="*/ 230 w 231"/>
                <a:gd name="T3" fmla="*/ 82 h 83"/>
                <a:gd name="T4" fmla="*/ 230 w 231"/>
                <a:gd name="T5" fmla="*/ 1 h 83"/>
                <a:gd name="T6" fmla="*/ 1 w 231"/>
                <a:gd name="T7" fmla="*/ 1 h 83"/>
                <a:gd name="T8" fmla="*/ 1 w 231"/>
                <a:gd name="T9" fmla="*/ 82 h 83"/>
                <a:gd name="T10" fmla="*/ 231 w 231"/>
                <a:gd name="T11" fmla="*/ 83 h 83"/>
                <a:gd name="T12" fmla="*/ 0 w 231"/>
                <a:gd name="T13" fmla="*/ 83 h 83"/>
                <a:gd name="T14" fmla="*/ 0 w 231"/>
                <a:gd name="T15" fmla="*/ 0 h 83"/>
                <a:gd name="T16" fmla="*/ 231 w 231"/>
                <a:gd name="T17" fmla="*/ 0 h 83"/>
                <a:gd name="T18" fmla="*/ 231 w 231"/>
                <a:gd name="T1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83">
                  <a:moveTo>
                    <a:pt x="1" y="82"/>
                  </a:moveTo>
                  <a:lnTo>
                    <a:pt x="230" y="82"/>
                  </a:lnTo>
                  <a:lnTo>
                    <a:pt x="230" y="1"/>
                  </a:lnTo>
                  <a:lnTo>
                    <a:pt x="1" y="1"/>
                  </a:lnTo>
                  <a:lnTo>
                    <a:pt x="1" y="82"/>
                  </a:lnTo>
                  <a:close/>
                  <a:moveTo>
                    <a:pt x="231" y="83"/>
                  </a:moveTo>
                  <a:lnTo>
                    <a:pt x="0" y="83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83"/>
                  </a:lnTo>
                  <a:close/>
                </a:path>
              </a:pathLst>
            </a:custGeom>
            <a:solidFill>
              <a:srgbClr val="EAB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4" name="Freeform 80"/>
            <p:cNvSpPr>
              <a:spLocks/>
            </p:cNvSpPr>
            <p:nvPr/>
          </p:nvSpPr>
          <p:spPr bwMode="auto">
            <a:xfrm>
              <a:off x="2774931" y="3523214"/>
              <a:ext cx="3607780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5" name="Freeform 81"/>
            <p:cNvSpPr>
              <a:spLocks/>
            </p:cNvSpPr>
            <p:nvPr/>
          </p:nvSpPr>
          <p:spPr bwMode="auto">
            <a:xfrm>
              <a:off x="3403006" y="3552427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6" name="Freeform 82"/>
            <p:cNvSpPr>
              <a:spLocks/>
            </p:cNvSpPr>
            <p:nvPr/>
          </p:nvSpPr>
          <p:spPr bwMode="auto">
            <a:xfrm>
              <a:off x="3446825" y="3610852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7" name="Freeform 83"/>
            <p:cNvSpPr>
              <a:spLocks/>
            </p:cNvSpPr>
            <p:nvPr/>
          </p:nvSpPr>
          <p:spPr bwMode="auto">
            <a:xfrm>
              <a:off x="3403006" y="3552427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D68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8" name="Freeform 84"/>
            <p:cNvSpPr>
              <a:spLocks/>
            </p:cNvSpPr>
            <p:nvPr/>
          </p:nvSpPr>
          <p:spPr bwMode="auto">
            <a:xfrm>
              <a:off x="5418688" y="3552427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9" name="Freeform 85"/>
            <p:cNvSpPr>
              <a:spLocks/>
            </p:cNvSpPr>
            <p:nvPr/>
          </p:nvSpPr>
          <p:spPr bwMode="auto">
            <a:xfrm>
              <a:off x="5462507" y="3610852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0" name="Freeform 86"/>
            <p:cNvSpPr>
              <a:spLocks/>
            </p:cNvSpPr>
            <p:nvPr/>
          </p:nvSpPr>
          <p:spPr bwMode="auto">
            <a:xfrm>
              <a:off x="5418688" y="3552427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1" name="Rectangle 87"/>
            <p:cNvSpPr>
              <a:spLocks noChangeArrowheads="1"/>
            </p:cNvSpPr>
            <p:nvPr/>
          </p:nvSpPr>
          <p:spPr bwMode="auto">
            <a:xfrm>
              <a:off x="2891782" y="4443417"/>
              <a:ext cx="3374078" cy="29213"/>
            </a:xfrm>
            <a:prstGeom prst="rect">
              <a:avLst/>
            </a:prstGeom>
            <a:solidFill>
              <a:srgbClr val="BF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2" name="Freeform 88"/>
            <p:cNvSpPr>
              <a:spLocks/>
            </p:cNvSpPr>
            <p:nvPr/>
          </p:nvSpPr>
          <p:spPr bwMode="auto">
            <a:xfrm>
              <a:off x="3023239" y="3873767"/>
              <a:ext cx="219096" cy="511224"/>
            </a:xfrm>
            <a:custGeom>
              <a:avLst/>
              <a:gdLst>
                <a:gd name="T0" fmla="*/ 15 w 15"/>
                <a:gd name="T1" fmla="*/ 35 h 35"/>
                <a:gd name="T2" fmla="*/ 0 w 15"/>
                <a:gd name="T3" fmla="*/ 35 h 35"/>
                <a:gd name="T4" fmla="*/ 0 w 15"/>
                <a:gd name="T5" fmla="*/ 12 h 35"/>
                <a:gd name="T6" fmla="*/ 7 w 15"/>
                <a:gd name="T7" fmla="*/ 0 h 35"/>
                <a:gd name="T8" fmla="*/ 15 w 15"/>
                <a:gd name="T9" fmla="*/ 12 h 35"/>
                <a:gd name="T10" fmla="*/ 15 w 1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5" y="0"/>
                    <a:pt x="7" y="0"/>
                  </a:cubicBezTo>
                  <a:cubicBezTo>
                    <a:pt x="9" y="0"/>
                    <a:pt x="15" y="5"/>
                    <a:pt x="15" y="12"/>
                  </a:cubicBezTo>
                  <a:cubicBezTo>
                    <a:pt x="15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3" name="Freeform 89"/>
            <p:cNvSpPr>
              <a:spLocks/>
            </p:cNvSpPr>
            <p:nvPr/>
          </p:nvSpPr>
          <p:spPr bwMode="auto">
            <a:xfrm>
              <a:off x="3037846" y="3888374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6 w 13"/>
                <a:gd name="T5" fmla="*/ 0 h 34"/>
                <a:gd name="T6" fmla="*/ 6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5" y="0"/>
                    <a:pt x="6" y="0"/>
                  </a:cubicBezTo>
                  <a:lnTo>
                    <a:pt x="6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4" name="Freeform 90"/>
            <p:cNvSpPr>
              <a:spLocks/>
            </p:cNvSpPr>
            <p:nvPr/>
          </p:nvSpPr>
          <p:spPr bwMode="auto">
            <a:xfrm>
              <a:off x="3037846" y="3888374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6 w 13"/>
                <a:gd name="T3" fmla="*/ 22 h 34"/>
                <a:gd name="T4" fmla="*/ 6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6 w 13"/>
                <a:gd name="T11" fmla="*/ 11 h 34"/>
                <a:gd name="T12" fmla="*/ 6 w 13"/>
                <a:gd name="T13" fmla="*/ 0 h 34"/>
                <a:gd name="T14" fmla="*/ 6 w 13"/>
                <a:gd name="T15" fmla="*/ 0 h 34"/>
                <a:gd name="T16" fmla="*/ 6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6 w 13"/>
                <a:gd name="T39" fmla="*/ 34 h 34"/>
                <a:gd name="T40" fmla="*/ 6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6" y="22"/>
                  </a:lnTo>
                  <a:lnTo>
                    <a:pt x="6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6" y="11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5" name="Freeform 91"/>
            <p:cNvSpPr>
              <a:spLocks/>
            </p:cNvSpPr>
            <p:nvPr/>
          </p:nvSpPr>
          <p:spPr bwMode="auto">
            <a:xfrm>
              <a:off x="3446825" y="3873767"/>
              <a:ext cx="219096" cy="511224"/>
            </a:xfrm>
            <a:custGeom>
              <a:avLst/>
              <a:gdLst>
                <a:gd name="T0" fmla="*/ 15 w 15"/>
                <a:gd name="T1" fmla="*/ 35 h 35"/>
                <a:gd name="T2" fmla="*/ 0 w 15"/>
                <a:gd name="T3" fmla="*/ 35 h 35"/>
                <a:gd name="T4" fmla="*/ 0 w 15"/>
                <a:gd name="T5" fmla="*/ 12 h 35"/>
                <a:gd name="T6" fmla="*/ 8 w 15"/>
                <a:gd name="T7" fmla="*/ 0 h 35"/>
                <a:gd name="T8" fmla="*/ 15 w 15"/>
                <a:gd name="T9" fmla="*/ 12 h 35"/>
                <a:gd name="T10" fmla="*/ 15 w 1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9" y="0"/>
                    <a:pt x="15" y="5"/>
                    <a:pt x="15" y="12"/>
                  </a:cubicBezTo>
                  <a:cubicBezTo>
                    <a:pt x="15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6" name="Freeform 92"/>
            <p:cNvSpPr>
              <a:spLocks/>
            </p:cNvSpPr>
            <p:nvPr/>
          </p:nvSpPr>
          <p:spPr bwMode="auto">
            <a:xfrm>
              <a:off x="3461431" y="3888374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6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5" y="0"/>
                    <a:pt x="6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7" name="Freeform 93"/>
            <p:cNvSpPr>
              <a:spLocks/>
            </p:cNvSpPr>
            <p:nvPr/>
          </p:nvSpPr>
          <p:spPr bwMode="auto">
            <a:xfrm>
              <a:off x="3461431" y="3888374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6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8" name="Freeform 94"/>
            <p:cNvSpPr>
              <a:spLocks/>
            </p:cNvSpPr>
            <p:nvPr/>
          </p:nvSpPr>
          <p:spPr bwMode="auto">
            <a:xfrm>
              <a:off x="3885017" y="3873767"/>
              <a:ext cx="219096" cy="511224"/>
            </a:xfrm>
            <a:custGeom>
              <a:avLst/>
              <a:gdLst>
                <a:gd name="T0" fmla="*/ 15 w 15"/>
                <a:gd name="T1" fmla="*/ 35 h 35"/>
                <a:gd name="T2" fmla="*/ 0 w 15"/>
                <a:gd name="T3" fmla="*/ 35 h 35"/>
                <a:gd name="T4" fmla="*/ 0 w 15"/>
                <a:gd name="T5" fmla="*/ 12 h 35"/>
                <a:gd name="T6" fmla="*/ 7 w 15"/>
                <a:gd name="T7" fmla="*/ 0 h 35"/>
                <a:gd name="T8" fmla="*/ 15 w 15"/>
                <a:gd name="T9" fmla="*/ 12 h 35"/>
                <a:gd name="T10" fmla="*/ 15 w 1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5" y="0"/>
                    <a:pt x="7" y="0"/>
                  </a:cubicBezTo>
                  <a:cubicBezTo>
                    <a:pt x="9" y="0"/>
                    <a:pt x="15" y="5"/>
                    <a:pt x="15" y="12"/>
                  </a:cubicBezTo>
                  <a:cubicBezTo>
                    <a:pt x="15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9" name="Freeform 95"/>
            <p:cNvSpPr>
              <a:spLocks/>
            </p:cNvSpPr>
            <p:nvPr/>
          </p:nvSpPr>
          <p:spPr bwMode="auto">
            <a:xfrm>
              <a:off x="3899623" y="3888374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6 w 13"/>
                <a:gd name="T5" fmla="*/ 0 h 33"/>
                <a:gd name="T6" fmla="*/ 6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5" y="0"/>
                    <a:pt x="6" y="0"/>
                  </a:cubicBezTo>
                  <a:lnTo>
                    <a:pt x="6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0" name="Freeform 96"/>
            <p:cNvSpPr>
              <a:spLocks/>
            </p:cNvSpPr>
            <p:nvPr/>
          </p:nvSpPr>
          <p:spPr bwMode="auto">
            <a:xfrm>
              <a:off x="3899623" y="3888374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6 w 13"/>
                <a:gd name="T3" fmla="*/ 22 h 33"/>
                <a:gd name="T4" fmla="*/ 6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6 w 13"/>
                <a:gd name="T11" fmla="*/ 10 h 33"/>
                <a:gd name="T12" fmla="*/ 6 w 13"/>
                <a:gd name="T13" fmla="*/ 0 h 33"/>
                <a:gd name="T14" fmla="*/ 6 w 13"/>
                <a:gd name="T15" fmla="*/ 0 h 33"/>
                <a:gd name="T16" fmla="*/ 6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6 w 13"/>
                <a:gd name="T39" fmla="*/ 33 h 33"/>
                <a:gd name="T40" fmla="*/ 6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6" y="22"/>
                  </a:lnTo>
                  <a:lnTo>
                    <a:pt x="6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6" y="10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1" name="Freeform 97"/>
            <p:cNvSpPr>
              <a:spLocks/>
            </p:cNvSpPr>
            <p:nvPr/>
          </p:nvSpPr>
          <p:spPr bwMode="auto">
            <a:xfrm>
              <a:off x="5038922" y="3873767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2" name="Freeform 98"/>
            <p:cNvSpPr>
              <a:spLocks/>
            </p:cNvSpPr>
            <p:nvPr/>
          </p:nvSpPr>
          <p:spPr bwMode="auto">
            <a:xfrm>
              <a:off x="5053528" y="3888374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3" name="Freeform 99"/>
            <p:cNvSpPr>
              <a:spLocks/>
            </p:cNvSpPr>
            <p:nvPr/>
          </p:nvSpPr>
          <p:spPr bwMode="auto">
            <a:xfrm>
              <a:off x="5053528" y="3888374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4" name="Freeform 100"/>
            <p:cNvSpPr>
              <a:spLocks/>
            </p:cNvSpPr>
            <p:nvPr/>
          </p:nvSpPr>
          <p:spPr bwMode="auto">
            <a:xfrm>
              <a:off x="5462507" y="3873767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5" name="Freeform 101"/>
            <p:cNvSpPr>
              <a:spLocks/>
            </p:cNvSpPr>
            <p:nvPr/>
          </p:nvSpPr>
          <p:spPr bwMode="auto">
            <a:xfrm>
              <a:off x="5477114" y="3888374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6" name="Freeform 102"/>
            <p:cNvSpPr>
              <a:spLocks/>
            </p:cNvSpPr>
            <p:nvPr/>
          </p:nvSpPr>
          <p:spPr bwMode="auto">
            <a:xfrm>
              <a:off x="5477114" y="3888374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7" name="Freeform 103"/>
            <p:cNvSpPr>
              <a:spLocks/>
            </p:cNvSpPr>
            <p:nvPr/>
          </p:nvSpPr>
          <p:spPr bwMode="auto">
            <a:xfrm>
              <a:off x="5900699" y="3873767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8" name="Freeform 104"/>
            <p:cNvSpPr>
              <a:spLocks/>
            </p:cNvSpPr>
            <p:nvPr/>
          </p:nvSpPr>
          <p:spPr bwMode="auto">
            <a:xfrm>
              <a:off x="5915306" y="3888374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9" name="Freeform 105"/>
            <p:cNvSpPr>
              <a:spLocks/>
            </p:cNvSpPr>
            <p:nvPr/>
          </p:nvSpPr>
          <p:spPr bwMode="auto">
            <a:xfrm>
              <a:off x="5915306" y="3888374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0" name="Freeform 106"/>
            <p:cNvSpPr>
              <a:spLocks/>
            </p:cNvSpPr>
            <p:nvPr/>
          </p:nvSpPr>
          <p:spPr bwMode="auto">
            <a:xfrm>
              <a:off x="2994026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1" name="Freeform 107"/>
            <p:cNvSpPr>
              <a:spLocks/>
            </p:cNvSpPr>
            <p:nvPr/>
          </p:nvSpPr>
          <p:spPr bwMode="auto">
            <a:xfrm>
              <a:off x="3008633" y="4560268"/>
              <a:ext cx="146064" cy="262915"/>
            </a:xfrm>
            <a:custGeom>
              <a:avLst/>
              <a:gdLst>
                <a:gd name="T0" fmla="*/ 0 w 10"/>
                <a:gd name="T1" fmla="*/ 18 h 18"/>
                <a:gd name="T2" fmla="*/ 0 w 10"/>
                <a:gd name="T3" fmla="*/ 9 h 18"/>
                <a:gd name="T4" fmla="*/ 5 w 10"/>
                <a:gd name="T5" fmla="*/ 0 h 18"/>
                <a:gd name="T6" fmla="*/ 5 w 10"/>
                <a:gd name="T7" fmla="*/ 0 h 18"/>
                <a:gd name="T8" fmla="*/ 10 w 10"/>
                <a:gd name="T9" fmla="*/ 9 h 18"/>
                <a:gd name="T10" fmla="*/ 10 w 10"/>
                <a:gd name="T11" fmla="*/ 18 h 18"/>
                <a:gd name="T12" fmla="*/ 0 w 1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1"/>
                    <a:pt x="5" y="0"/>
                  </a:cubicBezTo>
                  <a:lnTo>
                    <a:pt x="5" y="0"/>
                  </a:lnTo>
                  <a:cubicBezTo>
                    <a:pt x="6" y="1"/>
                    <a:pt x="10" y="4"/>
                    <a:pt x="10" y="9"/>
                  </a:cubicBezTo>
                  <a:cubicBezTo>
                    <a:pt x="10" y="11"/>
                    <a:pt x="10" y="15"/>
                    <a:pt x="10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2" name="Freeform 108"/>
            <p:cNvSpPr>
              <a:spLocks/>
            </p:cNvSpPr>
            <p:nvPr/>
          </p:nvSpPr>
          <p:spPr bwMode="auto">
            <a:xfrm>
              <a:off x="3008633" y="4560268"/>
              <a:ext cx="146064" cy="26291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17 h 18"/>
                <a:gd name="T4" fmla="*/ 5 w 10"/>
                <a:gd name="T5" fmla="*/ 9 h 18"/>
                <a:gd name="T6" fmla="*/ 10 w 10"/>
                <a:gd name="T7" fmla="*/ 9 h 18"/>
                <a:gd name="T8" fmla="*/ 10 w 10"/>
                <a:gd name="T9" fmla="*/ 9 h 18"/>
                <a:gd name="T10" fmla="*/ 5 w 10"/>
                <a:gd name="T11" fmla="*/ 9 h 18"/>
                <a:gd name="T12" fmla="*/ 5 w 10"/>
                <a:gd name="T13" fmla="*/ 0 h 18"/>
                <a:gd name="T14" fmla="*/ 5 w 10"/>
                <a:gd name="T15" fmla="*/ 0 h 18"/>
                <a:gd name="T16" fmla="*/ 5 w 10"/>
                <a:gd name="T17" fmla="*/ 0 h 18"/>
                <a:gd name="T18" fmla="*/ 5 w 10"/>
                <a:gd name="T19" fmla="*/ 0 h 18"/>
                <a:gd name="T20" fmla="*/ 5 w 10"/>
                <a:gd name="T21" fmla="*/ 9 h 18"/>
                <a:gd name="T22" fmla="*/ 0 w 10"/>
                <a:gd name="T23" fmla="*/ 9 h 18"/>
                <a:gd name="T24" fmla="*/ 0 w 10"/>
                <a:gd name="T25" fmla="*/ 9 h 18"/>
                <a:gd name="T26" fmla="*/ 5 w 10"/>
                <a:gd name="T27" fmla="*/ 9 h 18"/>
                <a:gd name="T28" fmla="*/ 5 w 10"/>
                <a:gd name="T29" fmla="*/ 17 h 18"/>
                <a:gd name="T30" fmla="*/ 0 w 10"/>
                <a:gd name="T31" fmla="*/ 17 h 18"/>
                <a:gd name="T32" fmla="*/ 0 w 10"/>
                <a:gd name="T33" fmla="*/ 17 h 18"/>
                <a:gd name="T34" fmla="*/ 5 w 10"/>
                <a:gd name="T35" fmla="*/ 17 h 18"/>
                <a:gd name="T36" fmla="*/ 5 w 10"/>
                <a:gd name="T37" fmla="*/ 18 h 18"/>
                <a:gd name="T38" fmla="*/ 5 w 10"/>
                <a:gd name="T39" fmla="*/ 18 h 18"/>
                <a:gd name="T40" fmla="*/ 5 w 10"/>
                <a:gd name="T41" fmla="*/ 17 h 18"/>
                <a:gd name="T42" fmla="*/ 10 w 10"/>
                <a:gd name="T43" fmla="*/ 17 h 18"/>
                <a:gd name="T44" fmla="*/ 10 w 10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9"/>
                    <a:pt x="10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3" name="Freeform 109"/>
            <p:cNvSpPr>
              <a:spLocks/>
            </p:cNvSpPr>
            <p:nvPr/>
          </p:nvSpPr>
          <p:spPr bwMode="auto">
            <a:xfrm>
              <a:off x="3227729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" name="Freeform 110"/>
            <p:cNvSpPr>
              <a:spLocks/>
            </p:cNvSpPr>
            <p:nvPr/>
          </p:nvSpPr>
          <p:spPr bwMode="auto">
            <a:xfrm>
              <a:off x="3242335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0 w 11"/>
                <a:gd name="T9" fmla="*/ 9 h 17"/>
                <a:gd name="T10" fmla="*/ 10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1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5" name="Freeform 111"/>
            <p:cNvSpPr>
              <a:spLocks/>
            </p:cNvSpPr>
            <p:nvPr/>
          </p:nvSpPr>
          <p:spPr bwMode="auto">
            <a:xfrm>
              <a:off x="3242335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6" name="Freeform 112"/>
            <p:cNvSpPr>
              <a:spLocks/>
            </p:cNvSpPr>
            <p:nvPr/>
          </p:nvSpPr>
          <p:spPr bwMode="auto">
            <a:xfrm>
              <a:off x="3461431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7" name="Freeform 113"/>
            <p:cNvSpPr>
              <a:spLocks/>
            </p:cNvSpPr>
            <p:nvPr/>
          </p:nvSpPr>
          <p:spPr bwMode="auto">
            <a:xfrm>
              <a:off x="3476038" y="4560268"/>
              <a:ext cx="146064" cy="248309"/>
            </a:xfrm>
            <a:custGeom>
              <a:avLst/>
              <a:gdLst>
                <a:gd name="T0" fmla="*/ 0 w 10"/>
                <a:gd name="T1" fmla="*/ 17 h 17"/>
                <a:gd name="T2" fmla="*/ 0 w 10"/>
                <a:gd name="T3" fmla="*/ 9 h 17"/>
                <a:gd name="T4" fmla="*/ 5 w 10"/>
                <a:gd name="T5" fmla="*/ 0 h 17"/>
                <a:gd name="T6" fmla="*/ 5 w 10"/>
                <a:gd name="T7" fmla="*/ 0 h 17"/>
                <a:gd name="T8" fmla="*/ 10 w 10"/>
                <a:gd name="T9" fmla="*/ 9 h 17"/>
                <a:gd name="T10" fmla="*/ 10 w 10"/>
                <a:gd name="T11" fmla="*/ 17 h 17"/>
                <a:gd name="T12" fmla="*/ 0 w 1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0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8" name="Freeform 114"/>
            <p:cNvSpPr>
              <a:spLocks/>
            </p:cNvSpPr>
            <p:nvPr/>
          </p:nvSpPr>
          <p:spPr bwMode="auto">
            <a:xfrm>
              <a:off x="3476038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9" name="Freeform 115"/>
            <p:cNvSpPr>
              <a:spLocks/>
            </p:cNvSpPr>
            <p:nvPr/>
          </p:nvSpPr>
          <p:spPr bwMode="auto">
            <a:xfrm>
              <a:off x="3695134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" name="Freeform 116"/>
            <p:cNvSpPr>
              <a:spLocks/>
            </p:cNvSpPr>
            <p:nvPr/>
          </p:nvSpPr>
          <p:spPr bwMode="auto">
            <a:xfrm>
              <a:off x="3709740" y="4560268"/>
              <a:ext cx="146064" cy="248309"/>
            </a:xfrm>
            <a:custGeom>
              <a:avLst/>
              <a:gdLst>
                <a:gd name="T0" fmla="*/ 0 w 10"/>
                <a:gd name="T1" fmla="*/ 17 h 17"/>
                <a:gd name="T2" fmla="*/ 0 w 10"/>
                <a:gd name="T3" fmla="*/ 9 h 17"/>
                <a:gd name="T4" fmla="*/ 5 w 10"/>
                <a:gd name="T5" fmla="*/ 0 h 17"/>
                <a:gd name="T6" fmla="*/ 5 w 10"/>
                <a:gd name="T7" fmla="*/ 0 h 17"/>
                <a:gd name="T8" fmla="*/ 10 w 10"/>
                <a:gd name="T9" fmla="*/ 9 h 17"/>
                <a:gd name="T10" fmla="*/ 10 w 10"/>
                <a:gd name="T11" fmla="*/ 17 h 17"/>
                <a:gd name="T12" fmla="*/ 0 w 1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0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" name="Freeform 117"/>
            <p:cNvSpPr>
              <a:spLocks/>
            </p:cNvSpPr>
            <p:nvPr/>
          </p:nvSpPr>
          <p:spPr bwMode="auto">
            <a:xfrm>
              <a:off x="3709740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Freeform 118"/>
            <p:cNvSpPr>
              <a:spLocks/>
            </p:cNvSpPr>
            <p:nvPr/>
          </p:nvSpPr>
          <p:spPr bwMode="auto">
            <a:xfrm>
              <a:off x="3943442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Freeform 119"/>
            <p:cNvSpPr>
              <a:spLocks/>
            </p:cNvSpPr>
            <p:nvPr/>
          </p:nvSpPr>
          <p:spPr bwMode="auto">
            <a:xfrm>
              <a:off x="3958049" y="4560268"/>
              <a:ext cx="146064" cy="248309"/>
            </a:xfrm>
            <a:custGeom>
              <a:avLst/>
              <a:gdLst>
                <a:gd name="T0" fmla="*/ 0 w 10"/>
                <a:gd name="T1" fmla="*/ 17 h 17"/>
                <a:gd name="T2" fmla="*/ 0 w 10"/>
                <a:gd name="T3" fmla="*/ 9 h 17"/>
                <a:gd name="T4" fmla="*/ 5 w 10"/>
                <a:gd name="T5" fmla="*/ 0 h 17"/>
                <a:gd name="T6" fmla="*/ 5 w 10"/>
                <a:gd name="T7" fmla="*/ 0 h 17"/>
                <a:gd name="T8" fmla="*/ 10 w 10"/>
                <a:gd name="T9" fmla="*/ 9 h 17"/>
                <a:gd name="T10" fmla="*/ 10 w 10"/>
                <a:gd name="T11" fmla="*/ 17 h 17"/>
                <a:gd name="T12" fmla="*/ 0 w 1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0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Freeform 120"/>
            <p:cNvSpPr>
              <a:spLocks/>
            </p:cNvSpPr>
            <p:nvPr/>
          </p:nvSpPr>
          <p:spPr bwMode="auto">
            <a:xfrm>
              <a:off x="3958049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Freeform 121"/>
            <p:cNvSpPr>
              <a:spLocks/>
            </p:cNvSpPr>
            <p:nvPr/>
          </p:nvSpPr>
          <p:spPr bwMode="auto">
            <a:xfrm>
              <a:off x="5024316" y="4560268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Freeform 122"/>
            <p:cNvSpPr>
              <a:spLocks/>
            </p:cNvSpPr>
            <p:nvPr/>
          </p:nvSpPr>
          <p:spPr bwMode="auto">
            <a:xfrm>
              <a:off x="5038922" y="4560268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Freeform 123"/>
            <p:cNvSpPr>
              <a:spLocks/>
            </p:cNvSpPr>
            <p:nvPr/>
          </p:nvSpPr>
          <p:spPr bwMode="auto">
            <a:xfrm>
              <a:off x="5038922" y="4560268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Freeform 124"/>
            <p:cNvSpPr>
              <a:spLocks/>
            </p:cNvSpPr>
            <p:nvPr/>
          </p:nvSpPr>
          <p:spPr bwMode="auto">
            <a:xfrm>
              <a:off x="5272624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Freeform 125"/>
            <p:cNvSpPr>
              <a:spLocks/>
            </p:cNvSpPr>
            <p:nvPr/>
          </p:nvSpPr>
          <p:spPr bwMode="auto">
            <a:xfrm>
              <a:off x="5272624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Freeform 126"/>
            <p:cNvSpPr>
              <a:spLocks/>
            </p:cNvSpPr>
            <p:nvPr/>
          </p:nvSpPr>
          <p:spPr bwMode="auto">
            <a:xfrm>
              <a:off x="5272624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1" name="Freeform 127"/>
            <p:cNvSpPr>
              <a:spLocks/>
            </p:cNvSpPr>
            <p:nvPr/>
          </p:nvSpPr>
          <p:spPr bwMode="auto">
            <a:xfrm>
              <a:off x="5491720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2" name="Freeform 128"/>
            <p:cNvSpPr>
              <a:spLocks/>
            </p:cNvSpPr>
            <p:nvPr/>
          </p:nvSpPr>
          <p:spPr bwMode="auto">
            <a:xfrm>
              <a:off x="5506327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3" name="Freeform 129"/>
            <p:cNvSpPr>
              <a:spLocks/>
            </p:cNvSpPr>
            <p:nvPr/>
          </p:nvSpPr>
          <p:spPr bwMode="auto">
            <a:xfrm>
              <a:off x="5506327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4" name="Freeform 130"/>
            <p:cNvSpPr>
              <a:spLocks/>
            </p:cNvSpPr>
            <p:nvPr/>
          </p:nvSpPr>
          <p:spPr bwMode="auto">
            <a:xfrm>
              <a:off x="5725423" y="4560268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5" name="Freeform 131"/>
            <p:cNvSpPr>
              <a:spLocks/>
            </p:cNvSpPr>
            <p:nvPr/>
          </p:nvSpPr>
          <p:spPr bwMode="auto">
            <a:xfrm>
              <a:off x="5740029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6" name="Freeform 132"/>
            <p:cNvSpPr>
              <a:spLocks/>
            </p:cNvSpPr>
            <p:nvPr/>
          </p:nvSpPr>
          <p:spPr bwMode="auto">
            <a:xfrm>
              <a:off x="5740029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7" name="Freeform 133"/>
            <p:cNvSpPr>
              <a:spLocks/>
            </p:cNvSpPr>
            <p:nvPr/>
          </p:nvSpPr>
          <p:spPr bwMode="auto">
            <a:xfrm>
              <a:off x="5973731" y="4560268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8" name="Freeform 134"/>
            <p:cNvSpPr>
              <a:spLocks/>
            </p:cNvSpPr>
            <p:nvPr/>
          </p:nvSpPr>
          <p:spPr bwMode="auto">
            <a:xfrm>
              <a:off x="5988338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9" name="Freeform 135"/>
            <p:cNvSpPr>
              <a:spLocks/>
            </p:cNvSpPr>
            <p:nvPr/>
          </p:nvSpPr>
          <p:spPr bwMode="auto">
            <a:xfrm>
              <a:off x="5988338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0" name="Rectangle 136"/>
            <p:cNvSpPr>
              <a:spLocks noChangeArrowheads="1"/>
            </p:cNvSpPr>
            <p:nvPr/>
          </p:nvSpPr>
          <p:spPr bwMode="auto">
            <a:xfrm>
              <a:off x="4206357" y="2895139"/>
              <a:ext cx="744926" cy="2103321"/>
            </a:xfrm>
            <a:prstGeom prst="rect">
              <a:avLst/>
            </a:prstGeom>
            <a:solidFill>
              <a:srgbClr val="FEF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1" name="Freeform 137"/>
            <p:cNvSpPr>
              <a:spLocks noEditPoints="1"/>
            </p:cNvSpPr>
            <p:nvPr/>
          </p:nvSpPr>
          <p:spPr bwMode="auto">
            <a:xfrm>
              <a:off x="4191751" y="2880532"/>
              <a:ext cx="759533" cy="2117928"/>
            </a:xfrm>
            <a:custGeom>
              <a:avLst/>
              <a:gdLst>
                <a:gd name="T0" fmla="*/ 1 w 52"/>
                <a:gd name="T1" fmla="*/ 144 h 145"/>
                <a:gd name="T2" fmla="*/ 51 w 52"/>
                <a:gd name="T3" fmla="*/ 144 h 145"/>
                <a:gd name="T4" fmla="*/ 51 w 52"/>
                <a:gd name="T5" fmla="*/ 1 h 145"/>
                <a:gd name="T6" fmla="*/ 1 w 52"/>
                <a:gd name="T7" fmla="*/ 1 h 145"/>
                <a:gd name="T8" fmla="*/ 1 w 52"/>
                <a:gd name="T9" fmla="*/ 144 h 145"/>
                <a:gd name="T10" fmla="*/ 52 w 52"/>
                <a:gd name="T11" fmla="*/ 145 h 145"/>
                <a:gd name="T12" fmla="*/ 0 w 52"/>
                <a:gd name="T13" fmla="*/ 145 h 145"/>
                <a:gd name="T14" fmla="*/ 0 w 52"/>
                <a:gd name="T15" fmla="*/ 0 h 145"/>
                <a:gd name="T16" fmla="*/ 52 w 52"/>
                <a:gd name="T17" fmla="*/ 0 h 145"/>
                <a:gd name="T18" fmla="*/ 52 w 52"/>
                <a:gd name="T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45">
                  <a:moveTo>
                    <a:pt x="1" y="144"/>
                  </a:moveTo>
                  <a:lnTo>
                    <a:pt x="51" y="144"/>
                  </a:lnTo>
                  <a:lnTo>
                    <a:pt x="51" y="1"/>
                  </a:lnTo>
                  <a:lnTo>
                    <a:pt x="1" y="1"/>
                  </a:lnTo>
                  <a:lnTo>
                    <a:pt x="1" y="144"/>
                  </a:lnTo>
                  <a:close/>
                  <a:moveTo>
                    <a:pt x="52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45"/>
                  </a:lnTo>
                  <a:close/>
                </a:path>
              </a:pathLst>
            </a:custGeom>
            <a:solidFill>
              <a:srgbClr val="E99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2" name="Rectangle 138"/>
            <p:cNvSpPr>
              <a:spLocks noChangeArrowheads="1"/>
            </p:cNvSpPr>
            <p:nvPr/>
          </p:nvSpPr>
          <p:spPr bwMode="auto">
            <a:xfrm>
              <a:off x="4206357" y="3026596"/>
              <a:ext cx="744926" cy="438192"/>
            </a:xfrm>
            <a:prstGeom prst="rect">
              <a:avLst/>
            </a:pr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3" name="Oval 139"/>
            <p:cNvSpPr>
              <a:spLocks noChangeArrowheads="1"/>
            </p:cNvSpPr>
            <p:nvPr/>
          </p:nvSpPr>
          <p:spPr bwMode="auto">
            <a:xfrm>
              <a:off x="4410847" y="3085022"/>
              <a:ext cx="335947" cy="335947"/>
            </a:xfrm>
            <a:prstGeom prst="ellipse">
              <a:avLst/>
            </a:prstGeom>
            <a:solidFill>
              <a:srgbClr val="8B9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4" name="Oval 140"/>
            <p:cNvSpPr>
              <a:spLocks noChangeArrowheads="1"/>
            </p:cNvSpPr>
            <p:nvPr/>
          </p:nvSpPr>
          <p:spPr bwMode="auto">
            <a:xfrm>
              <a:off x="4381634" y="3055809"/>
              <a:ext cx="394373" cy="379766"/>
            </a:xfrm>
            <a:prstGeom prst="ellipse">
              <a:avLst/>
            </a:prstGeom>
            <a:solidFill>
              <a:srgbClr val="3F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5" name="Oval 141"/>
            <p:cNvSpPr>
              <a:spLocks noChangeArrowheads="1"/>
            </p:cNvSpPr>
            <p:nvPr/>
          </p:nvSpPr>
          <p:spPr bwMode="auto">
            <a:xfrm>
              <a:off x="4410847" y="3085022"/>
              <a:ext cx="335947" cy="321341"/>
            </a:xfrm>
            <a:prstGeom prst="ellipse">
              <a:avLst/>
            </a:prstGeom>
            <a:solidFill>
              <a:srgbClr val="D3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6" name="Oval 142"/>
            <p:cNvSpPr>
              <a:spLocks noChangeArrowheads="1"/>
            </p:cNvSpPr>
            <p:nvPr/>
          </p:nvSpPr>
          <p:spPr bwMode="auto">
            <a:xfrm>
              <a:off x="4556911" y="3231086"/>
              <a:ext cx="43819" cy="29213"/>
            </a:xfrm>
            <a:prstGeom prst="ellipse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7" name="Freeform 143"/>
            <p:cNvSpPr>
              <a:spLocks/>
            </p:cNvSpPr>
            <p:nvPr/>
          </p:nvSpPr>
          <p:spPr bwMode="auto">
            <a:xfrm>
              <a:off x="4162538" y="2427734"/>
              <a:ext cx="832565" cy="467405"/>
            </a:xfrm>
            <a:custGeom>
              <a:avLst/>
              <a:gdLst>
                <a:gd name="T0" fmla="*/ 30 w 57"/>
                <a:gd name="T1" fmla="*/ 0 h 32"/>
                <a:gd name="T2" fmla="*/ 27 w 57"/>
                <a:gd name="T3" fmla="*/ 0 h 32"/>
                <a:gd name="T4" fmla="*/ 0 w 57"/>
                <a:gd name="T5" fmla="*/ 32 h 32"/>
                <a:gd name="T6" fmla="*/ 57 w 57"/>
                <a:gd name="T7" fmla="*/ 32 h 32"/>
                <a:gd name="T8" fmla="*/ 30 w 5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2">
                  <a:moveTo>
                    <a:pt x="30" y="0"/>
                  </a:moveTo>
                  <a:lnTo>
                    <a:pt x="27" y="0"/>
                  </a:lnTo>
                  <a:lnTo>
                    <a:pt x="0" y="32"/>
                  </a:lnTo>
                  <a:lnTo>
                    <a:pt x="57" y="3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8" name="Rectangle 144"/>
            <p:cNvSpPr>
              <a:spLocks noChangeArrowheads="1"/>
            </p:cNvSpPr>
            <p:nvPr/>
          </p:nvSpPr>
          <p:spPr bwMode="auto">
            <a:xfrm>
              <a:off x="4571517" y="3245692"/>
              <a:ext cx="131458" cy="14606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Freeform 145"/>
            <p:cNvSpPr>
              <a:spLocks/>
            </p:cNvSpPr>
            <p:nvPr/>
          </p:nvSpPr>
          <p:spPr bwMode="auto">
            <a:xfrm>
              <a:off x="4454666" y="3245692"/>
              <a:ext cx="131458" cy="73032"/>
            </a:xfrm>
            <a:custGeom>
              <a:avLst/>
              <a:gdLst>
                <a:gd name="T0" fmla="*/ 0 w 9"/>
                <a:gd name="T1" fmla="*/ 4 h 5"/>
                <a:gd name="T2" fmla="*/ 8 w 9"/>
                <a:gd name="T3" fmla="*/ 0 h 5"/>
                <a:gd name="T4" fmla="*/ 9 w 9"/>
                <a:gd name="T5" fmla="*/ 0 h 5"/>
                <a:gd name="T6" fmla="*/ 0 w 9"/>
                <a:gd name="T7" fmla="*/ 5 h 5"/>
                <a:gd name="T8" fmla="*/ 0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Rectangle 146"/>
            <p:cNvSpPr>
              <a:spLocks noChangeArrowheads="1"/>
            </p:cNvSpPr>
            <p:nvPr/>
          </p:nvSpPr>
          <p:spPr bwMode="auto">
            <a:xfrm>
              <a:off x="4571517" y="3099628"/>
              <a:ext cx="14606" cy="29213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Rectangle 147"/>
            <p:cNvSpPr>
              <a:spLocks noChangeArrowheads="1"/>
            </p:cNvSpPr>
            <p:nvPr/>
          </p:nvSpPr>
          <p:spPr bwMode="auto">
            <a:xfrm>
              <a:off x="4571517" y="3377150"/>
              <a:ext cx="14606" cy="29213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Rectangle 148"/>
            <p:cNvSpPr>
              <a:spLocks noChangeArrowheads="1"/>
            </p:cNvSpPr>
            <p:nvPr/>
          </p:nvSpPr>
          <p:spPr bwMode="auto">
            <a:xfrm>
              <a:off x="4702975" y="3245692"/>
              <a:ext cx="29213" cy="14606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Rectangle 149"/>
            <p:cNvSpPr>
              <a:spLocks noChangeArrowheads="1"/>
            </p:cNvSpPr>
            <p:nvPr/>
          </p:nvSpPr>
          <p:spPr bwMode="auto">
            <a:xfrm>
              <a:off x="4425453" y="3245692"/>
              <a:ext cx="29213" cy="14606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Freeform 150"/>
            <p:cNvSpPr>
              <a:spLocks/>
            </p:cNvSpPr>
            <p:nvPr/>
          </p:nvSpPr>
          <p:spPr bwMode="auto">
            <a:xfrm>
              <a:off x="4337815" y="4253534"/>
              <a:ext cx="482011" cy="715713"/>
            </a:xfrm>
            <a:custGeom>
              <a:avLst/>
              <a:gdLst>
                <a:gd name="T0" fmla="*/ 33 w 33"/>
                <a:gd name="T1" fmla="*/ 49 h 49"/>
                <a:gd name="T2" fmla="*/ 0 w 33"/>
                <a:gd name="T3" fmla="*/ 49 h 49"/>
                <a:gd name="T4" fmla="*/ 0 w 33"/>
                <a:gd name="T5" fmla="*/ 20 h 49"/>
                <a:gd name="T6" fmla="*/ 16 w 33"/>
                <a:gd name="T7" fmla="*/ 1 h 49"/>
                <a:gd name="T8" fmla="*/ 33 w 33"/>
                <a:gd name="T9" fmla="*/ 21 h 49"/>
                <a:gd name="T10" fmla="*/ 33 w 33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33" y="49"/>
                  </a:moveTo>
                  <a:lnTo>
                    <a:pt x="0" y="49"/>
                  </a:lnTo>
                  <a:cubicBezTo>
                    <a:pt x="0" y="49"/>
                    <a:pt x="0" y="29"/>
                    <a:pt x="0" y="20"/>
                  </a:cubicBezTo>
                  <a:cubicBezTo>
                    <a:pt x="0" y="7"/>
                    <a:pt x="12" y="0"/>
                    <a:pt x="16" y="1"/>
                  </a:cubicBezTo>
                  <a:cubicBezTo>
                    <a:pt x="20" y="0"/>
                    <a:pt x="32" y="7"/>
                    <a:pt x="33" y="21"/>
                  </a:cubicBezTo>
                  <a:cubicBezTo>
                    <a:pt x="33" y="28"/>
                    <a:pt x="33" y="49"/>
                    <a:pt x="33" y="49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Freeform 151"/>
            <p:cNvSpPr>
              <a:spLocks/>
            </p:cNvSpPr>
            <p:nvPr/>
          </p:nvSpPr>
          <p:spPr bwMode="auto">
            <a:xfrm>
              <a:off x="4352421" y="4516449"/>
              <a:ext cx="452798" cy="438192"/>
            </a:xfrm>
            <a:custGeom>
              <a:avLst/>
              <a:gdLst>
                <a:gd name="T0" fmla="*/ 30 w 31"/>
                <a:gd name="T1" fmla="*/ 0 h 30"/>
                <a:gd name="T2" fmla="*/ 0 w 31"/>
                <a:gd name="T3" fmla="*/ 0 h 30"/>
                <a:gd name="T4" fmla="*/ 0 w 31"/>
                <a:gd name="T5" fmla="*/ 2 h 30"/>
                <a:gd name="T6" fmla="*/ 0 w 31"/>
                <a:gd name="T7" fmla="*/ 30 h 30"/>
                <a:gd name="T8" fmla="*/ 31 w 31"/>
                <a:gd name="T9" fmla="*/ 30 h 30"/>
                <a:gd name="T10" fmla="*/ 31 w 31"/>
                <a:gd name="T11" fmla="*/ 3 h 30"/>
                <a:gd name="T12" fmla="*/ 30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3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0"/>
                    <a:pt x="0" y="27"/>
                    <a:pt x="0" y="30"/>
                  </a:cubicBezTo>
                  <a:lnTo>
                    <a:pt x="31" y="30"/>
                  </a:lnTo>
                  <a:cubicBezTo>
                    <a:pt x="31" y="27"/>
                    <a:pt x="31" y="9"/>
                    <a:pt x="31" y="3"/>
                  </a:cubicBezTo>
                  <a:cubicBezTo>
                    <a:pt x="31" y="2"/>
                    <a:pt x="30" y="1"/>
                    <a:pt x="30" y="0"/>
                  </a:cubicBezTo>
                  <a:close/>
                </a:path>
              </a:pathLst>
            </a:custGeom>
            <a:solidFill>
              <a:srgbClr val="C88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Freeform 152"/>
            <p:cNvSpPr>
              <a:spLocks/>
            </p:cNvSpPr>
            <p:nvPr/>
          </p:nvSpPr>
          <p:spPr bwMode="auto">
            <a:xfrm>
              <a:off x="4352421" y="4268140"/>
              <a:ext cx="438192" cy="248309"/>
            </a:xfrm>
            <a:custGeom>
              <a:avLst/>
              <a:gdLst>
                <a:gd name="T0" fmla="*/ 0 w 30"/>
                <a:gd name="T1" fmla="*/ 17 h 17"/>
                <a:gd name="T2" fmla="*/ 15 w 30"/>
                <a:gd name="T3" fmla="*/ 0 h 17"/>
                <a:gd name="T4" fmla="*/ 15 w 30"/>
                <a:gd name="T5" fmla="*/ 0 h 17"/>
                <a:gd name="T6" fmla="*/ 15 w 30"/>
                <a:gd name="T7" fmla="*/ 0 h 17"/>
                <a:gd name="T8" fmla="*/ 15 w 30"/>
                <a:gd name="T9" fmla="*/ 0 h 17"/>
                <a:gd name="T10" fmla="*/ 15 w 30"/>
                <a:gd name="T11" fmla="*/ 0 h 17"/>
                <a:gd name="T12" fmla="*/ 24 w 30"/>
                <a:gd name="T13" fmla="*/ 5 h 17"/>
                <a:gd name="T14" fmla="*/ 30 w 30"/>
                <a:gd name="T15" fmla="*/ 17 h 17"/>
                <a:gd name="T16" fmla="*/ 0 w 30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0" y="17"/>
                  </a:moveTo>
                  <a:cubicBezTo>
                    <a:pt x="2" y="5"/>
                    <a:pt x="12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0"/>
                  </a:ln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1" y="2"/>
                    <a:pt x="24" y="5"/>
                  </a:cubicBezTo>
                  <a:cubicBezTo>
                    <a:pt x="27" y="7"/>
                    <a:pt x="30" y="11"/>
                    <a:pt x="30" y="17"/>
                  </a:cubicBezTo>
                  <a:cubicBezTo>
                    <a:pt x="25" y="17"/>
                    <a:pt x="2" y="17"/>
                    <a:pt x="0" y="17"/>
                  </a:cubicBez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Rectangle 153"/>
            <p:cNvSpPr>
              <a:spLocks noChangeArrowheads="1"/>
            </p:cNvSpPr>
            <p:nvPr/>
          </p:nvSpPr>
          <p:spPr bwMode="auto">
            <a:xfrm>
              <a:off x="4571517" y="4516449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8" name="Rectangle 154"/>
            <p:cNvSpPr>
              <a:spLocks noChangeArrowheads="1"/>
            </p:cNvSpPr>
            <p:nvPr/>
          </p:nvSpPr>
          <p:spPr bwMode="auto">
            <a:xfrm>
              <a:off x="4571517" y="4516449"/>
              <a:ext cx="2435" cy="14606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9" name="Rectangle 155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0" name="Rectangle 156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1" name="Rectangle 157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2" name="Rectangle 158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3" name="Rectangle 159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4" name="Rectangle 160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5" name="Rectangle 161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6" name="Rectangle 162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7" name="Rectangle 163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14606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8" name="Rectangle 164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9" name="Rectangle 165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0" name="Rectangle 166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1" name="Rectangle 167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2" name="Rectangle 168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3" name="Rectangle 169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4" name="Rectangle 170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Rectangle 171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6" name="Rectangle 172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7" name="Rectangle 173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Rectangle 174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Rectangle 175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Rectangle 176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Rectangle 177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Rectangle 178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Rectangle 179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Rectangle 180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Rectangle 181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Rectangle 182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Rectangle 183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184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185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Rectangle 186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Rectangle 187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Rectangle 188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14606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Rectangle 189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Rectangle 190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Rectangle 191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92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93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94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95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196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197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198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199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Rectangle 200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Rectangle 201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Rectangle 202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Rectangle 203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Rectangle 204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Rectangle 205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0" name="Rectangle 207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1" name="Rectangle 208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2" name="Rectangle 209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3" name="Rectangle 210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4" name="Rectangle 211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5" name="Rectangle 212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6" name="Rectangle 213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7" name="Rectangle 214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8" name="Rectangle 215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9" name="Rectangle 216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0" name="Rectangle 217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1" name="Rectangle 218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2" name="Rectangle 219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3" name="Rectangle 220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4" name="Rectangle 221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5" name="Rectangle 222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6" name="Rectangle 223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7" name="Rectangle 224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8" name="Rectangle 225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9" name="Rectangle 226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0" name="Rectangle 227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1" name="Rectangle 228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2" name="Rectangle 229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3" name="Rectangle 230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4" name="Rectangle 231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5" name="Rectangle 232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Rectangle 233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7" name="Rectangle 234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Rectangle 235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Rectangle 236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Rectangle 237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Rectangle 238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Rectangle 239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Rectangle 240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Rectangle 241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5" name="Rectangle 242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6" name="Rectangle 243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7" name="Rectangle 244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8" name="Rectangle 245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9" name="Rectangle 246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0" name="Rectangle 247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1" name="Rectangle 248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2" name="Rectangle 249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3" name="Rectangle 250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4" name="Rectangle 251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5" name="Rectangle 252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6" name="Rectangle 253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7" name="Rectangle 254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8" name="Rectangle 255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9" name="Rectangle 256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0" name="Rectangle 257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1" name="Rectangle 258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2" name="Rectangle 259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3" name="Rectangle 260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4" name="Rectangle 261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5" name="Rectangle 262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6" name="Rectangle 263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7" name="Rectangle 264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8" name="Rectangle 265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9" name="Rectangle 266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0" name="Rectangle 267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1" name="Rectangle 268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2" name="Rectangle 269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3" name="Rectangle 270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4" name="Rectangle 271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5" name="Rectangle 272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6" name="Rectangle 273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7" name="Rectangle 274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8" name="Rectangle 275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9" name="Rectangle 276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0" name="Rectangle 277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1" name="Rectangle 278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2" name="Rectangle 279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3" name="Rectangle 280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4" name="Rectangle 281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14606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5" name="Rectangle 282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6" name="Rectangle 283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7" name="Rectangle 284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8" name="Rectangle 285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9" name="Rectangle 286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" name="Rectangle 287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" name="Rectangle 288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2" name="Rectangle 289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" name="Rectangle 290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14606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" name="Rectangle 291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" name="Rectangle 292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" name="Rectangle 293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7" name="Rectangle 294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8" name="Rectangle 295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" name="Rectangle 296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0" name="Rectangle 297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1" name="Rectangle 298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14606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2" name="Rectangle 299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3" name="Rectangle 300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4" name="Rectangle 301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5" name="Rectangle 302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6" name="Rectangle 303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7" name="Rectangle 304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8" name="Rectangle 305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9" name="Rectangle 306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0" name="Rectangle 307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1" name="Rectangle 308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2" name="Rectangle 309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3" name="Rectangle 310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4" name="Rectangle 311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5" name="Rectangle 312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6" name="Rectangle 313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7" name="Rectangle 314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" name="Rectangle 315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" name="Rectangle 316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" name="Rectangle 317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" name="Rectangle 318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" name="Rectangle 319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" name="Rectangle 320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" name="Rectangle 321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5" name="Rectangle 322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6" name="Rectangle 323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7" name="Rectangle 324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8" name="Rectangle 325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9" name="Rectangle 326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0" name="Rectangle 327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1" name="Rectangle 328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2" name="Rectangle 329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" name="Rectangle 330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" name="Rectangle 331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" name="Rectangle 332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" name="Rectangle 333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" name="Rectangle 334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" name="Rectangle 335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" name="Rectangle 336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" name="Rectangle 337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" name="Rectangle 338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2" name="Rectangle 339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3" name="Rectangle 340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4" name="Rectangle 341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5" name="Rectangle 342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6" name="Rectangle 343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7" name="Rectangle 344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8" name="Rectangle 345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9" name="Rectangle 346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0" name="Rectangle 347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1" name="Rectangle 348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2" name="Rectangle 349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3" name="Rectangle 350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4" name="Rectangle 351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5" name="Rectangle 352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6" name="Rectangle 353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7" name="Rectangle 354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8" name="Rectangle 355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9" name="Rectangle 356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0" name="Rectangle 357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1" name="Rectangle 358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2" name="Rectangle 359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3" name="Rectangle 360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4" name="Rectangle 361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5" name="Rectangle 362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6" name="Rectangle 363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7" name="Rectangle 364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8" name="Rectangle 365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9" name="Rectangle 366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0" name="Rectangle 367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1" name="Rectangle 368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2" name="Rectangle 369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3" name="Rectangle 370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4" name="Rectangle 371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5" name="Rectangle 372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6" name="Rectangle 373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7" name="Rectangle 374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8" name="Rectangle 375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9" name="Rectangle 376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0" name="Rectangle 377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1" name="Rectangle 378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2" name="Rectangle 379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3" name="Rectangle 380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4" name="Rectangle 381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" name="Rectangle 382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6" name="Rectangle 383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7" name="Rectangle 384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8" name="Rectangle 385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9" name="Rectangle 386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0" name="Rectangle 387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1" name="Rectangle 388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2" name="Rectangle 389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3" name="Rectangle 390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4" name="Rectangle 391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5" name="Rectangle 392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6" name="Rectangle 393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7" name="Rectangle 394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8" name="Rectangle 395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9" name="Rectangle 396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0" name="Rectangle 397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1" name="Rectangle 398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2" name="Rectangle 399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14606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3" name="Rectangle 400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4" name="Rectangle 401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5" name="Rectangle 402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6" name="Rectangle 403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7" name="Rectangle 404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8" name="Rectangle 405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9" name="Rectangle 406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Rectangle 408"/>
            <p:cNvSpPr>
              <a:spLocks noChangeArrowheads="1"/>
            </p:cNvSpPr>
            <p:nvPr/>
          </p:nvSpPr>
          <p:spPr bwMode="auto">
            <a:xfrm>
              <a:off x="4571517" y="4954641"/>
              <a:ext cx="2435" cy="14606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Freeform 409"/>
            <p:cNvSpPr>
              <a:spLocks/>
            </p:cNvSpPr>
            <p:nvPr/>
          </p:nvSpPr>
          <p:spPr bwMode="auto">
            <a:xfrm>
              <a:off x="4352421" y="4268140"/>
              <a:ext cx="438192" cy="248309"/>
            </a:xfrm>
            <a:custGeom>
              <a:avLst/>
              <a:gdLst>
                <a:gd name="T0" fmla="*/ 16 w 30"/>
                <a:gd name="T1" fmla="*/ 17 h 17"/>
                <a:gd name="T2" fmla="*/ 26 w 30"/>
                <a:gd name="T3" fmla="*/ 7 h 17"/>
                <a:gd name="T4" fmla="*/ 26 w 30"/>
                <a:gd name="T5" fmla="*/ 6 h 17"/>
                <a:gd name="T6" fmla="*/ 15 w 30"/>
                <a:gd name="T7" fmla="*/ 17 h 17"/>
                <a:gd name="T8" fmla="*/ 15 w 30"/>
                <a:gd name="T9" fmla="*/ 0 h 17"/>
                <a:gd name="T10" fmla="*/ 15 w 30"/>
                <a:gd name="T11" fmla="*/ 0 h 17"/>
                <a:gd name="T12" fmla="*/ 15 w 30"/>
                <a:gd name="T13" fmla="*/ 0 h 17"/>
                <a:gd name="T14" fmla="*/ 15 w 30"/>
                <a:gd name="T15" fmla="*/ 0 h 17"/>
                <a:gd name="T16" fmla="*/ 15 w 30"/>
                <a:gd name="T17" fmla="*/ 0 h 17"/>
                <a:gd name="T18" fmla="*/ 15 w 30"/>
                <a:gd name="T19" fmla="*/ 0 h 17"/>
                <a:gd name="T20" fmla="*/ 15 w 30"/>
                <a:gd name="T21" fmla="*/ 0 h 17"/>
                <a:gd name="T22" fmla="*/ 15 w 30"/>
                <a:gd name="T23" fmla="*/ 16 h 17"/>
                <a:gd name="T24" fmla="*/ 5 w 30"/>
                <a:gd name="T25" fmla="*/ 6 h 17"/>
                <a:gd name="T26" fmla="*/ 4 w 30"/>
                <a:gd name="T27" fmla="*/ 7 h 17"/>
                <a:gd name="T28" fmla="*/ 14 w 30"/>
                <a:gd name="T29" fmla="*/ 17 h 17"/>
                <a:gd name="T30" fmla="*/ 0 w 30"/>
                <a:gd name="T31" fmla="*/ 17 h 17"/>
                <a:gd name="T32" fmla="*/ 0 w 30"/>
                <a:gd name="T33" fmla="*/ 17 h 17"/>
                <a:gd name="T34" fmla="*/ 15 w 30"/>
                <a:gd name="T35" fmla="*/ 17 h 17"/>
                <a:gd name="T36" fmla="*/ 15 w 30"/>
                <a:gd name="T37" fmla="*/ 17 h 17"/>
                <a:gd name="T38" fmla="*/ 30 w 30"/>
                <a:gd name="T39" fmla="*/ 17 h 17"/>
                <a:gd name="T40" fmla="*/ 30 w 30"/>
                <a:gd name="T41" fmla="*/ 17 h 17"/>
                <a:gd name="T42" fmla="*/ 16 w 30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17">
                  <a:moveTo>
                    <a:pt x="16" y="17"/>
                  </a:moveTo>
                  <a:lnTo>
                    <a:pt x="26" y="7"/>
                  </a:lnTo>
                  <a:cubicBezTo>
                    <a:pt x="26" y="6"/>
                    <a:pt x="26" y="6"/>
                    <a:pt x="26" y="6"/>
                  </a:cubicBezTo>
                  <a:lnTo>
                    <a:pt x="15" y="17"/>
                  </a:ln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0"/>
                  </a:ln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6"/>
                  </a:lnTo>
                  <a:lnTo>
                    <a:pt x="5" y="6"/>
                  </a:lnTo>
                  <a:cubicBezTo>
                    <a:pt x="5" y="7"/>
                    <a:pt x="4" y="7"/>
                    <a:pt x="4" y="7"/>
                  </a:cubicBezTo>
                  <a:lnTo>
                    <a:pt x="14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15" y="17"/>
                  </a:lnTo>
                  <a:lnTo>
                    <a:pt x="15" y="17"/>
                  </a:ln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Rectangle 410"/>
            <p:cNvSpPr>
              <a:spLocks noChangeArrowheads="1"/>
            </p:cNvSpPr>
            <p:nvPr/>
          </p:nvSpPr>
          <p:spPr bwMode="auto">
            <a:xfrm>
              <a:off x="6251253" y="3683884"/>
              <a:ext cx="379766" cy="1373001"/>
            </a:xfrm>
            <a:prstGeom prst="rect">
              <a:avLst/>
            </a:prstGeom>
            <a:solidFill>
              <a:srgbClr val="FEF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411"/>
            <p:cNvSpPr>
              <a:spLocks noEditPoints="1"/>
            </p:cNvSpPr>
            <p:nvPr/>
          </p:nvSpPr>
          <p:spPr bwMode="auto">
            <a:xfrm>
              <a:off x="6251253" y="3669278"/>
              <a:ext cx="379766" cy="1402214"/>
            </a:xfrm>
            <a:custGeom>
              <a:avLst/>
              <a:gdLst>
                <a:gd name="T0" fmla="*/ 1 w 26"/>
                <a:gd name="T1" fmla="*/ 95 h 96"/>
                <a:gd name="T2" fmla="*/ 26 w 26"/>
                <a:gd name="T3" fmla="*/ 95 h 96"/>
                <a:gd name="T4" fmla="*/ 26 w 26"/>
                <a:gd name="T5" fmla="*/ 1 h 96"/>
                <a:gd name="T6" fmla="*/ 1 w 26"/>
                <a:gd name="T7" fmla="*/ 1 h 96"/>
                <a:gd name="T8" fmla="*/ 1 w 26"/>
                <a:gd name="T9" fmla="*/ 95 h 96"/>
                <a:gd name="T10" fmla="*/ 26 w 26"/>
                <a:gd name="T11" fmla="*/ 96 h 96"/>
                <a:gd name="T12" fmla="*/ 0 w 26"/>
                <a:gd name="T13" fmla="*/ 96 h 96"/>
                <a:gd name="T14" fmla="*/ 0 w 26"/>
                <a:gd name="T15" fmla="*/ 0 h 96"/>
                <a:gd name="T16" fmla="*/ 26 w 26"/>
                <a:gd name="T17" fmla="*/ 0 h 96"/>
                <a:gd name="T18" fmla="*/ 26 w 26"/>
                <a:gd name="T1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96">
                  <a:moveTo>
                    <a:pt x="1" y="95"/>
                  </a:moveTo>
                  <a:lnTo>
                    <a:pt x="26" y="95"/>
                  </a:lnTo>
                  <a:lnTo>
                    <a:pt x="26" y="1"/>
                  </a:lnTo>
                  <a:lnTo>
                    <a:pt x="1" y="1"/>
                  </a:lnTo>
                  <a:lnTo>
                    <a:pt x="1" y="95"/>
                  </a:lnTo>
                  <a:close/>
                  <a:moveTo>
                    <a:pt x="2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96"/>
                  </a:lnTo>
                  <a:close/>
                </a:path>
              </a:pathLst>
            </a:custGeom>
            <a:solidFill>
              <a:srgbClr val="FCC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412"/>
            <p:cNvSpPr>
              <a:spLocks/>
            </p:cNvSpPr>
            <p:nvPr/>
          </p:nvSpPr>
          <p:spPr bwMode="auto">
            <a:xfrm>
              <a:off x="6236647" y="3377150"/>
              <a:ext cx="423585" cy="306734"/>
            </a:xfrm>
            <a:custGeom>
              <a:avLst/>
              <a:gdLst>
                <a:gd name="T0" fmla="*/ 15 w 29"/>
                <a:gd name="T1" fmla="*/ 0 h 21"/>
                <a:gd name="T2" fmla="*/ 13 w 29"/>
                <a:gd name="T3" fmla="*/ 0 h 21"/>
                <a:gd name="T4" fmla="*/ 0 w 29"/>
                <a:gd name="T5" fmla="*/ 21 h 21"/>
                <a:gd name="T6" fmla="*/ 29 w 29"/>
                <a:gd name="T7" fmla="*/ 21 h 21"/>
                <a:gd name="T8" fmla="*/ 15 w 2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15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29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413"/>
            <p:cNvSpPr>
              <a:spLocks/>
            </p:cNvSpPr>
            <p:nvPr/>
          </p:nvSpPr>
          <p:spPr bwMode="auto">
            <a:xfrm>
              <a:off x="6368104" y="3756916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1 h 21"/>
                <a:gd name="T6" fmla="*/ 6 w 11"/>
                <a:gd name="T7" fmla="*/ 0 h 21"/>
                <a:gd name="T8" fmla="*/ 11 w 11"/>
                <a:gd name="T9" fmla="*/ 11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1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1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414"/>
            <p:cNvSpPr>
              <a:spLocks/>
            </p:cNvSpPr>
            <p:nvPr/>
          </p:nvSpPr>
          <p:spPr bwMode="auto">
            <a:xfrm>
              <a:off x="6382710" y="3771523"/>
              <a:ext cx="146064" cy="292128"/>
            </a:xfrm>
            <a:custGeom>
              <a:avLst/>
              <a:gdLst>
                <a:gd name="T0" fmla="*/ 0 w 10"/>
                <a:gd name="T1" fmla="*/ 20 h 20"/>
                <a:gd name="T2" fmla="*/ 0 w 10"/>
                <a:gd name="T3" fmla="*/ 10 h 20"/>
                <a:gd name="T4" fmla="*/ 5 w 10"/>
                <a:gd name="T5" fmla="*/ 0 h 20"/>
                <a:gd name="T6" fmla="*/ 5 w 10"/>
                <a:gd name="T7" fmla="*/ 0 h 20"/>
                <a:gd name="T8" fmla="*/ 10 w 10"/>
                <a:gd name="T9" fmla="*/ 10 h 20"/>
                <a:gd name="T10" fmla="*/ 10 w 10"/>
                <a:gd name="T11" fmla="*/ 20 h 20"/>
                <a:gd name="T12" fmla="*/ 0 w 1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0" y="20"/>
                  </a:moveTo>
                  <a:cubicBezTo>
                    <a:pt x="0" y="16"/>
                    <a:pt x="0" y="13"/>
                    <a:pt x="0" y="10"/>
                  </a:cubicBezTo>
                  <a:cubicBezTo>
                    <a:pt x="0" y="4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4"/>
                    <a:pt x="10" y="10"/>
                  </a:cubicBezTo>
                  <a:cubicBezTo>
                    <a:pt x="10" y="12"/>
                    <a:pt x="10" y="16"/>
                    <a:pt x="10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415"/>
            <p:cNvSpPr>
              <a:spLocks/>
            </p:cNvSpPr>
            <p:nvPr/>
          </p:nvSpPr>
          <p:spPr bwMode="auto">
            <a:xfrm>
              <a:off x="6382710" y="3771523"/>
              <a:ext cx="146064" cy="292128"/>
            </a:xfrm>
            <a:custGeom>
              <a:avLst/>
              <a:gdLst>
                <a:gd name="T0" fmla="*/ 10 w 10"/>
                <a:gd name="T1" fmla="*/ 19 h 20"/>
                <a:gd name="T2" fmla="*/ 5 w 10"/>
                <a:gd name="T3" fmla="*/ 19 h 20"/>
                <a:gd name="T4" fmla="*/ 5 w 10"/>
                <a:gd name="T5" fmla="*/ 10 h 20"/>
                <a:gd name="T6" fmla="*/ 10 w 10"/>
                <a:gd name="T7" fmla="*/ 10 h 20"/>
                <a:gd name="T8" fmla="*/ 10 w 10"/>
                <a:gd name="T9" fmla="*/ 9 h 20"/>
                <a:gd name="T10" fmla="*/ 5 w 10"/>
                <a:gd name="T11" fmla="*/ 9 h 20"/>
                <a:gd name="T12" fmla="*/ 5 w 10"/>
                <a:gd name="T13" fmla="*/ 0 h 20"/>
                <a:gd name="T14" fmla="*/ 5 w 10"/>
                <a:gd name="T15" fmla="*/ 0 h 20"/>
                <a:gd name="T16" fmla="*/ 5 w 10"/>
                <a:gd name="T17" fmla="*/ 0 h 20"/>
                <a:gd name="T18" fmla="*/ 4 w 10"/>
                <a:gd name="T19" fmla="*/ 0 h 20"/>
                <a:gd name="T20" fmla="*/ 4 w 10"/>
                <a:gd name="T21" fmla="*/ 9 h 20"/>
                <a:gd name="T22" fmla="*/ 0 w 10"/>
                <a:gd name="T23" fmla="*/ 9 h 20"/>
                <a:gd name="T24" fmla="*/ 0 w 10"/>
                <a:gd name="T25" fmla="*/ 10 h 20"/>
                <a:gd name="T26" fmla="*/ 4 w 10"/>
                <a:gd name="T27" fmla="*/ 10 h 20"/>
                <a:gd name="T28" fmla="*/ 4 w 10"/>
                <a:gd name="T29" fmla="*/ 19 h 20"/>
                <a:gd name="T30" fmla="*/ 0 w 10"/>
                <a:gd name="T31" fmla="*/ 19 h 20"/>
                <a:gd name="T32" fmla="*/ 0 w 10"/>
                <a:gd name="T33" fmla="*/ 20 h 20"/>
                <a:gd name="T34" fmla="*/ 4 w 10"/>
                <a:gd name="T35" fmla="*/ 20 h 20"/>
                <a:gd name="T36" fmla="*/ 4 w 10"/>
                <a:gd name="T37" fmla="*/ 20 h 20"/>
                <a:gd name="T38" fmla="*/ 5 w 10"/>
                <a:gd name="T39" fmla="*/ 20 h 20"/>
                <a:gd name="T40" fmla="*/ 5 w 10"/>
                <a:gd name="T41" fmla="*/ 20 h 20"/>
                <a:gd name="T42" fmla="*/ 10 w 10"/>
                <a:gd name="T43" fmla="*/ 20 h 20"/>
                <a:gd name="T44" fmla="*/ 10 w 10"/>
                <a:gd name="T4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20">
                  <a:moveTo>
                    <a:pt x="10" y="19"/>
                  </a:moveTo>
                  <a:lnTo>
                    <a:pt x="5" y="19"/>
                  </a:lnTo>
                  <a:lnTo>
                    <a:pt x="5" y="10"/>
                  </a:lnTo>
                  <a:lnTo>
                    <a:pt x="10" y="10"/>
                  </a:lnTo>
                  <a:cubicBezTo>
                    <a:pt x="10" y="10"/>
                    <a:pt x="10" y="9"/>
                    <a:pt x="10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10"/>
                    <a:pt x="0" y="10"/>
                  </a:cubicBezTo>
                  <a:lnTo>
                    <a:pt x="4" y="10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20"/>
                  </a:cubicBezTo>
                  <a:lnTo>
                    <a:pt x="4" y="20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10" y="20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416"/>
            <p:cNvSpPr>
              <a:spLocks/>
            </p:cNvSpPr>
            <p:nvPr/>
          </p:nvSpPr>
          <p:spPr bwMode="auto">
            <a:xfrm>
              <a:off x="6368104" y="4165895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0 h 21"/>
                <a:gd name="T6" fmla="*/ 6 w 11"/>
                <a:gd name="T7" fmla="*/ 0 h 21"/>
                <a:gd name="T8" fmla="*/ 11 w 11"/>
                <a:gd name="T9" fmla="*/ 10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0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0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417"/>
            <p:cNvSpPr>
              <a:spLocks/>
            </p:cNvSpPr>
            <p:nvPr/>
          </p:nvSpPr>
          <p:spPr bwMode="auto">
            <a:xfrm>
              <a:off x="6382710" y="4180502"/>
              <a:ext cx="146064" cy="277522"/>
            </a:xfrm>
            <a:custGeom>
              <a:avLst/>
              <a:gdLst>
                <a:gd name="T0" fmla="*/ 0 w 10"/>
                <a:gd name="T1" fmla="*/ 19 h 19"/>
                <a:gd name="T2" fmla="*/ 0 w 10"/>
                <a:gd name="T3" fmla="*/ 9 h 19"/>
                <a:gd name="T4" fmla="*/ 5 w 10"/>
                <a:gd name="T5" fmla="*/ 0 h 19"/>
                <a:gd name="T6" fmla="*/ 5 w 10"/>
                <a:gd name="T7" fmla="*/ 0 h 19"/>
                <a:gd name="T8" fmla="*/ 10 w 10"/>
                <a:gd name="T9" fmla="*/ 9 h 19"/>
                <a:gd name="T10" fmla="*/ 10 w 10"/>
                <a:gd name="T11" fmla="*/ 19 h 19"/>
                <a:gd name="T12" fmla="*/ 0 w 10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0" y="19"/>
                  </a:move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3"/>
                    <a:pt x="10" y="9"/>
                  </a:cubicBezTo>
                  <a:cubicBezTo>
                    <a:pt x="10" y="12"/>
                    <a:pt x="10" y="16"/>
                    <a:pt x="10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418"/>
            <p:cNvSpPr>
              <a:spLocks/>
            </p:cNvSpPr>
            <p:nvPr/>
          </p:nvSpPr>
          <p:spPr bwMode="auto">
            <a:xfrm>
              <a:off x="6382710" y="4180502"/>
              <a:ext cx="146064" cy="277522"/>
            </a:xfrm>
            <a:custGeom>
              <a:avLst/>
              <a:gdLst>
                <a:gd name="T0" fmla="*/ 10 w 10"/>
                <a:gd name="T1" fmla="*/ 19 h 19"/>
                <a:gd name="T2" fmla="*/ 5 w 10"/>
                <a:gd name="T3" fmla="*/ 19 h 19"/>
                <a:gd name="T4" fmla="*/ 5 w 10"/>
                <a:gd name="T5" fmla="*/ 9 h 19"/>
                <a:gd name="T6" fmla="*/ 10 w 10"/>
                <a:gd name="T7" fmla="*/ 9 h 19"/>
                <a:gd name="T8" fmla="*/ 10 w 10"/>
                <a:gd name="T9" fmla="*/ 9 h 19"/>
                <a:gd name="T10" fmla="*/ 5 w 10"/>
                <a:gd name="T11" fmla="*/ 9 h 19"/>
                <a:gd name="T12" fmla="*/ 5 w 10"/>
                <a:gd name="T13" fmla="*/ 0 h 19"/>
                <a:gd name="T14" fmla="*/ 5 w 10"/>
                <a:gd name="T15" fmla="*/ 0 h 19"/>
                <a:gd name="T16" fmla="*/ 5 w 10"/>
                <a:gd name="T17" fmla="*/ 0 h 19"/>
                <a:gd name="T18" fmla="*/ 4 w 10"/>
                <a:gd name="T19" fmla="*/ 0 h 19"/>
                <a:gd name="T20" fmla="*/ 4 w 10"/>
                <a:gd name="T21" fmla="*/ 9 h 19"/>
                <a:gd name="T22" fmla="*/ 0 w 10"/>
                <a:gd name="T23" fmla="*/ 9 h 19"/>
                <a:gd name="T24" fmla="*/ 0 w 10"/>
                <a:gd name="T25" fmla="*/ 9 h 19"/>
                <a:gd name="T26" fmla="*/ 4 w 10"/>
                <a:gd name="T27" fmla="*/ 9 h 19"/>
                <a:gd name="T28" fmla="*/ 4 w 10"/>
                <a:gd name="T29" fmla="*/ 19 h 19"/>
                <a:gd name="T30" fmla="*/ 0 w 10"/>
                <a:gd name="T31" fmla="*/ 19 h 19"/>
                <a:gd name="T32" fmla="*/ 0 w 10"/>
                <a:gd name="T33" fmla="*/ 19 h 19"/>
                <a:gd name="T34" fmla="*/ 4 w 10"/>
                <a:gd name="T35" fmla="*/ 19 h 19"/>
                <a:gd name="T36" fmla="*/ 4 w 10"/>
                <a:gd name="T37" fmla="*/ 19 h 19"/>
                <a:gd name="T38" fmla="*/ 5 w 10"/>
                <a:gd name="T39" fmla="*/ 19 h 19"/>
                <a:gd name="T40" fmla="*/ 5 w 10"/>
                <a:gd name="T41" fmla="*/ 19 h 19"/>
                <a:gd name="T42" fmla="*/ 10 w 10"/>
                <a:gd name="T43" fmla="*/ 19 h 19"/>
                <a:gd name="T44" fmla="*/ 10 w 10"/>
                <a:gd name="T4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10" y="19"/>
                  </a:moveTo>
                  <a:lnTo>
                    <a:pt x="5" y="19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9"/>
                    <a:pt x="10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4" y="9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19"/>
                  </a:cubicBezTo>
                  <a:lnTo>
                    <a:pt x="4" y="19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9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419"/>
            <p:cNvSpPr>
              <a:spLocks/>
            </p:cNvSpPr>
            <p:nvPr/>
          </p:nvSpPr>
          <p:spPr bwMode="auto">
            <a:xfrm>
              <a:off x="6295072" y="4560268"/>
              <a:ext cx="292128" cy="482011"/>
            </a:xfrm>
            <a:custGeom>
              <a:avLst/>
              <a:gdLst>
                <a:gd name="T0" fmla="*/ 20 w 20"/>
                <a:gd name="T1" fmla="*/ 33 h 33"/>
                <a:gd name="T2" fmla="*/ 0 w 20"/>
                <a:gd name="T3" fmla="*/ 33 h 33"/>
                <a:gd name="T4" fmla="*/ 0 w 20"/>
                <a:gd name="T5" fmla="*/ 14 h 33"/>
                <a:gd name="T6" fmla="*/ 10 w 20"/>
                <a:gd name="T7" fmla="*/ 0 h 33"/>
                <a:gd name="T8" fmla="*/ 20 w 20"/>
                <a:gd name="T9" fmla="*/ 14 h 33"/>
                <a:gd name="T10" fmla="*/ 20 w 2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20" y="33"/>
                  </a:moveTo>
                  <a:lnTo>
                    <a:pt x="0" y="33"/>
                  </a:lnTo>
                  <a:cubicBezTo>
                    <a:pt x="0" y="33"/>
                    <a:pt x="0" y="20"/>
                    <a:pt x="0" y="14"/>
                  </a:cubicBezTo>
                  <a:cubicBezTo>
                    <a:pt x="1" y="4"/>
                    <a:pt x="8" y="0"/>
                    <a:pt x="10" y="0"/>
                  </a:cubicBezTo>
                  <a:cubicBezTo>
                    <a:pt x="13" y="0"/>
                    <a:pt x="20" y="4"/>
                    <a:pt x="20" y="14"/>
                  </a:cubicBezTo>
                  <a:cubicBezTo>
                    <a:pt x="20" y="19"/>
                    <a:pt x="20" y="33"/>
                    <a:pt x="20" y="33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Freeform 420"/>
            <p:cNvSpPr>
              <a:spLocks/>
            </p:cNvSpPr>
            <p:nvPr/>
          </p:nvSpPr>
          <p:spPr bwMode="auto">
            <a:xfrm>
              <a:off x="6324285" y="4750151"/>
              <a:ext cx="248309" cy="292128"/>
            </a:xfrm>
            <a:custGeom>
              <a:avLst/>
              <a:gdLst>
                <a:gd name="T0" fmla="*/ 0 w 17"/>
                <a:gd name="T1" fmla="*/ 0 h 20"/>
                <a:gd name="T2" fmla="*/ 0 w 17"/>
                <a:gd name="T3" fmla="*/ 20 h 20"/>
                <a:gd name="T4" fmla="*/ 17 w 17"/>
                <a:gd name="T5" fmla="*/ 20 h 20"/>
                <a:gd name="T6" fmla="*/ 17 w 17"/>
                <a:gd name="T7" fmla="*/ 0 h 20"/>
                <a:gd name="T8" fmla="*/ 0 w 17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0" y="0"/>
                  </a:moveTo>
                  <a:cubicBezTo>
                    <a:pt x="0" y="5"/>
                    <a:pt x="0" y="17"/>
                    <a:pt x="0" y="20"/>
                  </a:cubicBezTo>
                  <a:lnTo>
                    <a:pt x="17" y="20"/>
                  </a:lnTo>
                  <a:cubicBezTo>
                    <a:pt x="17" y="17"/>
                    <a:pt x="17" y="5"/>
                    <a:pt x="17" y="0"/>
                  </a:cubicBezTo>
                  <a:cubicBezTo>
                    <a:pt x="10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D68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421"/>
            <p:cNvSpPr>
              <a:spLocks/>
            </p:cNvSpPr>
            <p:nvPr/>
          </p:nvSpPr>
          <p:spPr bwMode="auto">
            <a:xfrm>
              <a:off x="6309678" y="4574874"/>
              <a:ext cx="262915" cy="160670"/>
            </a:xfrm>
            <a:custGeom>
              <a:avLst/>
              <a:gdLst>
                <a:gd name="T0" fmla="*/ 0 w 18"/>
                <a:gd name="T1" fmla="*/ 11 h 11"/>
                <a:gd name="T2" fmla="*/ 9 w 18"/>
                <a:gd name="T3" fmla="*/ 0 h 11"/>
                <a:gd name="T4" fmla="*/ 9 w 18"/>
                <a:gd name="T5" fmla="*/ 0 h 11"/>
                <a:gd name="T6" fmla="*/ 9 w 18"/>
                <a:gd name="T7" fmla="*/ 0 h 11"/>
                <a:gd name="T8" fmla="*/ 9 w 18"/>
                <a:gd name="T9" fmla="*/ 0 h 11"/>
                <a:gd name="T10" fmla="*/ 9 w 18"/>
                <a:gd name="T11" fmla="*/ 0 h 11"/>
                <a:gd name="T12" fmla="*/ 15 w 18"/>
                <a:gd name="T13" fmla="*/ 3 h 11"/>
                <a:gd name="T14" fmla="*/ 18 w 18"/>
                <a:gd name="T15" fmla="*/ 11 h 11"/>
                <a:gd name="T16" fmla="*/ 0 w 18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0" y="11"/>
                  </a:moveTo>
                  <a:cubicBezTo>
                    <a:pt x="1" y="3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6" y="4"/>
                    <a:pt x="18" y="7"/>
                    <a:pt x="18" y="11"/>
                  </a:cubicBezTo>
                  <a:cubicBezTo>
                    <a:pt x="15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Rectangle 422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Rectangle 423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Rectangle 424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Rectangle 425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14606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Rectangle 426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Rectangle 427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Rectangle 428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Rectangle 429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Rectangle 430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3" name="Rectangle 431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4" name="Rectangle 432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5" name="Rectangle 433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6" name="Rectangle 434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7" name="Rectangle 435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8" name="Rectangle 436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9" name="Rectangle 437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0" name="Rectangle 438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1" name="Rectangle 439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2" name="Rectangle 440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3" name="Rectangle 441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4" name="Rectangle 442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5" name="Rectangle 443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6" name="Rectangle 444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7" name="Rectangle 445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8" name="Rectangle 446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9" name="Rectangle 447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0" name="Rectangle 448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1" name="Rectangle 449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2" name="Rectangle 450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3" name="Rectangle 451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4" name="Rectangle 452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5" name="Rectangle 453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6" name="Rectangle 454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7" name="Rectangle 455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8" name="Rectangle 456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9" name="Rectangle 457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0" name="Rectangle 458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1" name="Rectangle 459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2" name="Rectangle 460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3" name="Rectangle 461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4" name="Rectangle 462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5" name="Rectangle 463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6" name="Rectangle 464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7" name="Rectangle 465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8" name="Rectangle 466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9" name="Rectangle 467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0" name="Rectangle 468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1" name="Rectangle 469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2" name="Rectangle 470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3" name="Rectangle 471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4" name="Rectangle 472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5" name="Rectangle 473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6" name="Rectangle 474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7" name="Rectangle 475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8" name="Rectangle 476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9" name="Rectangle 477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0" name="Rectangle 478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1" name="Rectangle 479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2" name="Rectangle 480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3" name="Rectangle 481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4" name="Rectangle 482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5" name="Rectangle 483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6" name="Rectangle 484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7" name="Rectangle 485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8" name="Rectangle 486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9" name="Rectangle 487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0" name="Rectangle 488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1" name="Rectangle 489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2" name="Rectangle 490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3" name="Rectangle 491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4" name="Rectangle 492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5" name="Rectangle 493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6" name="Rectangle 494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7" name="Rectangle 495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8" name="Rectangle 496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9" name="Rectangle 497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0" name="Rectangle 498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1" name="Rectangle 499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2" name="Rectangle 500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3" name="Rectangle 501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4" name="Rectangle 502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5" name="Rectangle 503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6" name="Rectangle 504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7" name="Rectangle 505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8" name="Rectangle 506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9" name="Rectangle 507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0" name="Rectangle 508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1" name="Rectangle 509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2" name="Rectangle 510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3" name="Rectangle 511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4" name="Rectangle 512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5" name="Rectangle 513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6" name="Rectangle 514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7" name="Rectangle 515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8" name="Rectangle 516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9" name="Rectangle 517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0" name="Rectangle 518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1" name="Rectangle 519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2" name="Rectangle 520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3" name="Rectangle 521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4" name="Rectangle 522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5" name="Rectangle 523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6" name="Freeform 524"/>
            <p:cNvSpPr>
              <a:spLocks/>
            </p:cNvSpPr>
            <p:nvPr/>
          </p:nvSpPr>
          <p:spPr bwMode="auto">
            <a:xfrm>
              <a:off x="6441136" y="4852396"/>
              <a:ext cx="0" cy="14606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7" name="Freeform 525"/>
            <p:cNvSpPr>
              <a:spLocks/>
            </p:cNvSpPr>
            <p:nvPr/>
          </p:nvSpPr>
          <p:spPr bwMode="auto">
            <a:xfrm>
              <a:off x="6441136" y="4852396"/>
              <a:ext cx="0" cy="14606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8" name="Rectangle 526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9" name="Rectangle 527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0" name="Rectangle 528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1" name="Rectangle 529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2" name="Rectangle 530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3" name="Rectangle 531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4" name="Rectangle 532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5" name="Rectangle 533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6" name="Rectangle 534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7" name="Rectangle 535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8" name="Rectangle 536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9" name="Rectangle 537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0" name="Rectangle 538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1" name="Rectangle 539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2" name="Rectangle 540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3" name="Rectangle 541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4" name="Rectangle 542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5" name="Rectangle 543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6" name="Rectangle 544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7" name="Rectangle 545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8" name="Rectangle 546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9" name="Rectangle 547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0" name="Rectangle 548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1" name="Rectangle 549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14606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2" name="Rectangle 550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3" name="Rectangle 551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4" name="Rectangle 552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5" name="Rectangle 553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6" name="Rectangle 554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7" name="Rectangle 555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8" name="Rectangle 556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9" name="Rectangle 557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0" name="Rectangle 558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1" name="Rectangle 559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2" name="Rectangle 560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3" name="Rectangle 561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4" name="Rectangle 562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14606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5" name="Rectangle 563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6" name="Rectangle 564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7" name="Rectangle 565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8" name="Rectangle 566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9" name="Rectangle 567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0" name="Rectangle 568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1" name="Rectangle 569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2" name="Rectangle 570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3" name="Rectangle 571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4" name="Rectangle 572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5" name="Rectangle 573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6" name="Rectangle 574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7" name="Rectangle 575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8" name="Rectangle 576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9" name="Rectangle 577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0" name="Rectangle 578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1" name="Rectangle 579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2" name="Rectangle 580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3" name="Rectangle 581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4" name="Rectangle 582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5" name="Rectangle 583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6" name="Rectangle 584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7" name="Rectangle 585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8" name="Rectangle 586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9" name="Rectangle 587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0" name="Rectangle 588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1" name="Rectangle 589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2" name="Rectangle 590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3" name="Rectangle 591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4" name="Rectangle 592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5" name="Rectangle 593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6" name="Rectangle 594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7" name="Rectangle 595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8" name="Rectangle 596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9" name="Rectangle 597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0" name="Rectangle 598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1" name="Rectangle 599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2" name="Rectangle 600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3" name="Rectangle 601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4" name="Rectangle 602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5" name="Rectangle 603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6" name="Rectangle 604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7" name="Rectangle 605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8" name="Rectangle 606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9" name="Rectangle 607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Rectangle 609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Rectangle 610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Rectangle 611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Rectangle 612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Rectangle 613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Rectangle 614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Rectangle 615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Rectangle 616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Rectangle 617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Rectangle 618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Rectangle 619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Rectangle 620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Rectangle 621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Rectangle 622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Rectangle 623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Rectangle 624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Rectangle 625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Rectangle 626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Rectangle 627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Rectangle 628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Rectangle 629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Rectangle 630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Rectangle 631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Rectangle 632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Rectangle 633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Rectangle 634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Rectangle 635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Rectangle 636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Rectangle 637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Rectangle 638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14606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Rectangle 639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Rectangle 640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Rectangle 641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Rectangle 642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Rectangle 643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Rectangle 644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Rectangle 645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Rectangle 646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Rectangle 647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Rectangle 648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Rectangle 649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Rectangle 650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Rectangle 651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Rectangle 652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Rectangle 653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Rectangle 654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Rectangle 655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Rectangle 656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Rectangle 657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Rectangle 658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Rectangle 659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Rectangle 660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Rectangle 661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Rectangle 662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Rectangle 663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Rectangle 664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Rectangle 665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Rectangle 666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Rectangle 667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Rectangle 668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Rectangle 669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Rectangle 670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Rectangle 671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Rectangle 672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Rectangle 673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Rectangle 674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Rectangle 675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14606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Rectangle 676"/>
            <p:cNvSpPr>
              <a:spLocks noChangeArrowheads="1"/>
            </p:cNvSpPr>
            <p:nvPr/>
          </p:nvSpPr>
          <p:spPr bwMode="auto">
            <a:xfrm>
              <a:off x="6441136" y="5042279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677"/>
            <p:cNvSpPr>
              <a:spLocks/>
            </p:cNvSpPr>
            <p:nvPr/>
          </p:nvSpPr>
          <p:spPr bwMode="auto">
            <a:xfrm>
              <a:off x="6309678" y="4574874"/>
              <a:ext cx="262915" cy="160670"/>
            </a:xfrm>
            <a:custGeom>
              <a:avLst/>
              <a:gdLst>
                <a:gd name="T0" fmla="*/ 10 w 18"/>
                <a:gd name="T1" fmla="*/ 11 h 11"/>
                <a:gd name="T2" fmla="*/ 16 w 18"/>
                <a:gd name="T3" fmla="*/ 4 h 11"/>
                <a:gd name="T4" fmla="*/ 15 w 18"/>
                <a:gd name="T5" fmla="*/ 4 h 11"/>
                <a:gd name="T6" fmla="*/ 9 w 18"/>
                <a:gd name="T7" fmla="*/ 11 h 11"/>
                <a:gd name="T8" fmla="*/ 9 w 18"/>
                <a:gd name="T9" fmla="*/ 0 h 11"/>
                <a:gd name="T10" fmla="*/ 9 w 18"/>
                <a:gd name="T11" fmla="*/ 0 h 11"/>
                <a:gd name="T12" fmla="*/ 9 w 18"/>
                <a:gd name="T13" fmla="*/ 0 h 11"/>
                <a:gd name="T14" fmla="*/ 9 w 18"/>
                <a:gd name="T15" fmla="*/ 0 h 11"/>
                <a:gd name="T16" fmla="*/ 9 w 18"/>
                <a:gd name="T17" fmla="*/ 0 h 11"/>
                <a:gd name="T18" fmla="*/ 9 w 18"/>
                <a:gd name="T19" fmla="*/ 0 h 11"/>
                <a:gd name="T20" fmla="*/ 9 w 18"/>
                <a:gd name="T21" fmla="*/ 0 h 11"/>
                <a:gd name="T22" fmla="*/ 9 w 18"/>
                <a:gd name="T23" fmla="*/ 11 h 11"/>
                <a:gd name="T24" fmla="*/ 3 w 18"/>
                <a:gd name="T25" fmla="*/ 4 h 11"/>
                <a:gd name="T26" fmla="*/ 3 w 18"/>
                <a:gd name="T27" fmla="*/ 4 h 11"/>
                <a:gd name="T28" fmla="*/ 9 w 18"/>
                <a:gd name="T29" fmla="*/ 11 h 11"/>
                <a:gd name="T30" fmla="*/ 0 w 18"/>
                <a:gd name="T31" fmla="*/ 11 h 11"/>
                <a:gd name="T32" fmla="*/ 0 w 18"/>
                <a:gd name="T33" fmla="*/ 11 h 11"/>
                <a:gd name="T34" fmla="*/ 9 w 18"/>
                <a:gd name="T35" fmla="*/ 11 h 11"/>
                <a:gd name="T36" fmla="*/ 9 w 18"/>
                <a:gd name="T37" fmla="*/ 11 h 11"/>
                <a:gd name="T38" fmla="*/ 18 w 18"/>
                <a:gd name="T39" fmla="*/ 11 h 11"/>
                <a:gd name="T40" fmla="*/ 18 w 18"/>
                <a:gd name="T41" fmla="*/ 11 h 11"/>
                <a:gd name="T42" fmla="*/ 10 w 18"/>
                <a:gd name="T4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1">
                  <a:moveTo>
                    <a:pt x="10" y="11"/>
                  </a:moveTo>
                  <a:lnTo>
                    <a:pt x="16" y="4"/>
                  </a:lnTo>
                  <a:cubicBezTo>
                    <a:pt x="16" y="4"/>
                    <a:pt x="16" y="4"/>
                    <a:pt x="15" y="4"/>
                  </a:cubicBezTo>
                  <a:lnTo>
                    <a:pt x="9" y="11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1"/>
                  </a:lnTo>
                  <a:lnTo>
                    <a:pt x="3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9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9" y="11"/>
                  </a:lnTo>
                  <a:lnTo>
                    <a:pt x="9" y="11"/>
                  </a:lnTo>
                  <a:lnTo>
                    <a:pt x="18" y="11"/>
                  </a:lnTo>
                  <a:cubicBezTo>
                    <a:pt x="18" y="11"/>
                    <a:pt x="18" y="11"/>
                    <a:pt x="18" y="11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9" name="Rectangle 678"/>
            <p:cNvSpPr>
              <a:spLocks noChangeArrowheads="1"/>
            </p:cNvSpPr>
            <p:nvPr/>
          </p:nvSpPr>
          <p:spPr bwMode="auto">
            <a:xfrm>
              <a:off x="2512015" y="3683884"/>
              <a:ext cx="379766" cy="1373001"/>
            </a:xfrm>
            <a:prstGeom prst="rect">
              <a:avLst/>
            </a:prstGeom>
            <a:solidFill>
              <a:srgbClr val="FEF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0" name="Freeform 679"/>
            <p:cNvSpPr>
              <a:spLocks noEditPoints="1"/>
            </p:cNvSpPr>
            <p:nvPr/>
          </p:nvSpPr>
          <p:spPr bwMode="auto">
            <a:xfrm>
              <a:off x="2512015" y="3669278"/>
              <a:ext cx="379766" cy="1402214"/>
            </a:xfrm>
            <a:custGeom>
              <a:avLst/>
              <a:gdLst>
                <a:gd name="T0" fmla="*/ 1 w 26"/>
                <a:gd name="T1" fmla="*/ 95 h 96"/>
                <a:gd name="T2" fmla="*/ 26 w 26"/>
                <a:gd name="T3" fmla="*/ 95 h 96"/>
                <a:gd name="T4" fmla="*/ 26 w 26"/>
                <a:gd name="T5" fmla="*/ 1 h 96"/>
                <a:gd name="T6" fmla="*/ 1 w 26"/>
                <a:gd name="T7" fmla="*/ 1 h 96"/>
                <a:gd name="T8" fmla="*/ 1 w 26"/>
                <a:gd name="T9" fmla="*/ 95 h 96"/>
                <a:gd name="T10" fmla="*/ 26 w 26"/>
                <a:gd name="T11" fmla="*/ 96 h 96"/>
                <a:gd name="T12" fmla="*/ 0 w 26"/>
                <a:gd name="T13" fmla="*/ 96 h 96"/>
                <a:gd name="T14" fmla="*/ 0 w 26"/>
                <a:gd name="T15" fmla="*/ 0 h 96"/>
                <a:gd name="T16" fmla="*/ 26 w 26"/>
                <a:gd name="T17" fmla="*/ 0 h 96"/>
                <a:gd name="T18" fmla="*/ 26 w 26"/>
                <a:gd name="T1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96">
                  <a:moveTo>
                    <a:pt x="1" y="95"/>
                  </a:moveTo>
                  <a:lnTo>
                    <a:pt x="26" y="95"/>
                  </a:lnTo>
                  <a:lnTo>
                    <a:pt x="26" y="1"/>
                  </a:lnTo>
                  <a:lnTo>
                    <a:pt x="1" y="1"/>
                  </a:lnTo>
                  <a:lnTo>
                    <a:pt x="1" y="95"/>
                  </a:lnTo>
                  <a:close/>
                  <a:moveTo>
                    <a:pt x="2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96"/>
                  </a:lnTo>
                  <a:close/>
                </a:path>
              </a:pathLst>
            </a:custGeom>
            <a:solidFill>
              <a:srgbClr val="FCC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1" name="Freeform 680"/>
            <p:cNvSpPr>
              <a:spLocks/>
            </p:cNvSpPr>
            <p:nvPr/>
          </p:nvSpPr>
          <p:spPr bwMode="auto">
            <a:xfrm>
              <a:off x="2497409" y="3377150"/>
              <a:ext cx="408979" cy="306734"/>
            </a:xfrm>
            <a:custGeom>
              <a:avLst/>
              <a:gdLst>
                <a:gd name="T0" fmla="*/ 15 w 28"/>
                <a:gd name="T1" fmla="*/ 0 h 21"/>
                <a:gd name="T2" fmla="*/ 13 w 28"/>
                <a:gd name="T3" fmla="*/ 0 h 21"/>
                <a:gd name="T4" fmla="*/ 0 w 28"/>
                <a:gd name="T5" fmla="*/ 21 h 21"/>
                <a:gd name="T6" fmla="*/ 28 w 28"/>
                <a:gd name="T7" fmla="*/ 21 h 21"/>
                <a:gd name="T8" fmla="*/ 15 w 2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15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28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2" name="Freeform 681"/>
            <p:cNvSpPr>
              <a:spLocks/>
            </p:cNvSpPr>
            <p:nvPr/>
          </p:nvSpPr>
          <p:spPr bwMode="auto">
            <a:xfrm>
              <a:off x="2628867" y="3756916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1 h 21"/>
                <a:gd name="T6" fmla="*/ 6 w 11"/>
                <a:gd name="T7" fmla="*/ 0 h 21"/>
                <a:gd name="T8" fmla="*/ 11 w 11"/>
                <a:gd name="T9" fmla="*/ 11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1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1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3" name="Freeform 682"/>
            <p:cNvSpPr>
              <a:spLocks/>
            </p:cNvSpPr>
            <p:nvPr/>
          </p:nvSpPr>
          <p:spPr bwMode="auto">
            <a:xfrm>
              <a:off x="2643473" y="3771523"/>
              <a:ext cx="146064" cy="292128"/>
            </a:xfrm>
            <a:custGeom>
              <a:avLst/>
              <a:gdLst>
                <a:gd name="T0" fmla="*/ 0 w 10"/>
                <a:gd name="T1" fmla="*/ 20 h 20"/>
                <a:gd name="T2" fmla="*/ 0 w 10"/>
                <a:gd name="T3" fmla="*/ 10 h 20"/>
                <a:gd name="T4" fmla="*/ 5 w 10"/>
                <a:gd name="T5" fmla="*/ 0 h 20"/>
                <a:gd name="T6" fmla="*/ 5 w 10"/>
                <a:gd name="T7" fmla="*/ 0 h 20"/>
                <a:gd name="T8" fmla="*/ 10 w 10"/>
                <a:gd name="T9" fmla="*/ 10 h 20"/>
                <a:gd name="T10" fmla="*/ 10 w 10"/>
                <a:gd name="T11" fmla="*/ 20 h 20"/>
                <a:gd name="T12" fmla="*/ 0 w 1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0" y="20"/>
                  </a:moveTo>
                  <a:cubicBezTo>
                    <a:pt x="0" y="16"/>
                    <a:pt x="0" y="13"/>
                    <a:pt x="0" y="10"/>
                  </a:cubicBezTo>
                  <a:cubicBezTo>
                    <a:pt x="0" y="4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4"/>
                    <a:pt x="10" y="10"/>
                  </a:cubicBezTo>
                  <a:cubicBezTo>
                    <a:pt x="10" y="12"/>
                    <a:pt x="10" y="16"/>
                    <a:pt x="10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4" name="Freeform 683"/>
            <p:cNvSpPr>
              <a:spLocks/>
            </p:cNvSpPr>
            <p:nvPr/>
          </p:nvSpPr>
          <p:spPr bwMode="auto">
            <a:xfrm>
              <a:off x="2643473" y="3771523"/>
              <a:ext cx="146064" cy="292128"/>
            </a:xfrm>
            <a:custGeom>
              <a:avLst/>
              <a:gdLst>
                <a:gd name="T0" fmla="*/ 10 w 10"/>
                <a:gd name="T1" fmla="*/ 19 h 20"/>
                <a:gd name="T2" fmla="*/ 5 w 10"/>
                <a:gd name="T3" fmla="*/ 19 h 20"/>
                <a:gd name="T4" fmla="*/ 5 w 10"/>
                <a:gd name="T5" fmla="*/ 10 h 20"/>
                <a:gd name="T6" fmla="*/ 10 w 10"/>
                <a:gd name="T7" fmla="*/ 10 h 20"/>
                <a:gd name="T8" fmla="*/ 9 w 10"/>
                <a:gd name="T9" fmla="*/ 9 h 20"/>
                <a:gd name="T10" fmla="*/ 5 w 10"/>
                <a:gd name="T11" fmla="*/ 9 h 20"/>
                <a:gd name="T12" fmla="*/ 5 w 10"/>
                <a:gd name="T13" fmla="*/ 0 h 20"/>
                <a:gd name="T14" fmla="*/ 5 w 10"/>
                <a:gd name="T15" fmla="*/ 0 h 20"/>
                <a:gd name="T16" fmla="*/ 5 w 10"/>
                <a:gd name="T17" fmla="*/ 0 h 20"/>
                <a:gd name="T18" fmla="*/ 4 w 10"/>
                <a:gd name="T19" fmla="*/ 0 h 20"/>
                <a:gd name="T20" fmla="*/ 4 w 10"/>
                <a:gd name="T21" fmla="*/ 9 h 20"/>
                <a:gd name="T22" fmla="*/ 0 w 10"/>
                <a:gd name="T23" fmla="*/ 9 h 20"/>
                <a:gd name="T24" fmla="*/ 0 w 10"/>
                <a:gd name="T25" fmla="*/ 10 h 20"/>
                <a:gd name="T26" fmla="*/ 4 w 10"/>
                <a:gd name="T27" fmla="*/ 10 h 20"/>
                <a:gd name="T28" fmla="*/ 4 w 10"/>
                <a:gd name="T29" fmla="*/ 19 h 20"/>
                <a:gd name="T30" fmla="*/ 0 w 10"/>
                <a:gd name="T31" fmla="*/ 19 h 20"/>
                <a:gd name="T32" fmla="*/ 0 w 10"/>
                <a:gd name="T33" fmla="*/ 20 h 20"/>
                <a:gd name="T34" fmla="*/ 4 w 10"/>
                <a:gd name="T35" fmla="*/ 20 h 20"/>
                <a:gd name="T36" fmla="*/ 4 w 10"/>
                <a:gd name="T37" fmla="*/ 20 h 20"/>
                <a:gd name="T38" fmla="*/ 5 w 10"/>
                <a:gd name="T39" fmla="*/ 20 h 20"/>
                <a:gd name="T40" fmla="*/ 5 w 10"/>
                <a:gd name="T41" fmla="*/ 20 h 20"/>
                <a:gd name="T42" fmla="*/ 10 w 10"/>
                <a:gd name="T43" fmla="*/ 20 h 20"/>
                <a:gd name="T44" fmla="*/ 10 w 10"/>
                <a:gd name="T4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20">
                  <a:moveTo>
                    <a:pt x="10" y="19"/>
                  </a:moveTo>
                  <a:lnTo>
                    <a:pt x="5" y="19"/>
                  </a:lnTo>
                  <a:lnTo>
                    <a:pt x="5" y="10"/>
                  </a:lnTo>
                  <a:lnTo>
                    <a:pt x="10" y="10"/>
                  </a:lnTo>
                  <a:cubicBezTo>
                    <a:pt x="10" y="10"/>
                    <a:pt x="10" y="9"/>
                    <a:pt x="9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10"/>
                    <a:pt x="0" y="10"/>
                  </a:cubicBezTo>
                  <a:lnTo>
                    <a:pt x="4" y="10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20"/>
                  </a:cubicBezTo>
                  <a:lnTo>
                    <a:pt x="4" y="20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10" y="20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5" name="Freeform 684"/>
            <p:cNvSpPr>
              <a:spLocks/>
            </p:cNvSpPr>
            <p:nvPr/>
          </p:nvSpPr>
          <p:spPr bwMode="auto">
            <a:xfrm>
              <a:off x="2628867" y="4165895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0 h 21"/>
                <a:gd name="T6" fmla="*/ 6 w 11"/>
                <a:gd name="T7" fmla="*/ 0 h 21"/>
                <a:gd name="T8" fmla="*/ 11 w 11"/>
                <a:gd name="T9" fmla="*/ 10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0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0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6" name="Freeform 685"/>
            <p:cNvSpPr>
              <a:spLocks/>
            </p:cNvSpPr>
            <p:nvPr/>
          </p:nvSpPr>
          <p:spPr bwMode="auto">
            <a:xfrm>
              <a:off x="2643473" y="4180502"/>
              <a:ext cx="146064" cy="277522"/>
            </a:xfrm>
            <a:custGeom>
              <a:avLst/>
              <a:gdLst>
                <a:gd name="T0" fmla="*/ 0 w 10"/>
                <a:gd name="T1" fmla="*/ 19 h 19"/>
                <a:gd name="T2" fmla="*/ 0 w 10"/>
                <a:gd name="T3" fmla="*/ 9 h 19"/>
                <a:gd name="T4" fmla="*/ 5 w 10"/>
                <a:gd name="T5" fmla="*/ 0 h 19"/>
                <a:gd name="T6" fmla="*/ 5 w 10"/>
                <a:gd name="T7" fmla="*/ 0 h 19"/>
                <a:gd name="T8" fmla="*/ 10 w 10"/>
                <a:gd name="T9" fmla="*/ 9 h 19"/>
                <a:gd name="T10" fmla="*/ 10 w 10"/>
                <a:gd name="T11" fmla="*/ 19 h 19"/>
                <a:gd name="T12" fmla="*/ 0 w 10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0" y="19"/>
                  </a:move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3"/>
                    <a:pt x="10" y="9"/>
                  </a:cubicBezTo>
                  <a:cubicBezTo>
                    <a:pt x="10" y="12"/>
                    <a:pt x="10" y="16"/>
                    <a:pt x="10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7" name="Freeform 686"/>
            <p:cNvSpPr>
              <a:spLocks/>
            </p:cNvSpPr>
            <p:nvPr/>
          </p:nvSpPr>
          <p:spPr bwMode="auto">
            <a:xfrm>
              <a:off x="2643473" y="4180502"/>
              <a:ext cx="146064" cy="277522"/>
            </a:xfrm>
            <a:custGeom>
              <a:avLst/>
              <a:gdLst>
                <a:gd name="T0" fmla="*/ 10 w 10"/>
                <a:gd name="T1" fmla="*/ 19 h 19"/>
                <a:gd name="T2" fmla="*/ 5 w 10"/>
                <a:gd name="T3" fmla="*/ 19 h 19"/>
                <a:gd name="T4" fmla="*/ 5 w 10"/>
                <a:gd name="T5" fmla="*/ 9 h 19"/>
                <a:gd name="T6" fmla="*/ 10 w 10"/>
                <a:gd name="T7" fmla="*/ 9 h 19"/>
                <a:gd name="T8" fmla="*/ 9 w 10"/>
                <a:gd name="T9" fmla="*/ 9 h 19"/>
                <a:gd name="T10" fmla="*/ 5 w 10"/>
                <a:gd name="T11" fmla="*/ 9 h 19"/>
                <a:gd name="T12" fmla="*/ 5 w 10"/>
                <a:gd name="T13" fmla="*/ 0 h 19"/>
                <a:gd name="T14" fmla="*/ 5 w 10"/>
                <a:gd name="T15" fmla="*/ 0 h 19"/>
                <a:gd name="T16" fmla="*/ 5 w 10"/>
                <a:gd name="T17" fmla="*/ 0 h 19"/>
                <a:gd name="T18" fmla="*/ 4 w 10"/>
                <a:gd name="T19" fmla="*/ 0 h 19"/>
                <a:gd name="T20" fmla="*/ 4 w 10"/>
                <a:gd name="T21" fmla="*/ 9 h 19"/>
                <a:gd name="T22" fmla="*/ 0 w 10"/>
                <a:gd name="T23" fmla="*/ 9 h 19"/>
                <a:gd name="T24" fmla="*/ 0 w 10"/>
                <a:gd name="T25" fmla="*/ 9 h 19"/>
                <a:gd name="T26" fmla="*/ 4 w 10"/>
                <a:gd name="T27" fmla="*/ 9 h 19"/>
                <a:gd name="T28" fmla="*/ 4 w 10"/>
                <a:gd name="T29" fmla="*/ 19 h 19"/>
                <a:gd name="T30" fmla="*/ 0 w 10"/>
                <a:gd name="T31" fmla="*/ 19 h 19"/>
                <a:gd name="T32" fmla="*/ 0 w 10"/>
                <a:gd name="T33" fmla="*/ 19 h 19"/>
                <a:gd name="T34" fmla="*/ 4 w 10"/>
                <a:gd name="T35" fmla="*/ 19 h 19"/>
                <a:gd name="T36" fmla="*/ 4 w 10"/>
                <a:gd name="T37" fmla="*/ 19 h 19"/>
                <a:gd name="T38" fmla="*/ 5 w 10"/>
                <a:gd name="T39" fmla="*/ 19 h 19"/>
                <a:gd name="T40" fmla="*/ 5 w 10"/>
                <a:gd name="T41" fmla="*/ 19 h 19"/>
                <a:gd name="T42" fmla="*/ 10 w 10"/>
                <a:gd name="T43" fmla="*/ 19 h 19"/>
                <a:gd name="T44" fmla="*/ 10 w 10"/>
                <a:gd name="T4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10" y="19"/>
                  </a:moveTo>
                  <a:lnTo>
                    <a:pt x="5" y="19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9"/>
                    <a:pt x="9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4" y="9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19"/>
                  </a:cubicBezTo>
                  <a:lnTo>
                    <a:pt x="4" y="19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9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8" name="Freeform 687"/>
            <p:cNvSpPr>
              <a:spLocks/>
            </p:cNvSpPr>
            <p:nvPr/>
          </p:nvSpPr>
          <p:spPr bwMode="auto">
            <a:xfrm>
              <a:off x="2555835" y="4560268"/>
              <a:ext cx="292128" cy="482011"/>
            </a:xfrm>
            <a:custGeom>
              <a:avLst/>
              <a:gdLst>
                <a:gd name="T0" fmla="*/ 20 w 20"/>
                <a:gd name="T1" fmla="*/ 33 h 33"/>
                <a:gd name="T2" fmla="*/ 0 w 20"/>
                <a:gd name="T3" fmla="*/ 33 h 33"/>
                <a:gd name="T4" fmla="*/ 0 w 20"/>
                <a:gd name="T5" fmla="*/ 14 h 33"/>
                <a:gd name="T6" fmla="*/ 10 w 20"/>
                <a:gd name="T7" fmla="*/ 0 h 33"/>
                <a:gd name="T8" fmla="*/ 20 w 20"/>
                <a:gd name="T9" fmla="*/ 14 h 33"/>
                <a:gd name="T10" fmla="*/ 20 w 2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20" y="33"/>
                  </a:moveTo>
                  <a:lnTo>
                    <a:pt x="0" y="33"/>
                  </a:lnTo>
                  <a:cubicBezTo>
                    <a:pt x="0" y="33"/>
                    <a:pt x="0" y="20"/>
                    <a:pt x="0" y="14"/>
                  </a:cubicBezTo>
                  <a:cubicBezTo>
                    <a:pt x="1" y="4"/>
                    <a:pt x="8" y="0"/>
                    <a:pt x="10" y="0"/>
                  </a:cubicBezTo>
                  <a:cubicBezTo>
                    <a:pt x="13" y="0"/>
                    <a:pt x="20" y="4"/>
                    <a:pt x="20" y="14"/>
                  </a:cubicBezTo>
                  <a:cubicBezTo>
                    <a:pt x="20" y="19"/>
                    <a:pt x="20" y="33"/>
                    <a:pt x="20" y="33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9" name="Freeform 688"/>
            <p:cNvSpPr>
              <a:spLocks/>
            </p:cNvSpPr>
            <p:nvPr/>
          </p:nvSpPr>
          <p:spPr bwMode="auto">
            <a:xfrm>
              <a:off x="2570441" y="4750151"/>
              <a:ext cx="262915" cy="292128"/>
            </a:xfrm>
            <a:custGeom>
              <a:avLst/>
              <a:gdLst>
                <a:gd name="T0" fmla="*/ 0 w 18"/>
                <a:gd name="T1" fmla="*/ 0 h 20"/>
                <a:gd name="T2" fmla="*/ 0 w 18"/>
                <a:gd name="T3" fmla="*/ 20 h 20"/>
                <a:gd name="T4" fmla="*/ 18 w 18"/>
                <a:gd name="T5" fmla="*/ 20 h 20"/>
                <a:gd name="T6" fmla="*/ 18 w 18"/>
                <a:gd name="T7" fmla="*/ 0 h 20"/>
                <a:gd name="T8" fmla="*/ 0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0" y="5"/>
                    <a:pt x="0" y="17"/>
                    <a:pt x="0" y="20"/>
                  </a:cubicBezTo>
                  <a:lnTo>
                    <a:pt x="18" y="20"/>
                  </a:lnTo>
                  <a:cubicBezTo>
                    <a:pt x="18" y="17"/>
                    <a:pt x="18" y="5"/>
                    <a:pt x="18" y="0"/>
                  </a:cubicBezTo>
                  <a:cubicBezTo>
                    <a:pt x="10" y="0"/>
                    <a:pt x="8" y="0"/>
                    <a:pt x="0" y="0"/>
                  </a:cubicBezTo>
                  <a:close/>
                </a:path>
              </a:pathLst>
            </a:custGeom>
            <a:solidFill>
              <a:srgbClr val="D68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0" name="Freeform 689"/>
            <p:cNvSpPr>
              <a:spLocks/>
            </p:cNvSpPr>
            <p:nvPr/>
          </p:nvSpPr>
          <p:spPr bwMode="auto">
            <a:xfrm>
              <a:off x="2570441" y="4574874"/>
              <a:ext cx="262915" cy="160670"/>
            </a:xfrm>
            <a:custGeom>
              <a:avLst/>
              <a:gdLst>
                <a:gd name="T0" fmla="*/ 0 w 18"/>
                <a:gd name="T1" fmla="*/ 11 h 11"/>
                <a:gd name="T2" fmla="*/ 9 w 18"/>
                <a:gd name="T3" fmla="*/ 0 h 11"/>
                <a:gd name="T4" fmla="*/ 9 w 18"/>
                <a:gd name="T5" fmla="*/ 0 h 11"/>
                <a:gd name="T6" fmla="*/ 9 w 18"/>
                <a:gd name="T7" fmla="*/ 0 h 11"/>
                <a:gd name="T8" fmla="*/ 9 w 18"/>
                <a:gd name="T9" fmla="*/ 0 h 11"/>
                <a:gd name="T10" fmla="*/ 9 w 18"/>
                <a:gd name="T11" fmla="*/ 0 h 11"/>
                <a:gd name="T12" fmla="*/ 15 w 18"/>
                <a:gd name="T13" fmla="*/ 3 h 11"/>
                <a:gd name="T14" fmla="*/ 18 w 18"/>
                <a:gd name="T15" fmla="*/ 11 h 11"/>
                <a:gd name="T16" fmla="*/ 0 w 18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0" y="11"/>
                  </a:moveTo>
                  <a:cubicBezTo>
                    <a:pt x="1" y="3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6" y="4"/>
                    <a:pt x="18" y="7"/>
                    <a:pt x="18" y="11"/>
                  </a:cubicBezTo>
                  <a:cubicBezTo>
                    <a:pt x="15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1" name="Rectangle 690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2" name="Rectangle 691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3" name="Rectangle 692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4" name="Rectangle 693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14606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5" name="Rectangle 694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6" name="Rectangle 695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7" name="Rectangle 696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8" name="Rectangle 697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9" name="Rectangle 698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0" name="Rectangle 699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1" name="Rectangle 700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2" name="Rectangle 701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3" name="Rectangle 702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4" name="Rectangle 703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5" name="Rectangle 704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6" name="Rectangle 705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7" name="Rectangle 706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8" name="Rectangle 707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9" name="Rectangle 708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0" name="Rectangle 709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1" name="Rectangle 710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2" name="Rectangle 711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3" name="Rectangle 712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4" name="Rectangle 713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5" name="Rectangle 714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6" name="Rectangle 715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7" name="Rectangle 716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8" name="Rectangle 717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9" name="Rectangle 718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0" name="Rectangle 719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1" name="Rectangle 720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2" name="Rectangle 721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3" name="Rectangle 722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4" name="Rectangle 723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5" name="Rectangle 724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6" name="Rectangle 725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7" name="Rectangle 726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8" name="Rectangle 727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9" name="Rectangle 728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0" name="Rectangle 729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1" name="Rectangle 730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2" name="Rectangle 731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3" name="Rectangle 732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4" name="Rectangle 733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5" name="Rectangle 734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6" name="Rectangle 735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7" name="Rectangle 736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8" name="Rectangle 737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9" name="Rectangle 738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0" name="Rectangle 739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1" name="Rectangle 740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2" name="Rectangle 741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Rectangle 742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Rectangle 743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Rectangle 744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Rectangle 745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Rectangle 746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Rectangle 747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Rectangle 748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Rectangle 749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Rectangle 750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Rectangle 751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Rectangle 752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Rectangle 753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Rectangle 754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Rectangle 755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Rectangle 756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Rectangle 757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Rectangle 758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0" name="Rectangle 759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Rectangle 760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Rectangle 761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Rectangle 762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Rectangle 763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Rectangle 764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Rectangle 765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Rectangle 766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Rectangle 767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Rectangle 768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Rectangle 769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Rectangle 770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Rectangle 771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Rectangle 772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Rectangle 773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Rectangle 774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Rectangle 775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Rectangle 776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Rectangle 777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Rectangle 778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Rectangle 779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Rectangle 780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Rectangle 781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Rectangle 782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Rectangle 783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Rectangle 784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Rectangle 785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Rectangle 786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Rectangle 787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Rectangle 788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Rectangle 789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Rectangle 790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Rectangle 791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792"/>
            <p:cNvSpPr>
              <a:spLocks/>
            </p:cNvSpPr>
            <p:nvPr/>
          </p:nvSpPr>
          <p:spPr bwMode="auto">
            <a:xfrm>
              <a:off x="2701899" y="4852396"/>
              <a:ext cx="0" cy="14606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793"/>
            <p:cNvSpPr>
              <a:spLocks/>
            </p:cNvSpPr>
            <p:nvPr/>
          </p:nvSpPr>
          <p:spPr bwMode="auto">
            <a:xfrm>
              <a:off x="2701899" y="4852396"/>
              <a:ext cx="0" cy="14606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Rectangle 794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Rectangle 795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Rectangle 796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Rectangle 797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Rectangle 798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Rectangle 799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Rectangle 800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Rectangle 801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Rectangle 802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Rectangle 803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Rectangle 804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Rectangle 805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Rectangle 806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Rectangle 807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Rectangle 808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Rectangle 810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Rectangle 811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Rectangle 812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Rectangle 813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Rectangle 814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Rectangle 815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Rectangle 816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Rectangle 817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Rectangle 818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14606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Rectangle 819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Rectangle 820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Rectangle 821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Rectangle 822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Rectangle 823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Rectangle 824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825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826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827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Rectangle 828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Rectangle 829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Rectangle 830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Rectangle 831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14606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Rectangle 832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Rectangle 833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Rectangle 834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Rectangle 835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Rectangle 836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Rectangle 837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Rectangle 838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Rectangle 839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Rectangle 840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Rectangle 841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Rectangle 842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Rectangle 843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Rectangle 844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Rectangle 845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Rectangle 846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Rectangle 847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Rectangle 848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Rectangle 849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Rectangle 850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Rectangle 851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Rectangle 852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Rectangle 853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Rectangle 854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Rectangle 855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Rectangle 856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Rectangle 857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Rectangle 858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Rectangle 859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Rectangle 860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Rectangle 861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Rectangle 862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Rectangle 863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Rectangle 864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Rectangle 865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866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Rectangle 867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Rectangle 868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Rectangle 869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Rectangle 870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Rectangle 871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Rectangle 872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Rectangle 873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Rectangle 874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Rectangle 875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Rectangle 876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Rectangle 877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Rectangle 878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Rectangle 879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Rectangle 880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Rectangle 881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Rectangle 882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Rectangle 883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Rectangle 884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885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886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Rectangle 887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888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889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Rectangle 890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Rectangle 891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892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893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894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895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896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897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898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899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900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901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902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903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904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905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906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14606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907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908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909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910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911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912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913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914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915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Rectangle 916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917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918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919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Rectangle 920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921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922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923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924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Rectangle 925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Rectangle 926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Rectangle 927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Rectangle 928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Rectangle 929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Rectangle 930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Rectangle 931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932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Rectangle 933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Rectangle 934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Rectangle 935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Rectangle 936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Rectangle 937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Rectangle 938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Rectangle 939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Rectangle 940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Rectangle 941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Rectangle 942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Rectangle 943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14606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Rectangle 944"/>
            <p:cNvSpPr>
              <a:spLocks noChangeArrowheads="1"/>
            </p:cNvSpPr>
            <p:nvPr/>
          </p:nvSpPr>
          <p:spPr bwMode="auto">
            <a:xfrm>
              <a:off x="2701899" y="5042279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945"/>
            <p:cNvSpPr>
              <a:spLocks/>
            </p:cNvSpPr>
            <p:nvPr/>
          </p:nvSpPr>
          <p:spPr bwMode="auto">
            <a:xfrm>
              <a:off x="2570441" y="4574874"/>
              <a:ext cx="262915" cy="160670"/>
            </a:xfrm>
            <a:custGeom>
              <a:avLst/>
              <a:gdLst>
                <a:gd name="T0" fmla="*/ 10 w 18"/>
                <a:gd name="T1" fmla="*/ 11 h 11"/>
                <a:gd name="T2" fmla="*/ 16 w 18"/>
                <a:gd name="T3" fmla="*/ 4 h 11"/>
                <a:gd name="T4" fmla="*/ 15 w 18"/>
                <a:gd name="T5" fmla="*/ 4 h 11"/>
                <a:gd name="T6" fmla="*/ 9 w 18"/>
                <a:gd name="T7" fmla="*/ 11 h 11"/>
                <a:gd name="T8" fmla="*/ 9 w 18"/>
                <a:gd name="T9" fmla="*/ 0 h 11"/>
                <a:gd name="T10" fmla="*/ 9 w 18"/>
                <a:gd name="T11" fmla="*/ 0 h 11"/>
                <a:gd name="T12" fmla="*/ 9 w 18"/>
                <a:gd name="T13" fmla="*/ 0 h 11"/>
                <a:gd name="T14" fmla="*/ 9 w 18"/>
                <a:gd name="T15" fmla="*/ 0 h 11"/>
                <a:gd name="T16" fmla="*/ 9 w 18"/>
                <a:gd name="T17" fmla="*/ 0 h 11"/>
                <a:gd name="T18" fmla="*/ 9 w 18"/>
                <a:gd name="T19" fmla="*/ 0 h 11"/>
                <a:gd name="T20" fmla="*/ 9 w 18"/>
                <a:gd name="T21" fmla="*/ 0 h 11"/>
                <a:gd name="T22" fmla="*/ 9 w 18"/>
                <a:gd name="T23" fmla="*/ 11 h 11"/>
                <a:gd name="T24" fmla="*/ 3 w 18"/>
                <a:gd name="T25" fmla="*/ 4 h 11"/>
                <a:gd name="T26" fmla="*/ 3 w 18"/>
                <a:gd name="T27" fmla="*/ 4 h 11"/>
                <a:gd name="T28" fmla="*/ 9 w 18"/>
                <a:gd name="T29" fmla="*/ 11 h 11"/>
                <a:gd name="T30" fmla="*/ 0 w 18"/>
                <a:gd name="T31" fmla="*/ 11 h 11"/>
                <a:gd name="T32" fmla="*/ 0 w 18"/>
                <a:gd name="T33" fmla="*/ 11 h 11"/>
                <a:gd name="T34" fmla="*/ 9 w 18"/>
                <a:gd name="T35" fmla="*/ 11 h 11"/>
                <a:gd name="T36" fmla="*/ 9 w 18"/>
                <a:gd name="T37" fmla="*/ 11 h 11"/>
                <a:gd name="T38" fmla="*/ 18 w 18"/>
                <a:gd name="T39" fmla="*/ 11 h 11"/>
                <a:gd name="T40" fmla="*/ 18 w 18"/>
                <a:gd name="T41" fmla="*/ 11 h 11"/>
                <a:gd name="T42" fmla="*/ 10 w 18"/>
                <a:gd name="T4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1">
                  <a:moveTo>
                    <a:pt x="10" y="11"/>
                  </a:moveTo>
                  <a:lnTo>
                    <a:pt x="16" y="4"/>
                  </a:lnTo>
                  <a:cubicBezTo>
                    <a:pt x="16" y="4"/>
                    <a:pt x="15" y="4"/>
                    <a:pt x="15" y="4"/>
                  </a:cubicBezTo>
                  <a:lnTo>
                    <a:pt x="9" y="11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1"/>
                  </a:lnTo>
                  <a:lnTo>
                    <a:pt x="3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9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9" y="11"/>
                  </a:lnTo>
                  <a:lnTo>
                    <a:pt x="9" y="11"/>
                  </a:lnTo>
                  <a:lnTo>
                    <a:pt x="18" y="11"/>
                  </a:lnTo>
                  <a:cubicBezTo>
                    <a:pt x="18" y="11"/>
                    <a:pt x="18" y="11"/>
                    <a:pt x="18" y="11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948"/>
            <p:cNvSpPr>
              <a:spLocks/>
            </p:cNvSpPr>
            <p:nvPr/>
          </p:nvSpPr>
          <p:spPr bwMode="auto">
            <a:xfrm>
              <a:off x="4264783" y="3654671"/>
              <a:ext cx="102245" cy="116851"/>
            </a:xfrm>
            <a:custGeom>
              <a:avLst/>
              <a:gdLst>
                <a:gd name="T0" fmla="*/ 6 w 7"/>
                <a:gd name="T1" fmla="*/ 1 h 8"/>
                <a:gd name="T2" fmla="*/ 5 w 7"/>
                <a:gd name="T3" fmla="*/ 2 h 8"/>
                <a:gd name="T4" fmla="*/ 4 w 7"/>
                <a:gd name="T5" fmla="*/ 1 h 8"/>
                <a:gd name="T6" fmla="*/ 3 w 7"/>
                <a:gd name="T7" fmla="*/ 2 h 8"/>
                <a:gd name="T8" fmla="*/ 3 w 7"/>
                <a:gd name="T9" fmla="*/ 2 h 8"/>
                <a:gd name="T10" fmla="*/ 4 w 7"/>
                <a:gd name="T11" fmla="*/ 3 h 8"/>
                <a:gd name="T12" fmla="*/ 5 w 7"/>
                <a:gd name="T13" fmla="*/ 3 h 8"/>
                <a:gd name="T14" fmla="*/ 6 w 7"/>
                <a:gd name="T15" fmla="*/ 4 h 8"/>
                <a:gd name="T16" fmla="*/ 7 w 7"/>
                <a:gd name="T17" fmla="*/ 5 h 8"/>
                <a:gd name="T18" fmla="*/ 6 w 7"/>
                <a:gd name="T19" fmla="*/ 7 h 8"/>
                <a:gd name="T20" fmla="*/ 3 w 7"/>
                <a:gd name="T21" fmla="*/ 8 h 8"/>
                <a:gd name="T22" fmla="*/ 1 w 7"/>
                <a:gd name="T23" fmla="*/ 7 h 8"/>
                <a:gd name="T24" fmla="*/ 0 w 7"/>
                <a:gd name="T25" fmla="*/ 5 h 8"/>
                <a:gd name="T26" fmla="*/ 2 w 7"/>
                <a:gd name="T27" fmla="*/ 5 h 8"/>
                <a:gd name="T28" fmla="*/ 4 w 7"/>
                <a:gd name="T29" fmla="*/ 6 h 8"/>
                <a:gd name="T30" fmla="*/ 5 w 7"/>
                <a:gd name="T31" fmla="*/ 6 h 8"/>
                <a:gd name="T32" fmla="*/ 5 w 7"/>
                <a:gd name="T33" fmla="*/ 5 h 8"/>
                <a:gd name="T34" fmla="*/ 5 w 7"/>
                <a:gd name="T35" fmla="*/ 5 h 8"/>
                <a:gd name="T36" fmla="*/ 3 w 7"/>
                <a:gd name="T37" fmla="*/ 4 h 8"/>
                <a:gd name="T38" fmla="*/ 1 w 7"/>
                <a:gd name="T39" fmla="*/ 4 h 8"/>
                <a:gd name="T40" fmla="*/ 1 w 7"/>
                <a:gd name="T41" fmla="*/ 2 h 8"/>
                <a:gd name="T42" fmla="*/ 1 w 7"/>
                <a:gd name="T43" fmla="*/ 0 h 8"/>
                <a:gd name="T44" fmla="*/ 4 w 7"/>
                <a:gd name="T45" fmla="*/ 0 h 8"/>
                <a:gd name="T46" fmla="*/ 6 w 7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6" y="1"/>
                  </a:moveTo>
                  <a:lnTo>
                    <a:pt x="5" y="2"/>
                  </a:ln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8"/>
                    <a:pt x="3" y="8"/>
                  </a:cubicBezTo>
                  <a:cubicBezTo>
                    <a:pt x="3" y="8"/>
                    <a:pt x="2" y="7"/>
                    <a:pt x="1" y="7"/>
                  </a:cubicBezTo>
                  <a:cubicBezTo>
                    <a:pt x="1" y="7"/>
                    <a:pt x="1" y="6"/>
                    <a:pt x="0" y="5"/>
                  </a:cubicBezTo>
                  <a:lnTo>
                    <a:pt x="2" y="5"/>
                  </a:lnTo>
                  <a:cubicBezTo>
                    <a:pt x="2" y="6"/>
                    <a:pt x="3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949"/>
            <p:cNvSpPr>
              <a:spLocks/>
            </p:cNvSpPr>
            <p:nvPr/>
          </p:nvSpPr>
          <p:spPr bwMode="auto">
            <a:xfrm>
              <a:off x="4367028" y="3654671"/>
              <a:ext cx="102245" cy="116851"/>
            </a:xfrm>
            <a:custGeom>
              <a:avLst/>
              <a:gdLst>
                <a:gd name="T0" fmla="*/ 7 w 7"/>
                <a:gd name="T1" fmla="*/ 3 h 8"/>
                <a:gd name="T2" fmla="*/ 5 w 7"/>
                <a:gd name="T3" fmla="*/ 3 h 8"/>
                <a:gd name="T4" fmla="*/ 4 w 7"/>
                <a:gd name="T5" fmla="*/ 1 h 8"/>
                <a:gd name="T6" fmla="*/ 2 w 7"/>
                <a:gd name="T7" fmla="*/ 4 h 8"/>
                <a:gd name="T8" fmla="*/ 3 w 7"/>
                <a:gd name="T9" fmla="*/ 6 h 8"/>
                <a:gd name="T10" fmla="*/ 4 w 7"/>
                <a:gd name="T11" fmla="*/ 6 h 8"/>
                <a:gd name="T12" fmla="*/ 5 w 7"/>
                <a:gd name="T13" fmla="*/ 5 h 8"/>
                <a:gd name="T14" fmla="*/ 7 w 7"/>
                <a:gd name="T15" fmla="*/ 5 h 8"/>
                <a:gd name="T16" fmla="*/ 6 w 7"/>
                <a:gd name="T17" fmla="*/ 7 h 8"/>
                <a:gd name="T18" fmla="*/ 4 w 7"/>
                <a:gd name="T19" fmla="*/ 8 h 8"/>
                <a:gd name="T20" fmla="*/ 1 w 7"/>
                <a:gd name="T21" fmla="*/ 6 h 8"/>
                <a:gd name="T22" fmla="*/ 0 w 7"/>
                <a:gd name="T23" fmla="*/ 4 h 8"/>
                <a:gd name="T24" fmla="*/ 1 w 7"/>
                <a:gd name="T25" fmla="*/ 1 h 8"/>
                <a:gd name="T26" fmla="*/ 4 w 7"/>
                <a:gd name="T27" fmla="*/ 0 h 8"/>
                <a:gd name="T28" fmla="*/ 7 w 7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lnTo>
                    <a:pt x="5" y="3"/>
                  </a:ln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7" y="5"/>
                  </a:lnTo>
                  <a:cubicBezTo>
                    <a:pt x="7" y="6"/>
                    <a:pt x="7" y="6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950"/>
            <p:cNvSpPr>
              <a:spLocks/>
            </p:cNvSpPr>
            <p:nvPr/>
          </p:nvSpPr>
          <p:spPr bwMode="auto">
            <a:xfrm>
              <a:off x="4483879" y="3654671"/>
              <a:ext cx="87638" cy="102245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7 h 7"/>
                <a:gd name="T4" fmla="*/ 4 w 6"/>
                <a:gd name="T5" fmla="*/ 7 h 7"/>
                <a:gd name="T6" fmla="*/ 4 w 6"/>
                <a:gd name="T7" fmla="*/ 4 h 7"/>
                <a:gd name="T8" fmla="*/ 2 w 6"/>
                <a:gd name="T9" fmla="*/ 4 h 7"/>
                <a:gd name="T10" fmla="*/ 2 w 6"/>
                <a:gd name="T11" fmla="*/ 7 h 7"/>
                <a:gd name="T12" fmla="*/ 0 w 6"/>
                <a:gd name="T13" fmla="*/ 7 h 7"/>
                <a:gd name="T14" fmla="*/ 0 w 6"/>
                <a:gd name="T15" fmla="*/ 0 h 7"/>
                <a:gd name="T16" fmla="*/ 2 w 6"/>
                <a:gd name="T17" fmla="*/ 0 h 7"/>
                <a:gd name="T18" fmla="*/ 2 w 6"/>
                <a:gd name="T19" fmla="*/ 3 h 7"/>
                <a:gd name="T20" fmla="*/ 4 w 6"/>
                <a:gd name="T21" fmla="*/ 3 h 7"/>
                <a:gd name="T22" fmla="*/ 4 w 6"/>
                <a:gd name="T23" fmla="*/ 0 h 7"/>
                <a:gd name="T24" fmla="*/ 6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7"/>
                  </a:lnTo>
                  <a:lnTo>
                    <a:pt x="4" y="7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951"/>
            <p:cNvSpPr>
              <a:spLocks noEditPoints="1"/>
            </p:cNvSpPr>
            <p:nvPr/>
          </p:nvSpPr>
          <p:spPr bwMode="auto">
            <a:xfrm>
              <a:off x="4586124" y="3654671"/>
              <a:ext cx="102245" cy="116851"/>
            </a:xfrm>
            <a:custGeom>
              <a:avLst/>
              <a:gdLst>
                <a:gd name="T0" fmla="*/ 4 w 7"/>
                <a:gd name="T1" fmla="*/ 1 h 8"/>
                <a:gd name="T2" fmla="*/ 2 w 7"/>
                <a:gd name="T3" fmla="*/ 4 h 8"/>
                <a:gd name="T4" fmla="*/ 4 w 7"/>
                <a:gd name="T5" fmla="*/ 6 h 8"/>
                <a:gd name="T6" fmla="*/ 5 w 7"/>
                <a:gd name="T7" fmla="*/ 4 h 8"/>
                <a:gd name="T8" fmla="*/ 4 w 7"/>
                <a:gd name="T9" fmla="*/ 1 h 8"/>
                <a:gd name="T10" fmla="*/ 4 w 7"/>
                <a:gd name="T11" fmla="*/ 8 h 8"/>
                <a:gd name="T12" fmla="*/ 1 w 7"/>
                <a:gd name="T13" fmla="*/ 6 h 8"/>
                <a:gd name="T14" fmla="*/ 0 w 7"/>
                <a:gd name="T15" fmla="*/ 4 h 8"/>
                <a:gd name="T16" fmla="*/ 1 w 7"/>
                <a:gd name="T17" fmla="*/ 1 h 8"/>
                <a:gd name="T18" fmla="*/ 4 w 7"/>
                <a:gd name="T19" fmla="*/ 0 h 8"/>
                <a:gd name="T20" fmla="*/ 6 w 7"/>
                <a:gd name="T21" fmla="*/ 1 h 8"/>
                <a:gd name="T22" fmla="*/ 7 w 7"/>
                <a:gd name="T23" fmla="*/ 4 h 8"/>
                <a:gd name="T24" fmla="*/ 6 w 7"/>
                <a:gd name="T25" fmla="*/ 6 h 8"/>
                <a:gd name="T26" fmla="*/ 4 w 7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4" y="1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1"/>
                    <a:pt x="4" y="1"/>
                  </a:cubicBezTo>
                  <a:close/>
                  <a:moveTo>
                    <a:pt x="4" y="8"/>
                  </a:moveTo>
                  <a:cubicBezTo>
                    <a:pt x="2" y="8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952"/>
            <p:cNvSpPr>
              <a:spLocks noEditPoints="1"/>
            </p:cNvSpPr>
            <p:nvPr/>
          </p:nvSpPr>
          <p:spPr bwMode="auto">
            <a:xfrm>
              <a:off x="4702975" y="3654671"/>
              <a:ext cx="87638" cy="116851"/>
            </a:xfrm>
            <a:custGeom>
              <a:avLst/>
              <a:gdLst>
                <a:gd name="T0" fmla="*/ 3 w 6"/>
                <a:gd name="T1" fmla="*/ 1 h 8"/>
                <a:gd name="T2" fmla="*/ 2 w 6"/>
                <a:gd name="T3" fmla="*/ 4 h 8"/>
                <a:gd name="T4" fmla="*/ 3 w 6"/>
                <a:gd name="T5" fmla="*/ 6 h 8"/>
                <a:gd name="T6" fmla="*/ 4 w 6"/>
                <a:gd name="T7" fmla="*/ 4 h 8"/>
                <a:gd name="T8" fmla="*/ 3 w 6"/>
                <a:gd name="T9" fmla="*/ 1 h 8"/>
                <a:gd name="T10" fmla="*/ 3 w 6"/>
                <a:gd name="T11" fmla="*/ 8 h 8"/>
                <a:gd name="T12" fmla="*/ 1 w 6"/>
                <a:gd name="T13" fmla="*/ 6 h 8"/>
                <a:gd name="T14" fmla="*/ 0 w 6"/>
                <a:gd name="T15" fmla="*/ 4 h 8"/>
                <a:gd name="T16" fmla="*/ 1 w 6"/>
                <a:gd name="T17" fmla="*/ 1 h 8"/>
                <a:gd name="T18" fmla="*/ 3 w 6"/>
                <a:gd name="T19" fmla="*/ 0 h 8"/>
                <a:gd name="T20" fmla="*/ 5 w 6"/>
                <a:gd name="T21" fmla="*/ 1 h 8"/>
                <a:gd name="T22" fmla="*/ 6 w 6"/>
                <a:gd name="T23" fmla="*/ 4 h 8"/>
                <a:gd name="T24" fmla="*/ 5 w 6"/>
                <a:gd name="T25" fmla="*/ 6 h 8"/>
                <a:gd name="T26" fmla="*/ 3 w 6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2" y="1"/>
                    <a:pt x="2" y="2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2"/>
                    <a:pt x="4" y="1"/>
                    <a:pt x="3" y="1"/>
                  </a:cubicBezTo>
                  <a:close/>
                  <a:moveTo>
                    <a:pt x="3" y="8"/>
                  </a:moveTo>
                  <a:cubicBezTo>
                    <a:pt x="2" y="8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953"/>
            <p:cNvSpPr>
              <a:spLocks/>
            </p:cNvSpPr>
            <p:nvPr/>
          </p:nvSpPr>
          <p:spPr bwMode="auto">
            <a:xfrm>
              <a:off x="4805220" y="3654671"/>
              <a:ext cx="73032" cy="102245"/>
            </a:xfrm>
            <a:custGeom>
              <a:avLst/>
              <a:gdLst>
                <a:gd name="T0" fmla="*/ 2 w 5"/>
                <a:gd name="T1" fmla="*/ 6 h 7"/>
                <a:gd name="T2" fmla="*/ 5 w 5"/>
                <a:gd name="T3" fmla="*/ 6 h 7"/>
                <a:gd name="T4" fmla="*/ 5 w 5"/>
                <a:gd name="T5" fmla="*/ 7 h 7"/>
                <a:gd name="T6" fmla="*/ 0 w 5"/>
                <a:gd name="T7" fmla="*/ 7 h 7"/>
                <a:gd name="T8" fmla="*/ 0 w 5"/>
                <a:gd name="T9" fmla="*/ 0 h 7"/>
                <a:gd name="T10" fmla="*/ 2 w 5"/>
                <a:gd name="T11" fmla="*/ 0 h 7"/>
                <a:gd name="T12" fmla="*/ 2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lnTo>
                    <a:pt x="5" y="6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43" name="TextBox 2142"/>
          <p:cNvSpPr txBox="1"/>
          <p:nvPr/>
        </p:nvSpPr>
        <p:spPr>
          <a:xfrm>
            <a:off x="2555776" y="546632"/>
            <a:ext cx="4081567" cy="1233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Meiryo UI" panose="020B0604030504040204" pitchFamily="34" charset="-128"/>
              </a:rPr>
              <a:t>诗书翰墨两飘</a:t>
            </a:r>
            <a:r>
              <a:rPr lang="zh-CN" altLang="en-US" sz="44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Meiryo UI" panose="020B0604030504040204" pitchFamily="34" charset="-128"/>
              </a:rPr>
              <a:t>香</a:t>
            </a:r>
            <a:endParaRPr lang="en-US" altLang="zh-CN" sz="44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  <a:cs typeface="Meiryo UI" panose="020B0604030504040204" pitchFamily="34" charset="-128"/>
            </a:endParaRPr>
          </a:p>
          <a:p>
            <a:pPr>
              <a:lnSpc>
                <a:spcPts val="44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Meiryo UI" panose="020B0604030504040204" pitchFamily="34" charset="-128"/>
              </a:rPr>
              <a:t>自由</a:t>
            </a:r>
            <a:r>
              <a:rPr lang="zh-CN" altLang="en-US" sz="4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Meiryo UI" panose="020B0604030504040204" pitchFamily="34" charset="-128"/>
              </a:rPr>
              <a:t>生态共成长</a:t>
            </a:r>
          </a:p>
        </p:txBody>
      </p:sp>
      <p:sp>
        <p:nvSpPr>
          <p:cNvPr id="2286" name="TextBox 2285"/>
          <p:cNvSpPr txBox="1"/>
          <p:nvPr/>
        </p:nvSpPr>
        <p:spPr>
          <a:xfrm>
            <a:off x="3094671" y="176565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</a:rPr>
              <a:t>某某中学校园文化建设方案</a:t>
            </a:r>
            <a:endParaRPr lang="zh-CN" altLang="en-US" dirty="0">
              <a:solidFill>
                <a:srgbClr val="FFFF00"/>
              </a:solidFill>
            </a:endParaRPr>
          </a:p>
        </p:txBody>
      </p:sp>
      <p:grpSp>
        <p:nvGrpSpPr>
          <p:cNvPr id="1214" name="组合 1213"/>
          <p:cNvGrpSpPr/>
          <p:nvPr/>
        </p:nvGrpSpPr>
        <p:grpSpPr>
          <a:xfrm>
            <a:off x="4788024" y="4552869"/>
            <a:ext cx="243606" cy="386171"/>
            <a:chOff x="-1246188" y="4338664"/>
            <a:chExt cx="534988" cy="668338"/>
          </a:xfrm>
        </p:grpSpPr>
        <p:sp>
          <p:nvSpPr>
            <p:cNvPr id="1215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22" name="组合 1221"/>
          <p:cNvGrpSpPr/>
          <p:nvPr/>
        </p:nvGrpSpPr>
        <p:grpSpPr>
          <a:xfrm>
            <a:off x="4139952" y="4552869"/>
            <a:ext cx="243606" cy="386171"/>
            <a:chOff x="-1246188" y="4338664"/>
            <a:chExt cx="534988" cy="668338"/>
          </a:xfrm>
        </p:grpSpPr>
        <p:sp>
          <p:nvSpPr>
            <p:cNvPr id="1223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7544" y="885888"/>
            <a:ext cx="891160" cy="1266643"/>
            <a:chOff x="458128" y="924637"/>
            <a:chExt cx="1018468" cy="1447591"/>
          </a:xfrm>
        </p:grpSpPr>
        <p:grpSp>
          <p:nvGrpSpPr>
            <p:cNvPr id="1880" name="组合 1879"/>
            <p:cNvGrpSpPr/>
            <p:nvPr/>
          </p:nvGrpSpPr>
          <p:grpSpPr>
            <a:xfrm>
              <a:off x="458128" y="924637"/>
              <a:ext cx="1018468" cy="1143489"/>
              <a:chOff x="3713650" y="345093"/>
              <a:chExt cx="2226502" cy="2154649"/>
            </a:xfrm>
          </p:grpSpPr>
          <p:grpSp>
            <p:nvGrpSpPr>
              <p:cNvPr id="1897" name="组合 1896"/>
              <p:cNvGrpSpPr/>
              <p:nvPr/>
            </p:nvGrpSpPr>
            <p:grpSpPr>
              <a:xfrm>
                <a:off x="3784666" y="1296538"/>
                <a:ext cx="2101529" cy="1203204"/>
                <a:chOff x="3784666" y="1305294"/>
                <a:chExt cx="2101529" cy="825524"/>
              </a:xfrm>
            </p:grpSpPr>
            <p:sp>
              <p:nvSpPr>
                <p:cNvPr id="1903" name="任意多边形 1902"/>
                <p:cNvSpPr/>
                <p:nvPr/>
              </p:nvSpPr>
              <p:spPr bwMode="auto">
                <a:xfrm>
                  <a:off x="3784666" y="1324433"/>
                  <a:ext cx="721636" cy="80202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14575" h="2571750">
                      <a:moveTo>
                        <a:pt x="0" y="0"/>
                      </a:moveTo>
                      <a:lnTo>
                        <a:pt x="2314575" y="25717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4" name="任意多边形 1903"/>
                <p:cNvSpPr/>
                <p:nvPr/>
              </p:nvSpPr>
              <p:spPr bwMode="auto">
                <a:xfrm>
                  <a:off x="4273880" y="1360078"/>
                  <a:ext cx="338631" cy="77074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5850" h="2471737">
                      <a:moveTo>
                        <a:pt x="0" y="0"/>
                      </a:moveTo>
                      <a:lnTo>
                        <a:pt x="1085850" y="2471737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5" name="任意多边形 1904"/>
                <p:cNvSpPr/>
                <p:nvPr/>
              </p:nvSpPr>
              <p:spPr bwMode="auto">
                <a:xfrm>
                  <a:off x="4803468" y="1338982"/>
                  <a:ext cx="14185" cy="791836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0 w 42862"/>
                    <a:gd name="connsiteY0" fmla="*/ 0 h 2409825"/>
                    <a:gd name="connsiteX1" fmla="*/ 42862 w 42862"/>
                    <a:gd name="connsiteY1" fmla="*/ 2409825 h 2409825"/>
                    <a:gd name="connsiteX0" fmla="*/ 9525 w 9525"/>
                    <a:gd name="connsiteY0" fmla="*/ 0 h 2419350"/>
                    <a:gd name="connsiteX1" fmla="*/ 0 w 9525"/>
                    <a:gd name="connsiteY1" fmla="*/ 2419350 h 2419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419350">
                      <a:moveTo>
                        <a:pt x="9525" y="0"/>
                      </a:moveTo>
                      <a:lnTo>
                        <a:pt x="0" y="2419350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6" name="任意多边形 1905"/>
                <p:cNvSpPr/>
                <p:nvPr/>
              </p:nvSpPr>
              <p:spPr bwMode="auto">
                <a:xfrm>
                  <a:off x="4974057" y="1360855"/>
                  <a:ext cx="434342" cy="768509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1119187 w 1119187"/>
                    <a:gd name="connsiteY0" fmla="*/ 0 h 2414587"/>
                    <a:gd name="connsiteX1" fmla="*/ 0 w 1119187"/>
                    <a:gd name="connsiteY1" fmla="*/ 2414587 h 24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19187" h="2414587">
                      <a:moveTo>
                        <a:pt x="1119187" y="0"/>
                      </a:moveTo>
                      <a:lnTo>
                        <a:pt x="0" y="2414587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7" name="任意多边形 1906"/>
                <p:cNvSpPr/>
                <p:nvPr/>
              </p:nvSpPr>
              <p:spPr bwMode="auto">
                <a:xfrm>
                  <a:off x="5127186" y="1305294"/>
                  <a:ext cx="759009" cy="81934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1119187 w 1119187"/>
                    <a:gd name="connsiteY0" fmla="*/ 0 h 2414587"/>
                    <a:gd name="connsiteX1" fmla="*/ 0 w 1119187"/>
                    <a:gd name="connsiteY1" fmla="*/ 2414587 h 2414587"/>
                    <a:gd name="connsiteX0" fmla="*/ 2257425 w 2257425"/>
                    <a:gd name="connsiteY0" fmla="*/ 0 h 2519362"/>
                    <a:gd name="connsiteX1" fmla="*/ 0 w 2257425"/>
                    <a:gd name="connsiteY1" fmla="*/ 2519362 h 251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57425" h="2519362">
                      <a:moveTo>
                        <a:pt x="2257425" y="0"/>
                      </a:moveTo>
                      <a:lnTo>
                        <a:pt x="0" y="2519362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8" name="椭圆 1907"/>
                <p:cNvSpPr/>
                <p:nvPr/>
              </p:nvSpPr>
              <p:spPr bwMode="auto">
                <a:xfrm>
                  <a:off x="4021453" y="1908580"/>
                  <a:ext cx="44375" cy="44375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9" name="椭圆 1908"/>
                <p:cNvSpPr/>
                <p:nvPr/>
              </p:nvSpPr>
              <p:spPr bwMode="auto">
                <a:xfrm>
                  <a:off x="5473092" y="2027155"/>
                  <a:ext cx="29462" cy="29462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10" name="椭圆 1909"/>
                <p:cNvSpPr/>
                <p:nvPr/>
              </p:nvSpPr>
              <p:spPr bwMode="auto">
                <a:xfrm>
                  <a:off x="5004974" y="1676885"/>
                  <a:ext cx="44375" cy="44375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</p:grpSp>
          <p:grpSp>
            <p:nvGrpSpPr>
              <p:cNvPr id="1898" name="组合 1897"/>
              <p:cNvGrpSpPr>
                <a:grpSpLocks/>
              </p:cNvGrpSpPr>
              <p:nvPr/>
            </p:nvGrpSpPr>
            <p:grpSpPr bwMode="auto">
              <a:xfrm>
                <a:off x="3713650" y="345093"/>
                <a:ext cx="2226502" cy="1146537"/>
                <a:chOff x="7733150" y="23652539"/>
                <a:chExt cx="6603935" cy="3400697"/>
              </a:xfrm>
            </p:grpSpPr>
            <p:sp>
              <p:nvSpPr>
                <p:cNvPr id="1899" name="任意多边形 1898"/>
                <p:cNvSpPr/>
                <p:nvPr/>
              </p:nvSpPr>
              <p:spPr>
                <a:xfrm>
                  <a:off x="7733232" y="23652008"/>
                  <a:ext cx="6605733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603932" h="3400696">
                      <a:moveTo>
                        <a:pt x="3297450" y="0"/>
                      </a:moveTo>
                      <a:cubicBezTo>
                        <a:pt x="5012118" y="0"/>
                        <a:pt x="6422422" y="1303138"/>
                        <a:pt x="6592012" y="2973064"/>
                      </a:cubicBezTo>
                      <a:lnTo>
                        <a:pt x="6603932" y="3129812"/>
                      </a:lnTo>
                      <a:lnTo>
                        <a:pt x="6550042" y="3030528"/>
                      </a:lnTo>
                      <a:cubicBezTo>
                        <a:pt x="6395194" y="2801324"/>
                        <a:pt x="6132964" y="2650628"/>
                        <a:pt x="5835536" y="2650628"/>
                      </a:cubicBezTo>
                      <a:cubicBezTo>
                        <a:pt x="5419138" y="2650628"/>
                        <a:pt x="5071724" y="2945990"/>
                        <a:pt x="4991378" y="3338636"/>
                      </a:cubicBezTo>
                      <a:lnTo>
                        <a:pt x="4986556" y="3386466"/>
                      </a:lnTo>
                      <a:lnTo>
                        <a:pt x="4977894" y="3300536"/>
                      </a:lnTo>
                      <a:cubicBezTo>
                        <a:pt x="4897548" y="2907890"/>
                        <a:pt x="4550134" y="2612528"/>
                        <a:pt x="4133736" y="2612528"/>
                      </a:cubicBezTo>
                      <a:cubicBezTo>
                        <a:pt x="3717338" y="2612528"/>
                        <a:pt x="3369924" y="2907890"/>
                        <a:pt x="3289578" y="3300536"/>
                      </a:cubicBezTo>
                      <a:lnTo>
                        <a:pt x="3279482" y="3400696"/>
                      </a:lnTo>
                      <a:lnTo>
                        <a:pt x="3269384" y="3300536"/>
                      </a:lnTo>
                      <a:cubicBezTo>
                        <a:pt x="3189038" y="2907890"/>
                        <a:pt x="2841624" y="2612528"/>
                        <a:pt x="2425226" y="2612528"/>
                      </a:cubicBezTo>
                      <a:cubicBezTo>
                        <a:pt x="2008828" y="2612528"/>
                        <a:pt x="1661415" y="2907890"/>
                        <a:pt x="1581068" y="3300536"/>
                      </a:cubicBezTo>
                      <a:lnTo>
                        <a:pt x="1574912" y="3361608"/>
                      </a:lnTo>
                      <a:lnTo>
                        <a:pt x="1568755" y="3300536"/>
                      </a:lnTo>
                      <a:cubicBezTo>
                        <a:pt x="1488408" y="2907890"/>
                        <a:pt x="1140996" y="2612528"/>
                        <a:pt x="724597" y="2612528"/>
                      </a:cubicBezTo>
                      <a:cubicBezTo>
                        <a:pt x="427170" y="2612528"/>
                        <a:pt x="164939" y="2763224"/>
                        <a:pt x="10092" y="2992428"/>
                      </a:cubicBezTo>
                      <a:lnTo>
                        <a:pt x="0" y="3011020"/>
                      </a:lnTo>
                      <a:lnTo>
                        <a:pt x="2886" y="2973064"/>
                      </a:lnTo>
                      <a:cubicBezTo>
                        <a:pt x="172476" y="1303138"/>
                        <a:pt x="1582780" y="0"/>
                        <a:pt x="3297450" y="0"/>
                      </a:cubicBezTo>
                      <a:close/>
                    </a:path>
                  </a:pathLst>
                </a:custGeom>
                <a:solidFill>
                  <a:srgbClr val="FFC422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0" name="任意多边形 1899"/>
                <p:cNvSpPr/>
                <p:nvPr/>
              </p:nvSpPr>
              <p:spPr>
                <a:xfrm>
                  <a:off x="7733232" y="23652008"/>
                  <a:ext cx="3298201" cy="3362346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592012"/>
                    <a:gd name="connsiteY0" fmla="*/ 0 h 3400696"/>
                    <a:gd name="connsiteX1" fmla="*/ 6592012 w 6592012"/>
                    <a:gd name="connsiteY1" fmla="*/ 2973064 h 3400696"/>
                    <a:gd name="connsiteX2" fmla="*/ 6550042 w 6592012"/>
                    <a:gd name="connsiteY2" fmla="*/ 3030528 h 3400696"/>
                    <a:gd name="connsiteX3" fmla="*/ 5835536 w 6592012"/>
                    <a:gd name="connsiteY3" fmla="*/ 2650628 h 3400696"/>
                    <a:gd name="connsiteX4" fmla="*/ 4991378 w 6592012"/>
                    <a:gd name="connsiteY4" fmla="*/ 3338636 h 3400696"/>
                    <a:gd name="connsiteX5" fmla="*/ 4986556 w 6592012"/>
                    <a:gd name="connsiteY5" fmla="*/ 3386466 h 3400696"/>
                    <a:gd name="connsiteX6" fmla="*/ 4977894 w 6592012"/>
                    <a:gd name="connsiteY6" fmla="*/ 3300536 h 3400696"/>
                    <a:gd name="connsiteX7" fmla="*/ 4133736 w 6592012"/>
                    <a:gd name="connsiteY7" fmla="*/ 2612528 h 3400696"/>
                    <a:gd name="connsiteX8" fmla="*/ 3289578 w 6592012"/>
                    <a:gd name="connsiteY8" fmla="*/ 3300536 h 3400696"/>
                    <a:gd name="connsiteX9" fmla="*/ 3279482 w 6592012"/>
                    <a:gd name="connsiteY9" fmla="*/ 3400696 h 3400696"/>
                    <a:gd name="connsiteX10" fmla="*/ 3269384 w 6592012"/>
                    <a:gd name="connsiteY10" fmla="*/ 3300536 h 3400696"/>
                    <a:gd name="connsiteX11" fmla="*/ 2425226 w 6592012"/>
                    <a:gd name="connsiteY11" fmla="*/ 2612528 h 3400696"/>
                    <a:gd name="connsiteX12" fmla="*/ 1581068 w 6592012"/>
                    <a:gd name="connsiteY12" fmla="*/ 3300536 h 3400696"/>
                    <a:gd name="connsiteX13" fmla="*/ 1574912 w 6592012"/>
                    <a:gd name="connsiteY13" fmla="*/ 3361608 h 3400696"/>
                    <a:gd name="connsiteX14" fmla="*/ 1568755 w 6592012"/>
                    <a:gd name="connsiteY14" fmla="*/ 3300536 h 3400696"/>
                    <a:gd name="connsiteX15" fmla="*/ 724597 w 6592012"/>
                    <a:gd name="connsiteY15" fmla="*/ 2612528 h 3400696"/>
                    <a:gd name="connsiteX16" fmla="*/ 10092 w 6592012"/>
                    <a:gd name="connsiteY16" fmla="*/ 2992428 h 3400696"/>
                    <a:gd name="connsiteX17" fmla="*/ 0 w 6592012"/>
                    <a:gd name="connsiteY17" fmla="*/ 3011020 h 3400696"/>
                    <a:gd name="connsiteX18" fmla="*/ 2886 w 6592012"/>
                    <a:gd name="connsiteY18" fmla="*/ 2973064 h 3400696"/>
                    <a:gd name="connsiteX19" fmla="*/ 3297450 w 6592012"/>
                    <a:gd name="connsiteY19" fmla="*/ 0 h 3400696"/>
                    <a:gd name="connsiteX0" fmla="*/ 3297450 w 6550042"/>
                    <a:gd name="connsiteY0" fmla="*/ 0 h 3400696"/>
                    <a:gd name="connsiteX1" fmla="*/ 6550042 w 6550042"/>
                    <a:gd name="connsiteY1" fmla="*/ 3030528 h 3400696"/>
                    <a:gd name="connsiteX2" fmla="*/ 5835536 w 6550042"/>
                    <a:gd name="connsiteY2" fmla="*/ 2650628 h 3400696"/>
                    <a:gd name="connsiteX3" fmla="*/ 4991378 w 6550042"/>
                    <a:gd name="connsiteY3" fmla="*/ 3338636 h 3400696"/>
                    <a:gd name="connsiteX4" fmla="*/ 4986556 w 6550042"/>
                    <a:gd name="connsiteY4" fmla="*/ 3386466 h 3400696"/>
                    <a:gd name="connsiteX5" fmla="*/ 4977894 w 6550042"/>
                    <a:gd name="connsiteY5" fmla="*/ 3300536 h 3400696"/>
                    <a:gd name="connsiteX6" fmla="*/ 4133736 w 6550042"/>
                    <a:gd name="connsiteY6" fmla="*/ 2612528 h 3400696"/>
                    <a:gd name="connsiteX7" fmla="*/ 3289578 w 6550042"/>
                    <a:gd name="connsiteY7" fmla="*/ 3300536 h 3400696"/>
                    <a:gd name="connsiteX8" fmla="*/ 3279482 w 6550042"/>
                    <a:gd name="connsiteY8" fmla="*/ 3400696 h 3400696"/>
                    <a:gd name="connsiteX9" fmla="*/ 3269384 w 6550042"/>
                    <a:gd name="connsiteY9" fmla="*/ 3300536 h 3400696"/>
                    <a:gd name="connsiteX10" fmla="*/ 2425226 w 6550042"/>
                    <a:gd name="connsiteY10" fmla="*/ 2612528 h 3400696"/>
                    <a:gd name="connsiteX11" fmla="*/ 1581068 w 6550042"/>
                    <a:gd name="connsiteY11" fmla="*/ 3300536 h 3400696"/>
                    <a:gd name="connsiteX12" fmla="*/ 1574912 w 6550042"/>
                    <a:gd name="connsiteY12" fmla="*/ 3361608 h 3400696"/>
                    <a:gd name="connsiteX13" fmla="*/ 1568755 w 6550042"/>
                    <a:gd name="connsiteY13" fmla="*/ 3300536 h 3400696"/>
                    <a:gd name="connsiteX14" fmla="*/ 724597 w 6550042"/>
                    <a:gd name="connsiteY14" fmla="*/ 2612528 h 3400696"/>
                    <a:gd name="connsiteX15" fmla="*/ 10092 w 6550042"/>
                    <a:gd name="connsiteY15" fmla="*/ 2992428 h 3400696"/>
                    <a:gd name="connsiteX16" fmla="*/ 0 w 6550042"/>
                    <a:gd name="connsiteY16" fmla="*/ 3011020 h 3400696"/>
                    <a:gd name="connsiteX17" fmla="*/ 2886 w 6550042"/>
                    <a:gd name="connsiteY17" fmla="*/ 2973064 h 3400696"/>
                    <a:gd name="connsiteX18" fmla="*/ 3297450 w 6550042"/>
                    <a:gd name="connsiteY18" fmla="*/ 0 h 3400696"/>
                    <a:gd name="connsiteX0" fmla="*/ 3297450 w 5883755"/>
                    <a:gd name="connsiteY0" fmla="*/ 990 h 3401686"/>
                    <a:gd name="connsiteX1" fmla="*/ 5835536 w 5883755"/>
                    <a:gd name="connsiteY1" fmla="*/ 2651618 h 3401686"/>
                    <a:gd name="connsiteX2" fmla="*/ 4991378 w 5883755"/>
                    <a:gd name="connsiteY2" fmla="*/ 3339626 h 3401686"/>
                    <a:gd name="connsiteX3" fmla="*/ 4986556 w 5883755"/>
                    <a:gd name="connsiteY3" fmla="*/ 3387456 h 3401686"/>
                    <a:gd name="connsiteX4" fmla="*/ 4977894 w 5883755"/>
                    <a:gd name="connsiteY4" fmla="*/ 3301526 h 3401686"/>
                    <a:gd name="connsiteX5" fmla="*/ 4133736 w 5883755"/>
                    <a:gd name="connsiteY5" fmla="*/ 2613518 h 3401686"/>
                    <a:gd name="connsiteX6" fmla="*/ 3289578 w 5883755"/>
                    <a:gd name="connsiteY6" fmla="*/ 3301526 h 3401686"/>
                    <a:gd name="connsiteX7" fmla="*/ 3279482 w 5883755"/>
                    <a:gd name="connsiteY7" fmla="*/ 3401686 h 3401686"/>
                    <a:gd name="connsiteX8" fmla="*/ 3269384 w 5883755"/>
                    <a:gd name="connsiteY8" fmla="*/ 3301526 h 3401686"/>
                    <a:gd name="connsiteX9" fmla="*/ 2425226 w 5883755"/>
                    <a:gd name="connsiteY9" fmla="*/ 2613518 h 3401686"/>
                    <a:gd name="connsiteX10" fmla="*/ 1581068 w 5883755"/>
                    <a:gd name="connsiteY10" fmla="*/ 3301526 h 3401686"/>
                    <a:gd name="connsiteX11" fmla="*/ 1574912 w 5883755"/>
                    <a:gd name="connsiteY11" fmla="*/ 3362598 h 3401686"/>
                    <a:gd name="connsiteX12" fmla="*/ 1568755 w 5883755"/>
                    <a:gd name="connsiteY12" fmla="*/ 3301526 h 3401686"/>
                    <a:gd name="connsiteX13" fmla="*/ 724597 w 5883755"/>
                    <a:gd name="connsiteY13" fmla="*/ 2613518 h 3401686"/>
                    <a:gd name="connsiteX14" fmla="*/ 10092 w 5883755"/>
                    <a:gd name="connsiteY14" fmla="*/ 2993418 h 3401686"/>
                    <a:gd name="connsiteX15" fmla="*/ 0 w 5883755"/>
                    <a:gd name="connsiteY15" fmla="*/ 3012010 h 3401686"/>
                    <a:gd name="connsiteX16" fmla="*/ 2886 w 5883755"/>
                    <a:gd name="connsiteY16" fmla="*/ 2974054 h 3401686"/>
                    <a:gd name="connsiteX17" fmla="*/ 3297450 w 5883755"/>
                    <a:gd name="connsiteY17" fmla="*/ 990 h 3401686"/>
                    <a:gd name="connsiteX0" fmla="*/ 3297450 w 4991378"/>
                    <a:gd name="connsiteY0" fmla="*/ 0 h 3400696"/>
                    <a:gd name="connsiteX1" fmla="*/ 4991378 w 4991378"/>
                    <a:gd name="connsiteY1" fmla="*/ 3338636 h 3400696"/>
                    <a:gd name="connsiteX2" fmla="*/ 4986556 w 4991378"/>
                    <a:gd name="connsiteY2" fmla="*/ 3386466 h 3400696"/>
                    <a:gd name="connsiteX3" fmla="*/ 4977894 w 4991378"/>
                    <a:gd name="connsiteY3" fmla="*/ 3300536 h 3400696"/>
                    <a:gd name="connsiteX4" fmla="*/ 4133736 w 4991378"/>
                    <a:gd name="connsiteY4" fmla="*/ 2612528 h 3400696"/>
                    <a:gd name="connsiteX5" fmla="*/ 3289578 w 4991378"/>
                    <a:gd name="connsiteY5" fmla="*/ 3300536 h 3400696"/>
                    <a:gd name="connsiteX6" fmla="*/ 3279482 w 4991378"/>
                    <a:gd name="connsiteY6" fmla="*/ 3400696 h 3400696"/>
                    <a:gd name="connsiteX7" fmla="*/ 3269384 w 4991378"/>
                    <a:gd name="connsiteY7" fmla="*/ 3300536 h 3400696"/>
                    <a:gd name="connsiteX8" fmla="*/ 2425226 w 4991378"/>
                    <a:gd name="connsiteY8" fmla="*/ 2612528 h 3400696"/>
                    <a:gd name="connsiteX9" fmla="*/ 1581068 w 4991378"/>
                    <a:gd name="connsiteY9" fmla="*/ 3300536 h 3400696"/>
                    <a:gd name="connsiteX10" fmla="*/ 1574912 w 4991378"/>
                    <a:gd name="connsiteY10" fmla="*/ 3361608 h 3400696"/>
                    <a:gd name="connsiteX11" fmla="*/ 1568755 w 4991378"/>
                    <a:gd name="connsiteY11" fmla="*/ 3300536 h 3400696"/>
                    <a:gd name="connsiteX12" fmla="*/ 724597 w 4991378"/>
                    <a:gd name="connsiteY12" fmla="*/ 2612528 h 3400696"/>
                    <a:gd name="connsiteX13" fmla="*/ 10092 w 4991378"/>
                    <a:gd name="connsiteY13" fmla="*/ 2992428 h 3400696"/>
                    <a:gd name="connsiteX14" fmla="*/ 0 w 4991378"/>
                    <a:gd name="connsiteY14" fmla="*/ 3011020 h 3400696"/>
                    <a:gd name="connsiteX15" fmla="*/ 2886 w 4991378"/>
                    <a:gd name="connsiteY15" fmla="*/ 2973064 h 3400696"/>
                    <a:gd name="connsiteX16" fmla="*/ 3297450 w 4991378"/>
                    <a:gd name="connsiteY16" fmla="*/ 0 h 3400696"/>
                    <a:gd name="connsiteX0" fmla="*/ 3297450 w 4991378"/>
                    <a:gd name="connsiteY0" fmla="*/ 0 h 3400696"/>
                    <a:gd name="connsiteX1" fmla="*/ 4991378 w 4991378"/>
                    <a:gd name="connsiteY1" fmla="*/ 3338636 h 3400696"/>
                    <a:gd name="connsiteX2" fmla="*/ 4986556 w 4991378"/>
                    <a:gd name="connsiteY2" fmla="*/ 3386466 h 3400696"/>
                    <a:gd name="connsiteX3" fmla="*/ 4133736 w 4991378"/>
                    <a:gd name="connsiteY3" fmla="*/ 2612528 h 3400696"/>
                    <a:gd name="connsiteX4" fmla="*/ 3289578 w 4991378"/>
                    <a:gd name="connsiteY4" fmla="*/ 3300536 h 3400696"/>
                    <a:gd name="connsiteX5" fmla="*/ 3279482 w 4991378"/>
                    <a:gd name="connsiteY5" fmla="*/ 3400696 h 3400696"/>
                    <a:gd name="connsiteX6" fmla="*/ 3269384 w 4991378"/>
                    <a:gd name="connsiteY6" fmla="*/ 3300536 h 3400696"/>
                    <a:gd name="connsiteX7" fmla="*/ 2425226 w 4991378"/>
                    <a:gd name="connsiteY7" fmla="*/ 2612528 h 3400696"/>
                    <a:gd name="connsiteX8" fmla="*/ 1581068 w 4991378"/>
                    <a:gd name="connsiteY8" fmla="*/ 3300536 h 3400696"/>
                    <a:gd name="connsiteX9" fmla="*/ 1574912 w 4991378"/>
                    <a:gd name="connsiteY9" fmla="*/ 3361608 h 3400696"/>
                    <a:gd name="connsiteX10" fmla="*/ 1568755 w 4991378"/>
                    <a:gd name="connsiteY10" fmla="*/ 3300536 h 3400696"/>
                    <a:gd name="connsiteX11" fmla="*/ 724597 w 4991378"/>
                    <a:gd name="connsiteY11" fmla="*/ 2612528 h 3400696"/>
                    <a:gd name="connsiteX12" fmla="*/ 10092 w 4991378"/>
                    <a:gd name="connsiteY12" fmla="*/ 2992428 h 3400696"/>
                    <a:gd name="connsiteX13" fmla="*/ 0 w 4991378"/>
                    <a:gd name="connsiteY13" fmla="*/ 3011020 h 3400696"/>
                    <a:gd name="connsiteX14" fmla="*/ 2886 w 4991378"/>
                    <a:gd name="connsiteY14" fmla="*/ 2973064 h 3400696"/>
                    <a:gd name="connsiteX15" fmla="*/ 3297450 w 4991378"/>
                    <a:gd name="connsiteY15" fmla="*/ 0 h 3400696"/>
                    <a:gd name="connsiteX0" fmla="*/ 3297450 w 4986556"/>
                    <a:gd name="connsiteY0" fmla="*/ 0 h 3400696"/>
                    <a:gd name="connsiteX1" fmla="*/ 4986556 w 4986556"/>
                    <a:gd name="connsiteY1" fmla="*/ 3386466 h 3400696"/>
                    <a:gd name="connsiteX2" fmla="*/ 4133736 w 4986556"/>
                    <a:gd name="connsiteY2" fmla="*/ 2612528 h 3400696"/>
                    <a:gd name="connsiteX3" fmla="*/ 3289578 w 4986556"/>
                    <a:gd name="connsiteY3" fmla="*/ 3300536 h 3400696"/>
                    <a:gd name="connsiteX4" fmla="*/ 3279482 w 4986556"/>
                    <a:gd name="connsiteY4" fmla="*/ 3400696 h 3400696"/>
                    <a:gd name="connsiteX5" fmla="*/ 3269384 w 4986556"/>
                    <a:gd name="connsiteY5" fmla="*/ 3300536 h 3400696"/>
                    <a:gd name="connsiteX6" fmla="*/ 2425226 w 4986556"/>
                    <a:gd name="connsiteY6" fmla="*/ 2612528 h 3400696"/>
                    <a:gd name="connsiteX7" fmla="*/ 1581068 w 4986556"/>
                    <a:gd name="connsiteY7" fmla="*/ 3300536 h 3400696"/>
                    <a:gd name="connsiteX8" fmla="*/ 1574912 w 4986556"/>
                    <a:gd name="connsiteY8" fmla="*/ 3361608 h 3400696"/>
                    <a:gd name="connsiteX9" fmla="*/ 1568755 w 4986556"/>
                    <a:gd name="connsiteY9" fmla="*/ 3300536 h 3400696"/>
                    <a:gd name="connsiteX10" fmla="*/ 724597 w 4986556"/>
                    <a:gd name="connsiteY10" fmla="*/ 2612528 h 3400696"/>
                    <a:gd name="connsiteX11" fmla="*/ 10092 w 4986556"/>
                    <a:gd name="connsiteY11" fmla="*/ 2992428 h 3400696"/>
                    <a:gd name="connsiteX12" fmla="*/ 0 w 4986556"/>
                    <a:gd name="connsiteY12" fmla="*/ 3011020 h 3400696"/>
                    <a:gd name="connsiteX13" fmla="*/ 2886 w 4986556"/>
                    <a:gd name="connsiteY13" fmla="*/ 2973064 h 3400696"/>
                    <a:gd name="connsiteX14" fmla="*/ 3297450 w 4986556"/>
                    <a:gd name="connsiteY14" fmla="*/ 0 h 3400696"/>
                    <a:gd name="connsiteX0" fmla="*/ 3297450 w 4133744"/>
                    <a:gd name="connsiteY0" fmla="*/ 1250 h 3401946"/>
                    <a:gd name="connsiteX1" fmla="*/ 4133736 w 4133744"/>
                    <a:gd name="connsiteY1" fmla="*/ 2613778 h 3401946"/>
                    <a:gd name="connsiteX2" fmla="*/ 3289578 w 4133744"/>
                    <a:gd name="connsiteY2" fmla="*/ 3301786 h 3401946"/>
                    <a:gd name="connsiteX3" fmla="*/ 3279482 w 4133744"/>
                    <a:gd name="connsiteY3" fmla="*/ 3401946 h 3401946"/>
                    <a:gd name="connsiteX4" fmla="*/ 3269384 w 4133744"/>
                    <a:gd name="connsiteY4" fmla="*/ 3301786 h 3401946"/>
                    <a:gd name="connsiteX5" fmla="*/ 2425226 w 4133744"/>
                    <a:gd name="connsiteY5" fmla="*/ 2613778 h 3401946"/>
                    <a:gd name="connsiteX6" fmla="*/ 1581068 w 4133744"/>
                    <a:gd name="connsiteY6" fmla="*/ 3301786 h 3401946"/>
                    <a:gd name="connsiteX7" fmla="*/ 1574912 w 4133744"/>
                    <a:gd name="connsiteY7" fmla="*/ 3362858 h 3401946"/>
                    <a:gd name="connsiteX8" fmla="*/ 1568755 w 4133744"/>
                    <a:gd name="connsiteY8" fmla="*/ 3301786 h 3401946"/>
                    <a:gd name="connsiteX9" fmla="*/ 724597 w 4133744"/>
                    <a:gd name="connsiteY9" fmla="*/ 2613778 h 3401946"/>
                    <a:gd name="connsiteX10" fmla="*/ 10092 w 4133744"/>
                    <a:gd name="connsiteY10" fmla="*/ 2993678 h 3401946"/>
                    <a:gd name="connsiteX11" fmla="*/ 0 w 4133744"/>
                    <a:gd name="connsiteY11" fmla="*/ 3012270 h 3401946"/>
                    <a:gd name="connsiteX12" fmla="*/ 2886 w 4133744"/>
                    <a:gd name="connsiteY12" fmla="*/ 2974314 h 3401946"/>
                    <a:gd name="connsiteX13" fmla="*/ 3297450 w 4133744"/>
                    <a:gd name="connsiteY13" fmla="*/ 1250 h 3401946"/>
                    <a:gd name="connsiteX0" fmla="*/ 3297450 w 3539541"/>
                    <a:gd name="connsiteY0" fmla="*/ 0 h 3400696"/>
                    <a:gd name="connsiteX1" fmla="*/ 3289578 w 3539541"/>
                    <a:gd name="connsiteY1" fmla="*/ 3300536 h 3400696"/>
                    <a:gd name="connsiteX2" fmla="*/ 3279482 w 3539541"/>
                    <a:gd name="connsiteY2" fmla="*/ 3400696 h 3400696"/>
                    <a:gd name="connsiteX3" fmla="*/ 3269384 w 3539541"/>
                    <a:gd name="connsiteY3" fmla="*/ 3300536 h 3400696"/>
                    <a:gd name="connsiteX4" fmla="*/ 2425226 w 3539541"/>
                    <a:gd name="connsiteY4" fmla="*/ 2612528 h 3400696"/>
                    <a:gd name="connsiteX5" fmla="*/ 1581068 w 3539541"/>
                    <a:gd name="connsiteY5" fmla="*/ 3300536 h 3400696"/>
                    <a:gd name="connsiteX6" fmla="*/ 1574912 w 3539541"/>
                    <a:gd name="connsiteY6" fmla="*/ 3361608 h 3400696"/>
                    <a:gd name="connsiteX7" fmla="*/ 1568755 w 3539541"/>
                    <a:gd name="connsiteY7" fmla="*/ 3300536 h 3400696"/>
                    <a:gd name="connsiteX8" fmla="*/ 724597 w 3539541"/>
                    <a:gd name="connsiteY8" fmla="*/ 2612528 h 3400696"/>
                    <a:gd name="connsiteX9" fmla="*/ 10092 w 3539541"/>
                    <a:gd name="connsiteY9" fmla="*/ 2992428 h 3400696"/>
                    <a:gd name="connsiteX10" fmla="*/ 0 w 3539541"/>
                    <a:gd name="connsiteY10" fmla="*/ 3011020 h 3400696"/>
                    <a:gd name="connsiteX11" fmla="*/ 2886 w 3539541"/>
                    <a:gd name="connsiteY11" fmla="*/ 2973064 h 3400696"/>
                    <a:gd name="connsiteX12" fmla="*/ 3297450 w 3539541"/>
                    <a:gd name="connsiteY12" fmla="*/ 0 h 3400696"/>
                    <a:gd name="connsiteX0" fmla="*/ 3297450 w 3539541"/>
                    <a:gd name="connsiteY0" fmla="*/ 0 h 3400696"/>
                    <a:gd name="connsiteX1" fmla="*/ 3289578 w 3539541"/>
                    <a:gd name="connsiteY1" fmla="*/ 3300536 h 3400696"/>
                    <a:gd name="connsiteX2" fmla="*/ 3279482 w 3539541"/>
                    <a:gd name="connsiteY2" fmla="*/ 3400696 h 3400696"/>
                    <a:gd name="connsiteX3" fmla="*/ 2425226 w 3539541"/>
                    <a:gd name="connsiteY3" fmla="*/ 2612528 h 3400696"/>
                    <a:gd name="connsiteX4" fmla="*/ 1581068 w 3539541"/>
                    <a:gd name="connsiteY4" fmla="*/ 3300536 h 3400696"/>
                    <a:gd name="connsiteX5" fmla="*/ 1574912 w 3539541"/>
                    <a:gd name="connsiteY5" fmla="*/ 3361608 h 3400696"/>
                    <a:gd name="connsiteX6" fmla="*/ 1568755 w 3539541"/>
                    <a:gd name="connsiteY6" fmla="*/ 3300536 h 3400696"/>
                    <a:gd name="connsiteX7" fmla="*/ 724597 w 3539541"/>
                    <a:gd name="connsiteY7" fmla="*/ 2612528 h 3400696"/>
                    <a:gd name="connsiteX8" fmla="*/ 10092 w 3539541"/>
                    <a:gd name="connsiteY8" fmla="*/ 2992428 h 3400696"/>
                    <a:gd name="connsiteX9" fmla="*/ 0 w 3539541"/>
                    <a:gd name="connsiteY9" fmla="*/ 3011020 h 3400696"/>
                    <a:gd name="connsiteX10" fmla="*/ 2886 w 3539541"/>
                    <a:gd name="connsiteY10" fmla="*/ 2973064 h 3400696"/>
                    <a:gd name="connsiteX11" fmla="*/ 3297450 w 3539541"/>
                    <a:gd name="connsiteY11" fmla="*/ 0 h 3400696"/>
                    <a:gd name="connsiteX0" fmla="*/ 3297450 w 3570097"/>
                    <a:gd name="connsiteY0" fmla="*/ 0 h 3400696"/>
                    <a:gd name="connsiteX1" fmla="*/ 3279482 w 3570097"/>
                    <a:gd name="connsiteY1" fmla="*/ 3400696 h 3400696"/>
                    <a:gd name="connsiteX2" fmla="*/ 2425226 w 3570097"/>
                    <a:gd name="connsiteY2" fmla="*/ 2612528 h 3400696"/>
                    <a:gd name="connsiteX3" fmla="*/ 1581068 w 3570097"/>
                    <a:gd name="connsiteY3" fmla="*/ 3300536 h 3400696"/>
                    <a:gd name="connsiteX4" fmla="*/ 1574912 w 3570097"/>
                    <a:gd name="connsiteY4" fmla="*/ 3361608 h 3400696"/>
                    <a:gd name="connsiteX5" fmla="*/ 1568755 w 3570097"/>
                    <a:gd name="connsiteY5" fmla="*/ 3300536 h 3400696"/>
                    <a:gd name="connsiteX6" fmla="*/ 724597 w 3570097"/>
                    <a:gd name="connsiteY6" fmla="*/ 2612528 h 3400696"/>
                    <a:gd name="connsiteX7" fmla="*/ 10092 w 3570097"/>
                    <a:gd name="connsiteY7" fmla="*/ 2992428 h 3400696"/>
                    <a:gd name="connsiteX8" fmla="*/ 0 w 3570097"/>
                    <a:gd name="connsiteY8" fmla="*/ 3011020 h 3400696"/>
                    <a:gd name="connsiteX9" fmla="*/ 2886 w 3570097"/>
                    <a:gd name="connsiteY9" fmla="*/ 2973064 h 3400696"/>
                    <a:gd name="connsiteX10" fmla="*/ 3297450 w 3570097"/>
                    <a:gd name="connsiteY10" fmla="*/ 0 h 3400696"/>
                    <a:gd name="connsiteX0" fmla="*/ 3297450 w 3392892"/>
                    <a:gd name="connsiteY0" fmla="*/ 1250 h 3362858"/>
                    <a:gd name="connsiteX1" fmla="*/ 2425226 w 3392892"/>
                    <a:gd name="connsiteY1" fmla="*/ 2613778 h 3362858"/>
                    <a:gd name="connsiteX2" fmla="*/ 1581068 w 3392892"/>
                    <a:gd name="connsiteY2" fmla="*/ 3301786 h 3362858"/>
                    <a:gd name="connsiteX3" fmla="*/ 1574912 w 3392892"/>
                    <a:gd name="connsiteY3" fmla="*/ 3362858 h 3362858"/>
                    <a:gd name="connsiteX4" fmla="*/ 1568755 w 3392892"/>
                    <a:gd name="connsiteY4" fmla="*/ 3301786 h 3362858"/>
                    <a:gd name="connsiteX5" fmla="*/ 724597 w 3392892"/>
                    <a:gd name="connsiteY5" fmla="*/ 2613778 h 3362858"/>
                    <a:gd name="connsiteX6" fmla="*/ 10092 w 3392892"/>
                    <a:gd name="connsiteY6" fmla="*/ 2993678 h 3362858"/>
                    <a:gd name="connsiteX7" fmla="*/ 0 w 3392892"/>
                    <a:gd name="connsiteY7" fmla="*/ 3012270 h 3362858"/>
                    <a:gd name="connsiteX8" fmla="*/ 2886 w 3392892"/>
                    <a:gd name="connsiteY8" fmla="*/ 2974314 h 3362858"/>
                    <a:gd name="connsiteX9" fmla="*/ 3297450 w 3392892"/>
                    <a:gd name="connsiteY9" fmla="*/ 1250 h 336285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7450" h="3361608">
                      <a:moveTo>
                        <a:pt x="3297450" y="0"/>
                      </a:moveTo>
                      <a:cubicBezTo>
                        <a:pt x="1649130" y="848329"/>
                        <a:pt x="1579233" y="2514843"/>
                        <a:pt x="1581068" y="3300536"/>
                      </a:cubicBezTo>
                      <a:lnTo>
                        <a:pt x="1574912" y="3361608"/>
                      </a:lnTo>
                      <a:lnTo>
                        <a:pt x="1568755" y="3300536"/>
                      </a:lnTo>
                      <a:cubicBezTo>
                        <a:pt x="1488408" y="2907890"/>
                        <a:pt x="1140996" y="2612528"/>
                        <a:pt x="724597" y="2612528"/>
                      </a:cubicBezTo>
                      <a:cubicBezTo>
                        <a:pt x="427170" y="2612528"/>
                        <a:pt x="164939" y="2763224"/>
                        <a:pt x="10092" y="2992428"/>
                      </a:cubicBezTo>
                      <a:lnTo>
                        <a:pt x="0" y="3011020"/>
                      </a:lnTo>
                      <a:lnTo>
                        <a:pt x="2886" y="2973064"/>
                      </a:lnTo>
                      <a:cubicBezTo>
                        <a:pt x="172476" y="1303138"/>
                        <a:pt x="1573968" y="5395"/>
                        <a:pt x="3297450" y="0"/>
                      </a:cubicBezTo>
                      <a:close/>
                    </a:path>
                  </a:pathLst>
                </a:custGeom>
                <a:solidFill>
                  <a:srgbClr val="18DADA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1" name="任意多边形 1900"/>
                <p:cNvSpPr/>
                <p:nvPr/>
              </p:nvSpPr>
              <p:spPr>
                <a:xfrm>
                  <a:off x="9301859" y="23652008"/>
                  <a:ext cx="1822875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3297450 w 6603932"/>
                    <a:gd name="connsiteY19" fmla="*/ 0 h 3400696"/>
                    <a:gd name="connsiteX0" fmla="*/ 3287358 w 6593840"/>
                    <a:gd name="connsiteY0" fmla="*/ 0 h 3400696"/>
                    <a:gd name="connsiteX1" fmla="*/ 6581920 w 6593840"/>
                    <a:gd name="connsiteY1" fmla="*/ 2973064 h 3400696"/>
                    <a:gd name="connsiteX2" fmla="*/ 6593840 w 6593840"/>
                    <a:gd name="connsiteY2" fmla="*/ 3129812 h 3400696"/>
                    <a:gd name="connsiteX3" fmla="*/ 6539950 w 6593840"/>
                    <a:gd name="connsiteY3" fmla="*/ 3030528 h 3400696"/>
                    <a:gd name="connsiteX4" fmla="*/ 5825444 w 6593840"/>
                    <a:gd name="connsiteY4" fmla="*/ 2650628 h 3400696"/>
                    <a:gd name="connsiteX5" fmla="*/ 4981286 w 6593840"/>
                    <a:gd name="connsiteY5" fmla="*/ 3338636 h 3400696"/>
                    <a:gd name="connsiteX6" fmla="*/ 4976464 w 6593840"/>
                    <a:gd name="connsiteY6" fmla="*/ 3386466 h 3400696"/>
                    <a:gd name="connsiteX7" fmla="*/ 4967802 w 6593840"/>
                    <a:gd name="connsiteY7" fmla="*/ 3300536 h 3400696"/>
                    <a:gd name="connsiteX8" fmla="*/ 4123644 w 6593840"/>
                    <a:gd name="connsiteY8" fmla="*/ 2612528 h 3400696"/>
                    <a:gd name="connsiteX9" fmla="*/ 3279486 w 6593840"/>
                    <a:gd name="connsiteY9" fmla="*/ 3300536 h 3400696"/>
                    <a:gd name="connsiteX10" fmla="*/ 3269390 w 6593840"/>
                    <a:gd name="connsiteY10" fmla="*/ 3400696 h 3400696"/>
                    <a:gd name="connsiteX11" fmla="*/ 3259292 w 6593840"/>
                    <a:gd name="connsiteY11" fmla="*/ 3300536 h 3400696"/>
                    <a:gd name="connsiteX12" fmla="*/ 2415134 w 6593840"/>
                    <a:gd name="connsiteY12" fmla="*/ 2612528 h 3400696"/>
                    <a:gd name="connsiteX13" fmla="*/ 1570976 w 6593840"/>
                    <a:gd name="connsiteY13" fmla="*/ 3300536 h 3400696"/>
                    <a:gd name="connsiteX14" fmla="*/ 1564820 w 6593840"/>
                    <a:gd name="connsiteY14" fmla="*/ 3361608 h 3400696"/>
                    <a:gd name="connsiteX15" fmla="*/ 1558663 w 6593840"/>
                    <a:gd name="connsiteY15" fmla="*/ 3300536 h 3400696"/>
                    <a:gd name="connsiteX16" fmla="*/ 714505 w 6593840"/>
                    <a:gd name="connsiteY16" fmla="*/ 2612528 h 3400696"/>
                    <a:gd name="connsiteX17" fmla="*/ 0 w 6593840"/>
                    <a:gd name="connsiteY17" fmla="*/ 2992428 h 3400696"/>
                    <a:gd name="connsiteX18" fmla="*/ 3287358 w 6593840"/>
                    <a:gd name="connsiteY18" fmla="*/ 0 h 3400696"/>
                    <a:gd name="connsiteX0" fmla="*/ 2622680 w 5929162"/>
                    <a:gd name="connsiteY0" fmla="*/ 1250 h 3401946"/>
                    <a:gd name="connsiteX1" fmla="*/ 5917242 w 5929162"/>
                    <a:gd name="connsiteY1" fmla="*/ 2974314 h 3401946"/>
                    <a:gd name="connsiteX2" fmla="*/ 5929162 w 5929162"/>
                    <a:gd name="connsiteY2" fmla="*/ 3131062 h 3401946"/>
                    <a:gd name="connsiteX3" fmla="*/ 5875272 w 5929162"/>
                    <a:gd name="connsiteY3" fmla="*/ 3031778 h 3401946"/>
                    <a:gd name="connsiteX4" fmla="*/ 5160766 w 5929162"/>
                    <a:gd name="connsiteY4" fmla="*/ 2651878 h 3401946"/>
                    <a:gd name="connsiteX5" fmla="*/ 4316608 w 5929162"/>
                    <a:gd name="connsiteY5" fmla="*/ 3339886 h 3401946"/>
                    <a:gd name="connsiteX6" fmla="*/ 4311786 w 5929162"/>
                    <a:gd name="connsiteY6" fmla="*/ 3387716 h 3401946"/>
                    <a:gd name="connsiteX7" fmla="*/ 4303124 w 5929162"/>
                    <a:gd name="connsiteY7" fmla="*/ 3301786 h 3401946"/>
                    <a:gd name="connsiteX8" fmla="*/ 3458966 w 5929162"/>
                    <a:gd name="connsiteY8" fmla="*/ 2613778 h 3401946"/>
                    <a:gd name="connsiteX9" fmla="*/ 2614808 w 5929162"/>
                    <a:gd name="connsiteY9" fmla="*/ 3301786 h 3401946"/>
                    <a:gd name="connsiteX10" fmla="*/ 2604712 w 5929162"/>
                    <a:gd name="connsiteY10" fmla="*/ 3401946 h 3401946"/>
                    <a:gd name="connsiteX11" fmla="*/ 2594614 w 5929162"/>
                    <a:gd name="connsiteY11" fmla="*/ 3301786 h 3401946"/>
                    <a:gd name="connsiteX12" fmla="*/ 1750456 w 5929162"/>
                    <a:gd name="connsiteY12" fmla="*/ 2613778 h 3401946"/>
                    <a:gd name="connsiteX13" fmla="*/ 906298 w 5929162"/>
                    <a:gd name="connsiteY13" fmla="*/ 3301786 h 3401946"/>
                    <a:gd name="connsiteX14" fmla="*/ 900142 w 5929162"/>
                    <a:gd name="connsiteY14" fmla="*/ 3362858 h 3401946"/>
                    <a:gd name="connsiteX15" fmla="*/ 893985 w 5929162"/>
                    <a:gd name="connsiteY15" fmla="*/ 3301786 h 3401946"/>
                    <a:gd name="connsiteX16" fmla="*/ 49827 w 5929162"/>
                    <a:gd name="connsiteY16" fmla="*/ 2613778 h 3401946"/>
                    <a:gd name="connsiteX17" fmla="*/ 2622680 w 5929162"/>
                    <a:gd name="connsiteY17" fmla="*/ 1250 h 3401946"/>
                    <a:gd name="connsiteX0" fmla="*/ 1728695 w 5035177"/>
                    <a:gd name="connsiteY0" fmla="*/ 0 h 3400696"/>
                    <a:gd name="connsiteX1" fmla="*/ 5023257 w 5035177"/>
                    <a:gd name="connsiteY1" fmla="*/ 2973064 h 3400696"/>
                    <a:gd name="connsiteX2" fmla="*/ 5035177 w 5035177"/>
                    <a:gd name="connsiteY2" fmla="*/ 3129812 h 3400696"/>
                    <a:gd name="connsiteX3" fmla="*/ 4981287 w 5035177"/>
                    <a:gd name="connsiteY3" fmla="*/ 3030528 h 3400696"/>
                    <a:gd name="connsiteX4" fmla="*/ 4266781 w 5035177"/>
                    <a:gd name="connsiteY4" fmla="*/ 2650628 h 3400696"/>
                    <a:gd name="connsiteX5" fmla="*/ 3422623 w 5035177"/>
                    <a:gd name="connsiteY5" fmla="*/ 3338636 h 3400696"/>
                    <a:gd name="connsiteX6" fmla="*/ 3417801 w 5035177"/>
                    <a:gd name="connsiteY6" fmla="*/ 3386466 h 3400696"/>
                    <a:gd name="connsiteX7" fmla="*/ 3409139 w 5035177"/>
                    <a:gd name="connsiteY7" fmla="*/ 3300536 h 3400696"/>
                    <a:gd name="connsiteX8" fmla="*/ 2564981 w 5035177"/>
                    <a:gd name="connsiteY8" fmla="*/ 2612528 h 3400696"/>
                    <a:gd name="connsiteX9" fmla="*/ 1720823 w 5035177"/>
                    <a:gd name="connsiteY9" fmla="*/ 3300536 h 3400696"/>
                    <a:gd name="connsiteX10" fmla="*/ 1710727 w 5035177"/>
                    <a:gd name="connsiteY10" fmla="*/ 3400696 h 3400696"/>
                    <a:gd name="connsiteX11" fmla="*/ 1700629 w 5035177"/>
                    <a:gd name="connsiteY11" fmla="*/ 3300536 h 3400696"/>
                    <a:gd name="connsiteX12" fmla="*/ 856471 w 5035177"/>
                    <a:gd name="connsiteY12" fmla="*/ 2612528 h 3400696"/>
                    <a:gd name="connsiteX13" fmla="*/ 12313 w 5035177"/>
                    <a:gd name="connsiteY13" fmla="*/ 3300536 h 3400696"/>
                    <a:gd name="connsiteX14" fmla="*/ 6157 w 5035177"/>
                    <a:gd name="connsiteY14" fmla="*/ 3361608 h 3400696"/>
                    <a:gd name="connsiteX15" fmla="*/ 0 w 5035177"/>
                    <a:gd name="connsiteY15" fmla="*/ 3300536 h 3400696"/>
                    <a:gd name="connsiteX16" fmla="*/ 1728695 w 5035177"/>
                    <a:gd name="connsiteY16" fmla="*/ 0 h 3400696"/>
                    <a:gd name="connsiteX0" fmla="*/ 1728695 w 5023257"/>
                    <a:gd name="connsiteY0" fmla="*/ 0 h 3400696"/>
                    <a:gd name="connsiteX1" fmla="*/ 5023257 w 5023257"/>
                    <a:gd name="connsiteY1" fmla="*/ 2973064 h 3400696"/>
                    <a:gd name="connsiteX2" fmla="*/ 4981287 w 5023257"/>
                    <a:gd name="connsiteY2" fmla="*/ 3030528 h 3400696"/>
                    <a:gd name="connsiteX3" fmla="*/ 4266781 w 5023257"/>
                    <a:gd name="connsiteY3" fmla="*/ 2650628 h 3400696"/>
                    <a:gd name="connsiteX4" fmla="*/ 3422623 w 5023257"/>
                    <a:gd name="connsiteY4" fmla="*/ 3338636 h 3400696"/>
                    <a:gd name="connsiteX5" fmla="*/ 3417801 w 5023257"/>
                    <a:gd name="connsiteY5" fmla="*/ 3386466 h 3400696"/>
                    <a:gd name="connsiteX6" fmla="*/ 3409139 w 5023257"/>
                    <a:gd name="connsiteY6" fmla="*/ 3300536 h 3400696"/>
                    <a:gd name="connsiteX7" fmla="*/ 2564981 w 5023257"/>
                    <a:gd name="connsiteY7" fmla="*/ 2612528 h 3400696"/>
                    <a:gd name="connsiteX8" fmla="*/ 1720823 w 5023257"/>
                    <a:gd name="connsiteY8" fmla="*/ 3300536 h 3400696"/>
                    <a:gd name="connsiteX9" fmla="*/ 1710727 w 5023257"/>
                    <a:gd name="connsiteY9" fmla="*/ 3400696 h 3400696"/>
                    <a:gd name="connsiteX10" fmla="*/ 1700629 w 5023257"/>
                    <a:gd name="connsiteY10" fmla="*/ 3300536 h 3400696"/>
                    <a:gd name="connsiteX11" fmla="*/ 856471 w 5023257"/>
                    <a:gd name="connsiteY11" fmla="*/ 2612528 h 3400696"/>
                    <a:gd name="connsiteX12" fmla="*/ 12313 w 5023257"/>
                    <a:gd name="connsiteY12" fmla="*/ 3300536 h 3400696"/>
                    <a:gd name="connsiteX13" fmla="*/ 6157 w 5023257"/>
                    <a:gd name="connsiteY13" fmla="*/ 3361608 h 3400696"/>
                    <a:gd name="connsiteX14" fmla="*/ 0 w 5023257"/>
                    <a:gd name="connsiteY14" fmla="*/ 3300536 h 3400696"/>
                    <a:gd name="connsiteX15" fmla="*/ 1728695 w 5023257"/>
                    <a:gd name="connsiteY15" fmla="*/ 0 h 3400696"/>
                    <a:gd name="connsiteX0" fmla="*/ 1728695 w 4981287"/>
                    <a:gd name="connsiteY0" fmla="*/ 569 h 3401265"/>
                    <a:gd name="connsiteX1" fmla="*/ 4981287 w 4981287"/>
                    <a:gd name="connsiteY1" fmla="*/ 3031097 h 3401265"/>
                    <a:gd name="connsiteX2" fmla="*/ 4266781 w 4981287"/>
                    <a:gd name="connsiteY2" fmla="*/ 2651197 h 3401265"/>
                    <a:gd name="connsiteX3" fmla="*/ 3422623 w 4981287"/>
                    <a:gd name="connsiteY3" fmla="*/ 3339205 h 3401265"/>
                    <a:gd name="connsiteX4" fmla="*/ 3417801 w 4981287"/>
                    <a:gd name="connsiteY4" fmla="*/ 3387035 h 3401265"/>
                    <a:gd name="connsiteX5" fmla="*/ 3409139 w 4981287"/>
                    <a:gd name="connsiteY5" fmla="*/ 3301105 h 3401265"/>
                    <a:gd name="connsiteX6" fmla="*/ 2564981 w 4981287"/>
                    <a:gd name="connsiteY6" fmla="*/ 2613097 h 3401265"/>
                    <a:gd name="connsiteX7" fmla="*/ 1720823 w 4981287"/>
                    <a:gd name="connsiteY7" fmla="*/ 3301105 h 3401265"/>
                    <a:gd name="connsiteX8" fmla="*/ 1710727 w 4981287"/>
                    <a:gd name="connsiteY8" fmla="*/ 3401265 h 3401265"/>
                    <a:gd name="connsiteX9" fmla="*/ 1700629 w 4981287"/>
                    <a:gd name="connsiteY9" fmla="*/ 3301105 h 3401265"/>
                    <a:gd name="connsiteX10" fmla="*/ 856471 w 4981287"/>
                    <a:gd name="connsiteY10" fmla="*/ 2613097 h 3401265"/>
                    <a:gd name="connsiteX11" fmla="*/ 12313 w 4981287"/>
                    <a:gd name="connsiteY11" fmla="*/ 3301105 h 3401265"/>
                    <a:gd name="connsiteX12" fmla="*/ 6157 w 4981287"/>
                    <a:gd name="connsiteY12" fmla="*/ 3362177 h 3401265"/>
                    <a:gd name="connsiteX13" fmla="*/ 0 w 4981287"/>
                    <a:gd name="connsiteY13" fmla="*/ 3301105 h 3401265"/>
                    <a:gd name="connsiteX14" fmla="*/ 1728695 w 4981287"/>
                    <a:gd name="connsiteY14" fmla="*/ 569 h 3401265"/>
                    <a:gd name="connsiteX0" fmla="*/ 1728695 w 4315000"/>
                    <a:gd name="connsiteY0" fmla="*/ 3860 h 3404556"/>
                    <a:gd name="connsiteX1" fmla="*/ 4266781 w 4315000"/>
                    <a:gd name="connsiteY1" fmla="*/ 2654488 h 3404556"/>
                    <a:gd name="connsiteX2" fmla="*/ 3422623 w 4315000"/>
                    <a:gd name="connsiteY2" fmla="*/ 3342496 h 3404556"/>
                    <a:gd name="connsiteX3" fmla="*/ 3417801 w 4315000"/>
                    <a:gd name="connsiteY3" fmla="*/ 3390326 h 3404556"/>
                    <a:gd name="connsiteX4" fmla="*/ 3409139 w 4315000"/>
                    <a:gd name="connsiteY4" fmla="*/ 3304396 h 3404556"/>
                    <a:gd name="connsiteX5" fmla="*/ 2564981 w 4315000"/>
                    <a:gd name="connsiteY5" fmla="*/ 2616388 h 3404556"/>
                    <a:gd name="connsiteX6" fmla="*/ 1720823 w 4315000"/>
                    <a:gd name="connsiteY6" fmla="*/ 3304396 h 3404556"/>
                    <a:gd name="connsiteX7" fmla="*/ 1710727 w 4315000"/>
                    <a:gd name="connsiteY7" fmla="*/ 3404556 h 3404556"/>
                    <a:gd name="connsiteX8" fmla="*/ 1700629 w 4315000"/>
                    <a:gd name="connsiteY8" fmla="*/ 3304396 h 3404556"/>
                    <a:gd name="connsiteX9" fmla="*/ 856471 w 4315000"/>
                    <a:gd name="connsiteY9" fmla="*/ 2616388 h 3404556"/>
                    <a:gd name="connsiteX10" fmla="*/ 12313 w 4315000"/>
                    <a:gd name="connsiteY10" fmla="*/ 3304396 h 3404556"/>
                    <a:gd name="connsiteX11" fmla="*/ 6157 w 4315000"/>
                    <a:gd name="connsiteY11" fmla="*/ 3365468 h 3404556"/>
                    <a:gd name="connsiteX12" fmla="*/ 0 w 4315000"/>
                    <a:gd name="connsiteY12" fmla="*/ 3304396 h 3404556"/>
                    <a:gd name="connsiteX13" fmla="*/ 1728695 w 4315000"/>
                    <a:gd name="connsiteY13" fmla="*/ 3860 h 340455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3417801 w 3422623"/>
                    <a:gd name="connsiteY2" fmla="*/ 3386466 h 3400696"/>
                    <a:gd name="connsiteX3" fmla="*/ 3409139 w 3422623"/>
                    <a:gd name="connsiteY3" fmla="*/ 3300536 h 3400696"/>
                    <a:gd name="connsiteX4" fmla="*/ 2564981 w 3422623"/>
                    <a:gd name="connsiteY4" fmla="*/ 2612528 h 3400696"/>
                    <a:gd name="connsiteX5" fmla="*/ 1720823 w 3422623"/>
                    <a:gd name="connsiteY5" fmla="*/ 3300536 h 3400696"/>
                    <a:gd name="connsiteX6" fmla="*/ 1710727 w 3422623"/>
                    <a:gd name="connsiteY6" fmla="*/ 3400696 h 3400696"/>
                    <a:gd name="connsiteX7" fmla="*/ 1700629 w 3422623"/>
                    <a:gd name="connsiteY7" fmla="*/ 3300536 h 3400696"/>
                    <a:gd name="connsiteX8" fmla="*/ 856471 w 3422623"/>
                    <a:gd name="connsiteY8" fmla="*/ 2612528 h 3400696"/>
                    <a:gd name="connsiteX9" fmla="*/ 12313 w 3422623"/>
                    <a:gd name="connsiteY9" fmla="*/ 3300536 h 3400696"/>
                    <a:gd name="connsiteX10" fmla="*/ 6157 w 3422623"/>
                    <a:gd name="connsiteY10" fmla="*/ 3361608 h 3400696"/>
                    <a:gd name="connsiteX11" fmla="*/ 0 w 3422623"/>
                    <a:gd name="connsiteY11" fmla="*/ 3300536 h 3400696"/>
                    <a:gd name="connsiteX12" fmla="*/ 1728695 w 3422623"/>
                    <a:gd name="connsiteY12" fmla="*/ 0 h 340069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3417801 w 3422623"/>
                    <a:gd name="connsiteY2" fmla="*/ 3386466 h 3400696"/>
                    <a:gd name="connsiteX3" fmla="*/ 2564981 w 3422623"/>
                    <a:gd name="connsiteY3" fmla="*/ 2612528 h 3400696"/>
                    <a:gd name="connsiteX4" fmla="*/ 1720823 w 3422623"/>
                    <a:gd name="connsiteY4" fmla="*/ 3300536 h 3400696"/>
                    <a:gd name="connsiteX5" fmla="*/ 1710727 w 3422623"/>
                    <a:gd name="connsiteY5" fmla="*/ 3400696 h 3400696"/>
                    <a:gd name="connsiteX6" fmla="*/ 1700629 w 3422623"/>
                    <a:gd name="connsiteY6" fmla="*/ 3300536 h 3400696"/>
                    <a:gd name="connsiteX7" fmla="*/ 856471 w 3422623"/>
                    <a:gd name="connsiteY7" fmla="*/ 2612528 h 3400696"/>
                    <a:gd name="connsiteX8" fmla="*/ 12313 w 3422623"/>
                    <a:gd name="connsiteY8" fmla="*/ 3300536 h 3400696"/>
                    <a:gd name="connsiteX9" fmla="*/ 6157 w 3422623"/>
                    <a:gd name="connsiteY9" fmla="*/ 3361608 h 3400696"/>
                    <a:gd name="connsiteX10" fmla="*/ 0 w 3422623"/>
                    <a:gd name="connsiteY10" fmla="*/ 3300536 h 3400696"/>
                    <a:gd name="connsiteX11" fmla="*/ 1728695 w 3422623"/>
                    <a:gd name="connsiteY11" fmla="*/ 0 h 340069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2564981 w 3422623"/>
                    <a:gd name="connsiteY2" fmla="*/ 2612528 h 3400696"/>
                    <a:gd name="connsiteX3" fmla="*/ 1720823 w 3422623"/>
                    <a:gd name="connsiteY3" fmla="*/ 3300536 h 3400696"/>
                    <a:gd name="connsiteX4" fmla="*/ 1710727 w 3422623"/>
                    <a:gd name="connsiteY4" fmla="*/ 3400696 h 3400696"/>
                    <a:gd name="connsiteX5" fmla="*/ 1700629 w 3422623"/>
                    <a:gd name="connsiteY5" fmla="*/ 3300536 h 3400696"/>
                    <a:gd name="connsiteX6" fmla="*/ 856471 w 3422623"/>
                    <a:gd name="connsiteY6" fmla="*/ 2612528 h 3400696"/>
                    <a:gd name="connsiteX7" fmla="*/ 12313 w 3422623"/>
                    <a:gd name="connsiteY7" fmla="*/ 3300536 h 3400696"/>
                    <a:gd name="connsiteX8" fmla="*/ 6157 w 3422623"/>
                    <a:gd name="connsiteY8" fmla="*/ 3361608 h 3400696"/>
                    <a:gd name="connsiteX9" fmla="*/ 0 w 3422623"/>
                    <a:gd name="connsiteY9" fmla="*/ 3300536 h 3400696"/>
                    <a:gd name="connsiteX10" fmla="*/ 1728695 w 3422623"/>
                    <a:gd name="connsiteY10" fmla="*/ 0 h 3400696"/>
                    <a:gd name="connsiteX0" fmla="*/ 1728695 w 2564984"/>
                    <a:gd name="connsiteY0" fmla="*/ 4366 h 3405062"/>
                    <a:gd name="connsiteX1" fmla="*/ 2564981 w 2564984"/>
                    <a:gd name="connsiteY1" fmla="*/ 2616894 h 3405062"/>
                    <a:gd name="connsiteX2" fmla="*/ 1720823 w 2564984"/>
                    <a:gd name="connsiteY2" fmla="*/ 3304902 h 3405062"/>
                    <a:gd name="connsiteX3" fmla="*/ 1710727 w 2564984"/>
                    <a:gd name="connsiteY3" fmla="*/ 3405062 h 3405062"/>
                    <a:gd name="connsiteX4" fmla="*/ 1700629 w 2564984"/>
                    <a:gd name="connsiteY4" fmla="*/ 3304902 h 3405062"/>
                    <a:gd name="connsiteX5" fmla="*/ 856471 w 2564984"/>
                    <a:gd name="connsiteY5" fmla="*/ 2616894 h 3405062"/>
                    <a:gd name="connsiteX6" fmla="*/ 12313 w 2564984"/>
                    <a:gd name="connsiteY6" fmla="*/ 3304902 h 3405062"/>
                    <a:gd name="connsiteX7" fmla="*/ 6157 w 2564984"/>
                    <a:gd name="connsiteY7" fmla="*/ 3365974 h 3405062"/>
                    <a:gd name="connsiteX8" fmla="*/ 0 w 2564984"/>
                    <a:gd name="connsiteY8" fmla="*/ 3304902 h 3405062"/>
                    <a:gd name="connsiteX9" fmla="*/ 1728695 w 2564984"/>
                    <a:gd name="connsiteY9" fmla="*/ 4366 h 3405062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928881"/>
                    <a:gd name="connsiteY0" fmla="*/ 0 h 3400696"/>
                    <a:gd name="connsiteX1" fmla="*/ 1720823 w 1928881"/>
                    <a:gd name="connsiteY1" fmla="*/ 3300536 h 3400696"/>
                    <a:gd name="connsiteX2" fmla="*/ 1710727 w 1928881"/>
                    <a:gd name="connsiteY2" fmla="*/ 3400696 h 3400696"/>
                    <a:gd name="connsiteX3" fmla="*/ 1700629 w 1928881"/>
                    <a:gd name="connsiteY3" fmla="*/ 3300536 h 3400696"/>
                    <a:gd name="connsiteX4" fmla="*/ 856471 w 1928881"/>
                    <a:gd name="connsiteY4" fmla="*/ 2612528 h 3400696"/>
                    <a:gd name="connsiteX5" fmla="*/ 12313 w 1928881"/>
                    <a:gd name="connsiteY5" fmla="*/ 3300536 h 3400696"/>
                    <a:gd name="connsiteX6" fmla="*/ 6157 w 1928881"/>
                    <a:gd name="connsiteY6" fmla="*/ 3361608 h 3400696"/>
                    <a:gd name="connsiteX7" fmla="*/ 0 w 1928881"/>
                    <a:gd name="connsiteY7" fmla="*/ 3300536 h 3400696"/>
                    <a:gd name="connsiteX8" fmla="*/ 1728695 w 1928881"/>
                    <a:gd name="connsiteY8" fmla="*/ 0 h 3400696"/>
                    <a:gd name="connsiteX0" fmla="*/ 1728695 w 1728695"/>
                    <a:gd name="connsiteY0" fmla="*/ 0 h 3400696"/>
                    <a:gd name="connsiteX1" fmla="*/ 1720823 w 1728695"/>
                    <a:gd name="connsiteY1" fmla="*/ 3300536 h 3400696"/>
                    <a:gd name="connsiteX2" fmla="*/ 1710727 w 1728695"/>
                    <a:gd name="connsiteY2" fmla="*/ 3400696 h 3400696"/>
                    <a:gd name="connsiteX3" fmla="*/ 1700629 w 1728695"/>
                    <a:gd name="connsiteY3" fmla="*/ 3300536 h 3400696"/>
                    <a:gd name="connsiteX4" fmla="*/ 856471 w 1728695"/>
                    <a:gd name="connsiteY4" fmla="*/ 2612528 h 3400696"/>
                    <a:gd name="connsiteX5" fmla="*/ 12313 w 1728695"/>
                    <a:gd name="connsiteY5" fmla="*/ 3300536 h 3400696"/>
                    <a:gd name="connsiteX6" fmla="*/ 6157 w 1728695"/>
                    <a:gd name="connsiteY6" fmla="*/ 3361608 h 3400696"/>
                    <a:gd name="connsiteX7" fmla="*/ 0 w 1728695"/>
                    <a:gd name="connsiteY7" fmla="*/ 3300536 h 3400696"/>
                    <a:gd name="connsiteX8" fmla="*/ 1728695 w 1728695"/>
                    <a:gd name="connsiteY8" fmla="*/ 0 h 3400696"/>
                    <a:gd name="connsiteX0" fmla="*/ 1728695 w 1728695"/>
                    <a:gd name="connsiteY0" fmla="*/ 0 h 3400696"/>
                    <a:gd name="connsiteX1" fmla="*/ 1720823 w 1728695"/>
                    <a:gd name="connsiteY1" fmla="*/ 3300536 h 3400696"/>
                    <a:gd name="connsiteX2" fmla="*/ 1710727 w 1728695"/>
                    <a:gd name="connsiteY2" fmla="*/ 3400696 h 3400696"/>
                    <a:gd name="connsiteX3" fmla="*/ 1700629 w 1728695"/>
                    <a:gd name="connsiteY3" fmla="*/ 3300536 h 3400696"/>
                    <a:gd name="connsiteX4" fmla="*/ 856471 w 1728695"/>
                    <a:gd name="connsiteY4" fmla="*/ 2612528 h 3400696"/>
                    <a:gd name="connsiteX5" fmla="*/ 12313 w 1728695"/>
                    <a:gd name="connsiteY5" fmla="*/ 3300536 h 3400696"/>
                    <a:gd name="connsiteX6" fmla="*/ 6157 w 1728695"/>
                    <a:gd name="connsiteY6" fmla="*/ 3361608 h 3400696"/>
                    <a:gd name="connsiteX7" fmla="*/ 0 w 1728695"/>
                    <a:gd name="connsiteY7" fmla="*/ 3300536 h 3400696"/>
                    <a:gd name="connsiteX8" fmla="*/ 1728695 w 1728695"/>
                    <a:gd name="connsiteY8" fmla="*/ 0 h 3400696"/>
                    <a:gd name="connsiteX0" fmla="*/ 1728695 w 1815975"/>
                    <a:gd name="connsiteY0" fmla="*/ 0 h 3400696"/>
                    <a:gd name="connsiteX1" fmla="*/ 1720823 w 1815975"/>
                    <a:gd name="connsiteY1" fmla="*/ 3300536 h 3400696"/>
                    <a:gd name="connsiteX2" fmla="*/ 1710727 w 1815975"/>
                    <a:gd name="connsiteY2" fmla="*/ 3400696 h 3400696"/>
                    <a:gd name="connsiteX3" fmla="*/ 1700629 w 1815975"/>
                    <a:gd name="connsiteY3" fmla="*/ 3300536 h 3400696"/>
                    <a:gd name="connsiteX4" fmla="*/ 856471 w 1815975"/>
                    <a:gd name="connsiteY4" fmla="*/ 2612528 h 3400696"/>
                    <a:gd name="connsiteX5" fmla="*/ 12313 w 1815975"/>
                    <a:gd name="connsiteY5" fmla="*/ 3300536 h 3400696"/>
                    <a:gd name="connsiteX6" fmla="*/ 6157 w 1815975"/>
                    <a:gd name="connsiteY6" fmla="*/ 3361608 h 3400696"/>
                    <a:gd name="connsiteX7" fmla="*/ 0 w 1815975"/>
                    <a:gd name="connsiteY7" fmla="*/ 3300536 h 3400696"/>
                    <a:gd name="connsiteX8" fmla="*/ 1728695 w 1815975"/>
                    <a:gd name="connsiteY8" fmla="*/ 0 h 3400696"/>
                    <a:gd name="connsiteX0" fmla="*/ 1728695 w 1822644"/>
                    <a:gd name="connsiteY0" fmla="*/ 0 h 3400696"/>
                    <a:gd name="connsiteX1" fmla="*/ 1720823 w 1822644"/>
                    <a:gd name="connsiteY1" fmla="*/ 3300536 h 3400696"/>
                    <a:gd name="connsiteX2" fmla="*/ 1710727 w 1822644"/>
                    <a:gd name="connsiteY2" fmla="*/ 3400696 h 3400696"/>
                    <a:gd name="connsiteX3" fmla="*/ 1700629 w 1822644"/>
                    <a:gd name="connsiteY3" fmla="*/ 3300536 h 3400696"/>
                    <a:gd name="connsiteX4" fmla="*/ 856471 w 1822644"/>
                    <a:gd name="connsiteY4" fmla="*/ 2612528 h 3400696"/>
                    <a:gd name="connsiteX5" fmla="*/ 12313 w 1822644"/>
                    <a:gd name="connsiteY5" fmla="*/ 3300536 h 3400696"/>
                    <a:gd name="connsiteX6" fmla="*/ 6157 w 1822644"/>
                    <a:gd name="connsiteY6" fmla="*/ 3361608 h 3400696"/>
                    <a:gd name="connsiteX7" fmla="*/ 0 w 1822644"/>
                    <a:gd name="connsiteY7" fmla="*/ 3300536 h 3400696"/>
                    <a:gd name="connsiteX8" fmla="*/ 1728695 w 1822644"/>
                    <a:gd name="connsiteY8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22644" h="3400696">
                      <a:moveTo>
                        <a:pt x="1728695" y="0"/>
                      </a:moveTo>
                      <a:cubicBezTo>
                        <a:pt x="1746419" y="97631"/>
                        <a:pt x="1935750" y="1869359"/>
                        <a:pt x="1720823" y="3300536"/>
                      </a:cubicBezTo>
                      <a:lnTo>
                        <a:pt x="1710727" y="3400696"/>
                      </a:lnTo>
                      <a:lnTo>
                        <a:pt x="1700629" y="3300536"/>
                      </a:lnTo>
                      <a:cubicBezTo>
                        <a:pt x="1620283" y="2907890"/>
                        <a:pt x="1272869" y="2612528"/>
                        <a:pt x="856471" y="2612528"/>
                      </a:cubicBezTo>
                      <a:cubicBezTo>
                        <a:pt x="440073" y="2612528"/>
                        <a:pt x="92660" y="2907890"/>
                        <a:pt x="12313" y="3300536"/>
                      </a:cubicBezTo>
                      <a:lnTo>
                        <a:pt x="6157" y="3361608"/>
                      </a:lnTo>
                      <a:lnTo>
                        <a:pt x="0" y="3300536"/>
                      </a:lnTo>
                      <a:cubicBezTo>
                        <a:pt x="53728" y="2787894"/>
                        <a:pt x="-85771" y="947799"/>
                        <a:pt x="172869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02" name="任意多边形 1901"/>
                <p:cNvSpPr/>
                <p:nvPr/>
              </p:nvSpPr>
              <p:spPr>
                <a:xfrm>
                  <a:off x="11009273" y="23652008"/>
                  <a:ext cx="1744734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3297450 w 6603932"/>
                    <a:gd name="connsiteY19" fmla="*/ 0 h 3400696"/>
                    <a:gd name="connsiteX0" fmla="*/ 3287358 w 6593840"/>
                    <a:gd name="connsiteY0" fmla="*/ 0 h 3400696"/>
                    <a:gd name="connsiteX1" fmla="*/ 6581920 w 6593840"/>
                    <a:gd name="connsiteY1" fmla="*/ 2973064 h 3400696"/>
                    <a:gd name="connsiteX2" fmla="*/ 6593840 w 6593840"/>
                    <a:gd name="connsiteY2" fmla="*/ 3129812 h 3400696"/>
                    <a:gd name="connsiteX3" fmla="*/ 6539950 w 6593840"/>
                    <a:gd name="connsiteY3" fmla="*/ 3030528 h 3400696"/>
                    <a:gd name="connsiteX4" fmla="*/ 5825444 w 6593840"/>
                    <a:gd name="connsiteY4" fmla="*/ 2650628 h 3400696"/>
                    <a:gd name="connsiteX5" fmla="*/ 4981286 w 6593840"/>
                    <a:gd name="connsiteY5" fmla="*/ 3338636 h 3400696"/>
                    <a:gd name="connsiteX6" fmla="*/ 4976464 w 6593840"/>
                    <a:gd name="connsiteY6" fmla="*/ 3386466 h 3400696"/>
                    <a:gd name="connsiteX7" fmla="*/ 4967802 w 6593840"/>
                    <a:gd name="connsiteY7" fmla="*/ 3300536 h 3400696"/>
                    <a:gd name="connsiteX8" fmla="*/ 4123644 w 6593840"/>
                    <a:gd name="connsiteY8" fmla="*/ 2612528 h 3400696"/>
                    <a:gd name="connsiteX9" fmla="*/ 3279486 w 6593840"/>
                    <a:gd name="connsiteY9" fmla="*/ 3300536 h 3400696"/>
                    <a:gd name="connsiteX10" fmla="*/ 3269390 w 6593840"/>
                    <a:gd name="connsiteY10" fmla="*/ 3400696 h 3400696"/>
                    <a:gd name="connsiteX11" fmla="*/ 3259292 w 6593840"/>
                    <a:gd name="connsiteY11" fmla="*/ 3300536 h 3400696"/>
                    <a:gd name="connsiteX12" fmla="*/ 2415134 w 6593840"/>
                    <a:gd name="connsiteY12" fmla="*/ 2612528 h 3400696"/>
                    <a:gd name="connsiteX13" fmla="*/ 1570976 w 6593840"/>
                    <a:gd name="connsiteY13" fmla="*/ 3300536 h 3400696"/>
                    <a:gd name="connsiteX14" fmla="*/ 1564820 w 6593840"/>
                    <a:gd name="connsiteY14" fmla="*/ 3361608 h 3400696"/>
                    <a:gd name="connsiteX15" fmla="*/ 1558663 w 6593840"/>
                    <a:gd name="connsiteY15" fmla="*/ 3300536 h 3400696"/>
                    <a:gd name="connsiteX16" fmla="*/ 714505 w 6593840"/>
                    <a:gd name="connsiteY16" fmla="*/ 2612528 h 3400696"/>
                    <a:gd name="connsiteX17" fmla="*/ 0 w 6593840"/>
                    <a:gd name="connsiteY17" fmla="*/ 2992428 h 3400696"/>
                    <a:gd name="connsiteX18" fmla="*/ 3287358 w 6593840"/>
                    <a:gd name="connsiteY18" fmla="*/ 0 h 3400696"/>
                    <a:gd name="connsiteX0" fmla="*/ 2622680 w 5929162"/>
                    <a:gd name="connsiteY0" fmla="*/ 1250 h 3401946"/>
                    <a:gd name="connsiteX1" fmla="*/ 5917242 w 5929162"/>
                    <a:gd name="connsiteY1" fmla="*/ 2974314 h 3401946"/>
                    <a:gd name="connsiteX2" fmla="*/ 5929162 w 5929162"/>
                    <a:gd name="connsiteY2" fmla="*/ 3131062 h 3401946"/>
                    <a:gd name="connsiteX3" fmla="*/ 5875272 w 5929162"/>
                    <a:gd name="connsiteY3" fmla="*/ 3031778 h 3401946"/>
                    <a:gd name="connsiteX4" fmla="*/ 5160766 w 5929162"/>
                    <a:gd name="connsiteY4" fmla="*/ 2651878 h 3401946"/>
                    <a:gd name="connsiteX5" fmla="*/ 4316608 w 5929162"/>
                    <a:gd name="connsiteY5" fmla="*/ 3339886 h 3401946"/>
                    <a:gd name="connsiteX6" fmla="*/ 4311786 w 5929162"/>
                    <a:gd name="connsiteY6" fmla="*/ 3387716 h 3401946"/>
                    <a:gd name="connsiteX7" fmla="*/ 4303124 w 5929162"/>
                    <a:gd name="connsiteY7" fmla="*/ 3301786 h 3401946"/>
                    <a:gd name="connsiteX8" fmla="*/ 3458966 w 5929162"/>
                    <a:gd name="connsiteY8" fmla="*/ 2613778 h 3401946"/>
                    <a:gd name="connsiteX9" fmla="*/ 2614808 w 5929162"/>
                    <a:gd name="connsiteY9" fmla="*/ 3301786 h 3401946"/>
                    <a:gd name="connsiteX10" fmla="*/ 2604712 w 5929162"/>
                    <a:gd name="connsiteY10" fmla="*/ 3401946 h 3401946"/>
                    <a:gd name="connsiteX11" fmla="*/ 2594614 w 5929162"/>
                    <a:gd name="connsiteY11" fmla="*/ 3301786 h 3401946"/>
                    <a:gd name="connsiteX12" fmla="*/ 1750456 w 5929162"/>
                    <a:gd name="connsiteY12" fmla="*/ 2613778 h 3401946"/>
                    <a:gd name="connsiteX13" fmla="*/ 906298 w 5929162"/>
                    <a:gd name="connsiteY13" fmla="*/ 3301786 h 3401946"/>
                    <a:gd name="connsiteX14" fmla="*/ 900142 w 5929162"/>
                    <a:gd name="connsiteY14" fmla="*/ 3362858 h 3401946"/>
                    <a:gd name="connsiteX15" fmla="*/ 893985 w 5929162"/>
                    <a:gd name="connsiteY15" fmla="*/ 3301786 h 3401946"/>
                    <a:gd name="connsiteX16" fmla="*/ 49827 w 5929162"/>
                    <a:gd name="connsiteY16" fmla="*/ 2613778 h 3401946"/>
                    <a:gd name="connsiteX17" fmla="*/ 2622680 w 5929162"/>
                    <a:gd name="connsiteY17" fmla="*/ 1250 h 3401946"/>
                    <a:gd name="connsiteX0" fmla="*/ 1728695 w 5035177"/>
                    <a:gd name="connsiteY0" fmla="*/ 0 h 3400696"/>
                    <a:gd name="connsiteX1" fmla="*/ 5023257 w 5035177"/>
                    <a:gd name="connsiteY1" fmla="*/ 2973064 h 3400696"/>
                    <a:gd name="connsiteX2" fmla="*/ 5035177 w 5035177"/>
                    <a:gd name="connsiteY2" fmla="*/ 3129812 h 3400696"/>
                    <a:gd name="connsiteX3" fmla="*/ 4981287 w 5035177"/>
                    <a:gd name="connsiteY3" fmla="*/ 3030528 h 3400696"/>
                    <a:gd name="connsiteX4" fmla="*/ 4266781 w 5035177"/>
                    <a:gd name="connsiteY4" fmla="*/ 2650628 h 3400696"/>
                    <a:gd name="connsiteX5" fmla="*/ 3422623 w 5035177"/>
                    <a:gd name="connsiteY5" fmla="*/ 3338636 h 3400696"/>
                    <a:gd name="connsiteX6" fmla="*/ 3417801 w 5035177"/>
                    <a:gd name="connsiteY6" fmla="*/ 3386466 h 3400696"/>
                    <a:gd name="connsiteX7" fmla="*/ 3409139 w 5035177"/>
                    <a:gd name="connsiteY7" fmla="*/ 3300536 h 3400696"/>
                    <a:gd name="connsiteX8" fmla="*/ 2564981 w 5035177"/>
                    <a:gd name="connsiteY8" fmla="*/ 2612528 h 3400696"/>
                    <a:gd name="connsiteX9" fmla="*/ 1720823 w 5035177"/>
                    <a:gd name="connsiteY9" fmla="*/ 3300536 h 3400696"/>
                    <a:gd name="connsiteX10" fmla="*/ 1710727 w 5035177"/>
                    <a:gd name="connsiteY10" fmla="*/ 3400696 h 3400696"/>
                    <a:gd name="connsiteX11" fmla="*/ 1700629 w 5035177"/>
                    <a:gd name="connsiteY11" fmla="*/ 3300536 h 3400696"/>
                    <a:gd name="connsiteX12" fmla="*/ 856471 w 5035177"/>
                    <a:gd name="connsiteY12" fmla="*/ 2612528 h 3400696"/>
                    <a:gd name="connsiteX13" fmla="*/ 12313 w 5035177"/>
                    <a:gd name="connsiteY13" fmla="*/ 3300536 h 3400696"/>
                    <a:gd name="connsiteX14" fmla="*/ 6157 w 5035177"/>
                    <a:gd name="connsiteY14" fmla="*/ 3361608 h 3400696"/>
                    <a:gd name="connsiteX15" fmla="*/ 0 w 5035177"/>
                    <a:gd name="connsiteY15" fmla="*/ 3300536 h 3400696"/>
                    <a:gd name="connsiteX16" fmla="*/ 1728695 w 5035177"/>
                    <a:gd name="connsiteY16" fmla="*/ 0 h 3400696"/>
                    <a:gd name="connsiteX0" fmla="*/ 1722538 w 5029020"/>
                    <a:gd name="connsiteY0" fmla="*/ 0 h 3400696"/>
                    <a:gd name="connsiteX1" fmla="*/ 5017100 w 5029020"/>
                    <a:gd name="connsiteY1" fmla="*/ 2973064 h 3400696"/>
                    <a:gd name="connsiteX2" fmla="*/ 5029020 w 5029020"/>
                    <a:gd name="connsiteY2" fmla="*/ 3129812 h 3400696"/>
                    <a:gd name="connsiteX3" fmla="*/ 4975130 w 5029020"/>
                    <a:gd name="connsiteY3" fmla="*/ 3030528 h 3400696"/>
                    <a:gd name="connsiteX4" fmla="*/ 4260624 w 5029020"/>
                    <a:gd name="connsiteY4" fmla="*/ 2650628 h 3400696"/>
                    <a:gd name="connsiteX5" fmla="*/ 3416466 w 5029020"/>
                    <a:gd name="connsiteY5" fmla="*/ 3338636 h 3400696"/>
                    <a:gd name="connsiteX6" fmla="*/ 3411644 w 5029020"/>
                    <a:gd name="connsiteY6" fmla="*/ 3386466 h 3400696"/>
                    <a:gd name="connsiteX7" fmla="*/ 3402982 w 5029020"/>
                    <a:gd name="connsiteY7" fmla="*/ 3300536 h 3400696"/>
                    <a:gd name="connsiteX8" fmla="*/ 2558824 w 5029020"/>
                    <a:gd name="connsiteY8" fmla="*/ 2612528 h 3400696"/>
                    <a:gd name="connsiteX9" fmla="*/ 1714666 w 5029020"/>
                    <a:gd name="connsiteY9" fmla="*/ 3300536 h 3400696"/>
                    <a:gd name="connsiteX10" fmla="*/ 1704570 w 5029020"/>
                    <a:gd name="connsiteY10" fmla="*/ 3400696 h 3400696"/>
                    <a:gd name="connsiteX11" fmla="*/ 1694472 w 5029020"/>
                    <a:gd name="connsiteY11" fmla="*/ 3300536 h 3400696"/>
                    <a:gd name="connsiteX12" fmla="*/ 850314 w 5029020"/>
                    <a:gd name="connsiteY12" fmla="*/ 2612528 h 3400696"/>
                    <a:gd name="connsiteX13" fmla="*/ 6156 w 5029020"/>
                    <a:gd name="connsiteY13" fmla="*/ 3300536 h 3400696"/>
                    <a:gd name="connsiteX14" fmla="*/ 0 w 5029020"/>
                    <a:gd name="connsiteY14" fmla="*/ 3361608 h 3400696"/>
                    <a:gd name="connsiteX15" fmla="*/ 1722538 w 5029020"/>
                    <a:gd name="connsiteY15" fmla="*/ 0 h 3400696"/>
                    <a:gd name="connsiteX0" fmla="*/ 1741864 w 5048346"/>
                    <a:gd name="connsiteY0" fmla="*/ 0 h 3458392"/>
                    <a:gd name="connsiteX1" fmla="*/ 5036426 w 5048346"/>
                    <a:gd name="connsiteY1" fmla="*/ 2973064 h 3458392"/>
                    <a:gd name="connsiteX2" fmla="*/ 5048346 w 5048346"/>
                    <a:gd name="connsiteY2" fmla="*/ 3129812 h 3458392"/>
                    <a:gd name="connsiteX3" fmla="*/ 4994456 w 5048346"/>
                    <a:gd name="connsiteY3" fmla="*/ 3030528 h 3458392"/>
                    <a:gd name="connsiteX4" fmla="*/ 4279950 w 5048346"/>
                    <a:gd name="connsiteY4" fmla="*/ 2650628 h 3458392"/>
                    <a:gd name="connsiteX5" fmla="*/ 3435792 w 5048346"/>
                    <a:gd name="connsiteY5" fmla="*/ 3338636 h 3458392"/>
                    <a:gd name="connsiteX6" fmla="*/ 3430970 w 5048346"/>
                    <a:gd name="connsiteY6" fmla="*/ 3386466 h 3458392"/>
                    <a:gd name="connsiteX7" fmla="*/ 3422308 w 5048346"/>
                    <a:gd name="connsiteY7" fmla="*/ 3300536 h 3458392"/>
                    <a:gd name="connsiteX8" fmla="*/ 2578150 w 5048346"/>
                    <a:gd name="connsiteY8" fmla="*/ 2612528 h 3458392"/>
                    <a:gd name="connsiteX9" fmla="*/ 1733992 w 5048346"/>
                    <a:gd name="connsiteY9" fmla="*/ 3300536 h 3458392"/>
                    <a:gd name="connsiteX10" fmla="*/ 1723896 w 5048346"/>
                    <a:gd name="connsiteY10" fmla="*/ 3400696 h 3458392"/>
                    <a:gd name="connsiteX11" fmla="*/ 1713798 w 5048346"/>
                    <a:gd name="connsiteY11" fmla="*/ 3300536 h 3458392"/>
                    <a:gd name="connsiteX12" fmla="*/ 869640 w 5048346"/>
                    <a:gd name="connsiteY12" fmla="*/ 2612528 h 3458392"/>
                    <a:gd name="connsiteX13" fmla="*/ 19326 w 5048346"/>
                    <a:gd name="connsiteY13" fmla="*/ 3361608 h 3458392"/>
                    <a:gd name="connsiteX14" fmla="*/ 1741864 w 5048346"/>
                    <a:gd name="connsiteY14" fmla="*/ 0 h 3458392"/>
                    <a:gd name="connsiteX0" fmla="*/ 872224 w 4178706"/>
                    <a:gd name="connsiteY0" fmla="*/ 1250 h 3401946"/>
                    <a:gd name="connsiteX1" fmla="*/ 4166786 w 4178706"/>
                    <a:gd name="connsiteY1" fmla="*/ 2974314 h 3401946"/>
                    <a:gd name="connsiteX2" fmla="*/ 4178706 w 4178706"/>
                    <a:gd name="connsiteY2" fmla="*/ 3131062 h 3401946"/>
                    <a:gd name="connsiteX3" fmla="*/ 4124816 w 4178706"/>
                    <a:gd name="connsiteY3" fmla="*/ 3031778 h 3401946"/>
                    <a:gd name="connsiteX4" fmla="*/ 3410310 w 4178706"/>
                    <a:gd name="connsiteY4" fmla="*/ 2651878 h 3401946"/>
                    <a:gd name="connsiteX5" fmla="*/ 2566152 w 4178706"/>
                    <a:gd name="connsiteY5" fmla="*/ 3339886 h 3401946"/>
                    <a:gd name="connsiteX6" fmla="*/ 2561330 w 4178706"/>
                    <a:gd name="connsiteY6" fmla="*/ 3387716 h 3401946"/>
                    <a:gd name="connsiteX7" fmla="*/ 2552668 w 4178706"/>
                    <a:gd name="connsiteY7" fmla="*/ 3301786 h 3401946"/>
                    <a:gd name="connsiteX8" fmla="*/ 1708510 w 4178706"/>
                    <a:gd name="connsiteY8" fmla="*/ 2613778 h 3401946"/>
                    <a:gd name="connsiteX9" fmla="*/ 864352 w 4178706"/>
                    <a:gd name="connsiteY9" fmla="*/ 3301786 h 3401946"/>
                    <a:gd name="connsiteX10" fmla="*/ 854256 w 4178706"/>
                    <a:gd name="connsiteY10" fmla="*/ 3401946 h 3401946"/>
                    <a:gd name="connsiteX11" fmla="*/ 844158 w 4178706"/>
                    <a:gd name="connsiteY11" fmla="*/ 3301786 h 3401946"/>
                    <a:gd name="connsiteX12" fmla="*/ 0 w 4178706"/>
                    <a:gd name="connsiteY12" fmla="*/ 2613778 h 3401946"/>
                    <a:gd name="connsiteX13" fmla="*/ 872224 w 4178706"/>
                    <a:gd name="connsiteY13" fmla="*/ 1250 h 3401946"/>
                    <a:gd name="connsiteX0" fmla="*/ 252915 w 3559397"/>
                    <a:gd name="connsiteY0" fmla="*/ 0 h 3400696"/>
                    <a:gd name="connsiteX1" fmla="*/ 3547477 w 3559397"/>
                    <a:gd name="connsiteY1" fmla="*/ 2973064 h 3400696"/>
                    <a:gd name="connsiteX2" fmla="*/ 3559397 w 3559397"/>
                    <a:gd name="connsiteY2" fmla="*/ 3129812 h 3400696"/>
                    <a:gd name="connsiteX3" fmla="*/ 3505507 w 3559397"/>
                    <a:gd name="connsiteY3" fmla="*/ 3030528 h 3400696"/>
                    <a:gd name="connsiteX4" fmla="*/ 2791001 w 3559397"/>
                    <a:gd name="connsiteY4" fmla="*/ 2650628 h 3400696"/>
                    <a:gd name="connsiteX5" fmla="*/ 1946843 w 3559397"/>
                    <a:gd name="connsiteY5" fmla="*/ 3338636 h 3400696"/>
                    <a:gd name="connsiteX6" fmla="*/ 1942021 w 3559397"/>
                    <a:gd name="connsiteY6" fmla="*/ 3386466 h 3400696"/>
                    <a:gd name="connsiteX7" fmla="*/ 1933359 w 3559397"/>
                    <a:gd name="connsiteY7" fmla="*/ 3300536 h 3400696"/>
                    <a:gd name="connsiteX8" fmla="*/ 1089201 w 3559397"/>
                    <a:gd name="connsiteY8" fmla="*/ 2612528 h 3400696"/>
                    <a:gd name="connsiteX9" fmla="*/ 245043 w 3559397"/>
                    <a:gd name="connsiteY9" fmla="*/ 3300536 h 3400696"/>
                    <a:gd name="connsiteX10" fmla="*/ 234947 w 3559397"/>
                    <a:gd name="connsiteY10" fmla="*/ 3400696 h 3400696"/>
                    <a:gd name="connsiteX11" fmla="*/ 224849 w 3559397"/>
                    <a:gd name="connsiteY11" fmla="*/ 3300536 h 3400696"/>
                    <a:gd name="connsiteX12" fmla="*/ 252915 w 3559397"/>
                    <a:gd name="connsiteY12" fmla="*/ 0 h 3400696"/>
                    <a:gd name="connsiteX0" fmla="*/ 17968 w 3324450"/>
                    <a:gd name="connsiteY0" fmla="*/ 0 h 3400696"/>
                    <a:gd name="connsiteX1" fmla="*/ 3312530 w 3324450"/>
                    <a:gd name="connsiteY1" fmla="*/ 2973064 h 3400696"/>
                    <a:gd name="connsiteX2" fmla="*/ 3324450 w 3324450"/>
                    <a:gd name="connsiteY2" fmla="*/ 3129812 h 3400696"/>
                    <a:gd name="connsiteX3" fmla="*/ 3270560 w 3324450"/>
                    <a:gd name="connsiteY3" fmla="*/ 3030528 h 3400696"/>
                    <a:gd name="connsiteX4" fmla="*/ 2556054 w 3324450"/>
                    <a:gd name="connsiteY4" fmla="*/ 2650628 h 3400696"/>
                    <a:gd name="connsiteX5" fmla="*/ 1711896 w 3324450"/>
                    <a:gd name="connsiteY5" fmla="*/ 3338636 h 3400696"/>
                    <a:gd name="connsiteX6" fmla="*/ 1707074 w 3324450"/>
                    <a:gd name="connsiteY6" fmla="*/ 3386466 h 3400696"/>
                    <a:gd name="connsiteX7" fmla="*/ 1698412 w 3324450"/>
                    <a:gd name="connsiteY7" fmla="*/ 3300536 h 3400696"/>
                    <a:gd name="connsiteX8" fmla="*/ 854254 w 3324450"/>
                    <a:gd name="connsiteY8" fmla="*/ 2612528 h 3400696"/>
                    <a:gd name="connsiteX9" fmla="*/ 10096 w 3324450"/>
                    <a:gd name="connsiteY9" fmla="*/ 3300536 h 3400696"/>
                    <a:gd name="connsiteX10" fmla="*/ 0 w 3324450"/>
                    <a:gd name="connsiteY10" fmla="*/ 3400696 h 3400696"/>
                    <a:gd name="connsiteX11" fmla="*/ 17968 w 3324450"/>
                    <a:gd name="connsiteY11" fmla="*/ 0 h 3400696"/>
                    <a:gd name="connsiteX0" fmla="*/ 17968 w 3324450"/>
                    <a:gd name="connsiteY0" fmla="*/ 0 h 3400696"/>
                    <a:gd name="connsiteX1" fmla="*/ 3312530 w 3324450"/>
                    <a:gd name="connsiteY1" fmla="*/ 2973064 h 3400696"/>
                    <a:gd name="connsiteX2" fmla="*/ 3324450 w 3324450"/>
                    <a:gd name="connsiteY2" fmla="*/ 3129812 h 3400696"/>
                    <a:gd name="connsiteX3" fmla="*/ 3270560 w 3324450"/>
                    <a:gd name="connsiteY3" fmla="*/ 3030528 h 3400696"/>
                    <a:gd name="connsiteX4" fmla="*/ 2556054 w 3324450"/>
                    <a:gd name="connsiteY4" fmla="*/ 2650628 h 3400696"/>
                    <a:gd name="connsiteX5" fmla="*/ 1711896 w 3324450"/>
                    <a:gd name="connsiteY5" fmla="*/ 3338636 h 3400696"/>
                    <a:gd name="connsiteX6" fmla="*/ 1707074 w 3324450"/>
                    <a:gd name="connsiteY6" fmla="*/ 3386466 h 3400696"/>
                    <a:gd name="connsiteX7" fmla="*/ 1698412 w 3324450"/>
                    <a:gd name="connsiteY7" fmla="*/ 3300536 h 3400696"/>
                    <a:gd name="connsiteX8" fmla="*/ 854254 w 3324450"/>
                    <a:gd name="connsiteY8" fmla="*/ 2612528 h 3400696"/>
                    <a:gd name="connsiteX9" fmla="*/ 10096 w 3324450"/>
                    <a:gd name="connsiteY9" fmla="*/ 3300536 h 3400696"/>
                    <a:gd name="connsiteX10" fmla="*/ 0 w 3324450"/>
                    <a:gd name="connsiteY10" fmla="*/ 3400696 h 3400696"/>
                    <a:gd name="connsiteX11" fmla="*/ 17968 w 3324450"/>
                    <a:gd name="connsiteY11" fmla="*/ 0 h 3400696"/>
                    <a:gd name="connsiteX0" fmla="*/ 17968 w 3324450"/>
                    <a:gd name="connsiteY0" fmla="*/ 254191 h 3654887"/>
                    <a:gd name="connsiteX1" fmla="*/ 3312530 w 3324450"/>
                    <a:gd name="connsiteY1" fmla="*/ 3227255 h 3654887"/>
                    <a:gd name="connsiteX2" fmla="*/ 3324450 w 3324450"/>
                    <a:gd name="connsiteY2" fmla="*/ 3384003 h 3654887"/>
                    <a:gd name="connsiteX3" fmla="*/ 3270560 w 3324450"/>
                    <a:gd name="connsiteY3" fmla="*/ 3284719 h 3654887"/>
                    <a:gd name="connsiteX4" fmla="*/ 2556054 w 3324450"/>
                    <a:gd name="connsiteY4" fmla="*/ 2904819 h 3654887"/>
                    <a:gd name="connsiteX5" fmla="*/ 1711896 w 3324450"/>
                    <a:gd name="connsiteY5" fmla="*/ 3592827 h 3654887"/>
                    <a:gd name="connsiteX6" fmla="*/ 1707074 w 3324450"/>
                    <a:gd name="connsiteY6" fmla="*/ 3640657 h 3654887"/>
                    <a:gd name="connsiteX7" fmla="*/ 1698412 w 3324450"/>
                    <a:gd name="connsiteY7" fmla="*/ 3554727 h 3654887"/>
                    <a:gd name="connsiteX8" fmla="*/ 854254 w 3324450"/>
                    <a:gd name="connsiteY8" fmla="*/ 2866719 h 3654887"/>
                    <a:gd name="connsiteX9" fmla="*/ 10096 w 3324450"/>
                    <a:gd name="connsiteY9" fmla="*/ 3554727 h 3654887"/>
                    <a:gd name="connsiteX10" fmla="*/ 0 w 3324450"/>
                    <a:gd name="connsiteY10" fmla="*/ 3654887 h 3654887"/>
                    <a:gd name="connsiteX11" fmla="*/ 17968 w 3324450"/>
                    <a:gd name="connsiteY11" fmla="*/ 254191 h 3654887"/>
                    <a:gd name="connsiteX0" fmla="*/ 17968 w 3324450"/>
                    <a:gd name="connsiteY0" fmla="*/ 254191 h 3654887"/>
                    <a:gd name="connsiteX1" fmla="*/ 3312530 w 3324450"/>
                    <a:gd name="connsiteY1" fmla="*/ 3227255 h 3654887"/>
                    <a:gd name="connsiteX2" fmla="*/ 3324450 w 3324450"/>
                    <a:gd name="connsiteY2" fmla="*/ 3384003 h 3654887"/>
                    <a:gd name="connsiteX3" fmla="*/ 3270560 w 3324450"/>
                    <a:gd name="connsiteY3" fmla="*/ 3284719 h 3654887"/>
                    <a:gd name="connsiteX4" fmla="*/ 2556054 w 3324450"/>
                    <a:gd name="connsiteY4" fmla="*/ 2904819 h 3654887"/>
                    <a:gd name="connsiteX5" fmla="*/ 1711896 w 3324450"/>
                    <a:gd name="connsiteY5" fmla="*/ 3592827 h 3654887"/>
                    <a:gd name="connsiteX6" fmla="*/ 1707074 w 3324450"/>
                    <a:gd name="connsiteY6" fmla="*/ 3640657 h 3654887"/>
                    <a:gd name="connsiteX7" fmla="*/ 1698412 w 3324450"/>
                    <a:gd name="connsiteY7" fmla="*/ 3554727 h 3654887"/>
                    <a:gd name="connsiteX8" fmla="*/ 854254 w 3324450"/>
                    <a:gd name="connsiteY8" fmla="*/ 2866719 h 3654887"/>
                    <a:gd name="connsiteX9" fmla="*/ 10096 w 3324450"/>
                    <a:gd name="connsiteY9" fmla="*/ 3554727 h 3654887"/>
                    <a:gd name="connsiteX10" fmla="*/ 0 w 3324450"/>
                    <a:gd name="connsiteY10" fmla="*/ 3654887 h 3654887"/>
                    <a:gd name="connsiteX11" fmla="*/ 17968 w 3324450"/>
                    <a:gd name="connsiteY11" fmla="*/ 254191 h 3654887"/>
                    <a:gd name="connsiteX0" fmla="*/ 17968 w 3324450"/>
                    <a:gd name="connsiteY0" fmla="*/ 566 h 3401262"/>
                    <a:gd name="connsiteX1" fmla="*/ 3324450 w 3324450"/>
                    <a:gd name="connsiteY1" fmla="*/ 3130378 h 3401262"/>
                    <a:gd name="connsiteX2" fmla="*/ 3270560 w 3324450"/>
                    <a:gd name="connsiteY2" fmla="*/ 3031094 h 3401262"/>
                    <a:gd name="connsiteX3" fmla="*/ 2556054 w 3324450"/>
                    <a:gd name="connsiteY3" fmla="*/ 2651194 h 3401262"/>
                    <a:gd name="connsiteX4" fmla="*/ 1711896 w 3324450"/>
                    <a:gd name="connsiteY4" fmla="*/ 3339202 h 3401262"/>
                    <a:gd name="connsiteX5" fmla="*/ 1707074 w 3324450"/>
                    <a:gd name="connsiteY5" fmla="*/ 3387032 h 3401262"/>
                    <a:gd name="connsiteX6" fmla="*/ 1698412 w 3324450"/>
                    <a:gd name="connsiteY6" fmla="*/ 3301102 h 3401262"/>
                    <a:gd name="connsiteX7" fmla="*/ 854254 w 3324450"/>
                    <a:gd name="connsiteY7" fmla="*/ 2613094 h 3401262"/>
                    <a:gd name="connsiteX8" fmla="*/ 10096 w 3324450"/>
                    <a:gd name="connsiteY8" fmla="*/ 3301102 h 3401262"/>
                    <a:gd name="connsiteX9" fmla="*/ 0 w 3324450"/>
                    <a:gd name="connsiteY9" fmla="*/ 3401262 h 3401262"/>
                    <a:gd name="connsiteX10" fmla="*/ 17968 w 3324450"/>
                    <a:gd name="connsiteY10" fmla="*/ 566 h 3401262"/>
                    <a:gd name="connsiteX0" fmla="*/ 17968 w 3270560"/>
                    <a:gd name="connsiteY0" fmla="*/ 1059 h 3401755"/>
                    <a:gd name="connsiteX1" fmla="*/ 3270560 w 3270560"/>
                    <a:gd name="connsiteY1" fmla="*/ 3031587 h 3401755"/>
                    <a:gd name="connsiteX2" fmla="*/ 2556054 w 3270560"/>
                    <a:gd name="connsiteY2" fmla="*/ 2651687 h 3401755"/>
                    <a:gd name="connsiteX3" fmla="*/ 1711896 w 3270560"/>
                    <a:gd name="connsiteY3" fmla="*/ 3339695 h 3401755"/>
                    <a:gd name="connsiteX4" fmla="*/ 1707074 w 3270560"/>
                    <a:gd name="connsiteY4" fmla="*/ 3387525 h 3401755"/>
                    <a:gd name="connsiteX5" fmla="*/ 1698412 w 3270560"/>
                    <a:gd name="connsiteY5" fmla="*/ 3301595 h 3401755"/>
                    <a:gd name="connsiteX6" fmla="*/ 854254 w 3270560"/>
                    <a:gd name="connsiteY6" fmla="*/ 2613587 h 3401755"/>
                    <a:gd name="connsiteX7" fmla="*/ 10096 w 3270560"/>
                    <a:gd name="connsiteY7" fmla="*/ 3301595 h 3401755"/>
                    <a:gd name="connsiteX8" fmla="*/ 0 w 3270560"/>
                    <a:gd name="connsiteY8" fmla="*/ 3401755 h 3401755"/>
                    <a:gd name="connsiteX9" fmla="*/ 17968 w 3270560"/>
                    <a:gd name="connsiteY9" fmla="*/ 1059 h 3401755"/>
                    <a:gd name="connsiteX0" fmla="*/ 17968 w 2604273"/>
                    <a:gd name="connsiteY0" fmla="*/ 5078 h 3405774"/>
                    <a:gd name="connsiteX1" fmla="*/ 2556054 w 2604273"/>
                    <a:gd name="connsiteY1" fmla="*/ 2655706 h 3405774"/>
                    <a:gd name="connsiteX2" fmla="*/ 1711896 w 2604273"/>
                    <a:gd name="connsiteY2" fmla="*/ 3343714 h 3405774"/>
                    <a:gd name="connsiteX3" fmla="*/ 1707074 w 2604273"/>
                    <a:gd name="connsiteY3" fmla="*/ 3391544 h 3405774"/>
                    <a:gd name="connsiteX4" fmla="*/ 1698412 w 2604273"/>
                    <a:gd name="connsiteY4" fmla="*/ 3305614 h 3405774"/>
                    <a:gd name="connsiteX5" fmla="*/ 854254 w 2604273"/>
                    <a:gd name="connsiteY5" fmla="*/ 2617606 h 3405774"/>
                    <a:gd name="connsiteX6" fmla="*/ 10096 w 2604273"/>
                    <a:gd name="connsiteY6" fmla="*/ 3305614 h 3405774"/>
                    <a:gd name="connsiteX7" fmla="*/ 0 w 2604273"/>
                    <a:gd name="connsiteY7" fmla="*/ 3405774 h 3405774"/>
                    <a:gd name="connsiteX8" fmla="*/ 17968 w 2604273"/>
                    <a:gd name="connsiteY8" fmla="*/ 5078 h 3405774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43193"/>
                    <a:gd name="connsiteY0" fmla="*/ 45 h 3400741"/>
                    <a:gd name="connsiteX1" fmla="*/ 1711896 w 1743193"/>
                    <a:gd name="connsiteY1" fmla="*/ 3338681 h 3400741"/>
                    <a:gd name="connsiteX2" fmla="*/ 1707074 w 1743193"/>
                    <a:gd name="connsiteY2" fmla="*/ 3386511 h 3400741"/>
                    <a:gd name="connsiteX3" fmla="*/ 1698412 w 1743193"/>
                    <a:gd name="connsiteY3" fmla="*/ 3300581 h 3400741"/>
                    <a:gd name="connsiteX4" fmla="*/ 854254 w 1743193"/>
                    <a:gd name="connsiteY4" fmla="*/ 2612573 h 3400741"/>
                    <a:gd name="connsiteX5" fmla="*/ 10096 w 1743193"/>
                    <a:gd name="connsiteY5" fmla="*/ 3300581 h 3400741"/>
                    <a:gd name="connsiteX6" fmla="*/ 0 w 1743193"/>
                    <a:gd name="connsiteY6" fmla="*/ 3400741 h 3400741"/>
                    <a:gd name="connsiteX7" fmla="*/ 17968 w 1743193"/>
                    <a:gd name="connsiteY7" fmla="*/ 45 h 3400741"/>
                    <a:gd name="connsiteX0" fmla="*/ 17968 w 1742641"/>
                    <a:gd name="connsiteY0" fmla="*/ 0 h 3400696"/>
                    <a:gd name="connsiteX1" fmla="*/ 1711896 w 1742641"/>
                    <a:gd name="connsiteY1" fmla="*/ 3338636 h 3400696"/>
                    <a:gd name="connsiteX2" fmla="*/ 1707074 w 1742641"/>
                    <a:gd name="connsiteY2" fmla="*/ 3386466 h 3400696"/>
                    <a:gd name="connsiteX3" fmla="*/ 1698412 w 1742641"/>
                    <a:gd name="connsiteY3" fmla="*/ 3300536 h 3400696"/>
                    <a:gd name="connsiteX4" fmla="*/ 854254 w 1742641"/>
                    <a:gd name="connsiteY4" fmla="*/ 2612528 h 3400696"/>
                    <a:gd name="connsiteX5" fmla="*/ 10096 w 1742641"/>
                    <a:gd name="connsiteY5" fmla="*/ 3300536 h 3400696"/>
                    <a:gd name="connsiteX6" fmla="*/ 0 w 1742641"/>
                    <a:gd name="connsiteY6" fmla="*/ 3400696 h 3400696"/>
                    <a:gd name="connsiteX7" fmla="*/ 17968 w 1742641"/>
                    <a:gd name="connsiteY7" fmla="*/ 0 h 3400696"/>
                    <a:gd name="connsiteX0" fmla="*/ 17968 w 1744688"/>
                    <a:gd name="connsiteY0" fmla="*/ 0 h 3400696"/>
                    <a:gd name="connsiteX1" fmla="*/ 1711896 w 1744688"/>
                    <a:gd name="connsiteY1" fmla="*/ 3338636 h 3400696"/>
                    <a:gd name="connsiteX2" fmla="*/ 1707074 w 1744688"/>
                    <a:gd name="connsiteY2" fmla="*/ 3386466 h 3400696"/>
                    <a:gd name="connsiteX3" fmla="*/ 1698412 w 1744688"/>
                    <a:gd name="connsiteY3" fmla="*/ 3300536 h 3400696"/>
                    <a:gd name="connsiteX4" fmla="*/ 854254 w 1744688"/>
                    <a:gd name="connsiteY4" fmla="*/ 2612528 h 3400696"/>
                    <a:gd name="connsiteX5" fmla="*/ 10096 w 1744688"/>
                    <a:gd name="connsiteY5" fmla="*/ 3300536 h 3400696"/>
                    <a:gd name="connsiteX6" fmla="*/ 0 w 1744688"/>
                    <a:gd name="connsiteY6" fmla="*/ 3400696 h 3400696"/>
                    <a:gd name="connsiteX7" fmla="*/ 17968 w 1744688"/>
                    <a:gd name="connsiteY7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4688" h="3400696">
                      <a:moveTo>
                        <a:pt x="17968" y="0"/>
                      </a:moveTo>
                      <a:cubicBezTo>
                        <a:pt x="392184" y="145232"/>
                        <a:pt x="1992353" y="1748700"/>
                        <a:pt x="1711896" y="3338636"/>
                      </a:cubicBezTo>
                      <a:lnTo>
                        <a:pt x="1707074" y="3386466"/>
                      </a:lnTo>
                      <a:lnTo>
                        <a:pt x="1698412" y="3300536"/>
                      </a:lnTo>
                      <a:cubicBezTo>
                        <a:pt x="1618066" y="2907890"/>
                        <a:pt x="1270652" y="2612528"/>
                        <a:pt x="854254" y="2612528"/>
                      </a:cubicBezTo>
                      <a:cubicBezTo>
                        <a:pt x="437856" y="2612528"/>
                        <a:pt x="90442" y="2907890"/>
                        <a:pt x="10096" y="3300536"/>
                      </a:cubicBezTo>
                      <a:lnTo>
                        <a:pt x="0" y="3400696"/>
                      </a:lnTo>
                      <a:cubicBezTo>
                        <a:pt x="215539" y="2295706"/>
                        <a:pt x="78834" y="236673"/>
                        <a:pt x="17968" y="0"/>
                      </a:cubicBezTo>
                      <a:close/>
                    </a:path>
                  </a:pathLst>
                </a:custGeom>
                <a:solidFill>
                  <a:srgbClr val="18DADA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</p:grpSp>
        </p:grpSp>
        <p:grpSp>
          <p:nvGrpSpPr>
            <p:cNvPr id="1881" name="组合 1880"/>
            <p:cNvGrpSpPr/>
            <p:nvPr/>
          </p:nvGrpSpPr>
          <p:grpSpPr>
            <a:xfrm rot="5440977">
              <a:off x="710467" y="1919211"/>
              <a:ext cx="458989" cy="447045"/>
              <a:chOff x="1555291" y="1575517"/>
              <a:chExt cx="461830" cy="449812"/>
            </a:xfrm>
          </p:grpSpPr>
          <p:sp>
            <p:nvSpPr>
              <p:cNvPr id="1895" name="Oval 877"/>
              <p:cNvSpPr>
                <a:spLocks noChangeArrowheads="1"/>
              </p:cNvSpPr>
              <p:nvPr/>
            </p:nvSpPr>
            <p:spPr bwMode="auto">
              <a:xfrm>
                <a:off x="1555291" y="1575517"/>
                <a:ext cx="456952" cy="449812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6" name="Freeform 878"/>
              <p:cNvSpPr>
                <a:spLocks/>
              </p:cNvSpPr>
              <p:nvPr/>
            </p:nvSpPr>
            <p:spPr bwMode="auto">
              <a:xfrm>
                <a:off x="1781505" y="1575517"/>
                <a:ext cx="235616" cy="449812"/>
              </a:xfrm>
              <a:custGeom>
                <a:avLst/>
                <a:gdLst>
                  <a:gd name="T0" fmla="*/ 0 w 14"/>
                  <a:gd name="T1" fmla="*/ 0 h 27"/>
                  <a:gd name="T2" fmla="*/ 14 w 14"/>
                  <a:gd name="T3" fmla="*/ 13 h 27"/>
                  <a:gd name="T4" fmla="*/ 0 w 14"/>
                  <a:gd name="T5" fmla="*/ 27 h 27"/>
                  <a:gd name="T6" fmla="*/ 0 w 1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cubicBezTo>
                      <a:pt x="8" y="0"/>
                      <a:pt x="14" y="6"/>
                      <a:pt x="14" y="13"/>
                    </a:cubicBezTo>
                    <a:cubicBezTo>
                      <a:pt x="14" y="21"/>
                      <a:pt x="8" y="27"/>
                      <a:pt x="0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8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14" name="组合 1913"/>
          <p:cNvGrpSpPr/>
          <p:nvPr/>
        </p:nvGrpSpPr>
        <p:grpSpPr>
          <a:xfrm>
            <a:off x="7668344" y="1282894"/>
            <a:ext cx="1008112" cy="1432872"/>
            <a:chOff x="458128" y="924637"/>
            <a:chExt cx="1018468" cy="1447591"/>
          </a:xfrm>
        </p:grpSpPr>
        <p:grpSp>
          <p:nvGrpSpPr>
            <p:cNvPr id="1915" name="组合 1914"/>
            <p:cNvGrpSpPr/>
            <p:nvPr/>
          </p:nvGrpSpPr>
          <p:grpSpPr>
            <a:xfrm>
              <a:off x="458128" y="924637"/>
              <a:ext cx="1018468" cy="1143489"/>
              <a:chOff x="3713650" y="345093"/>
              <a:chExt cx="2226502" cy="2154649"/>
            </a:xfrm>
          </p:grpSpPr>
          <p:grpSp>
            <p:nvGrpSpPr>
              <p:cNvPr id="1919" name="组合 1918"/>
              <p:cNvGrpSpPr/>
              <p:nvPr/>
            </p:nvGrpSpPr>
            <p:grpSpPr>
              <a:xfrm>
                <a:off x="3784666" y="1296538"/>
                <a:ext cx="2101529" cy="1203204"/>
                <a:chOff x="3784666" y="1305294"/>
                <a:chExt cx="2101529" cy="825524"/>
              </a:xfrm>
            </p:grpSpPr>
            <p:sp>
              <p:nvSpPr>
                <p:cNvPr id="1925" name="任意多边形 1924"/>
                <p:cNvSpPr/>
                <p:nvPr/>
              </p:nvSpPr>
              <p:spPr bwMode="auto">
                <a:xfrm>
                  <a:off x="3784666" y="1324433"/>
                  <a:ext cx="721636" cy="80202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14575" h="2571750">
                      <a:moveTo>
                        <a:pt x="0" y="0"/>
                      </a:moveTo>
                      <a:lnTo>
                        <a:pt x="2314575" y="25717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6" name="任意多边形 1925"/>
                <p:cNvSpPr/>
                <p:nvPr/>
              </p:nvSpPr>
              <p:spPr bwMode="auto">
                <a:xfrm>
                  <a:off x="4273880" y="1360078"/>
                  <a:ext cx="338631" cy="77074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5850" h="2471737">
                      <a:moveTo>
                        <a:pt x="0" y="0"/>
                      </a:moveTo>
                      <a:lnTo>
                        <a:pt x="1085850" y="2471737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7" name="任意多边形 1926"/>
                <p:cNvSpPr/>
                <p:nvPr/>
              </p:nvSpPr>
              <p:spPr bwMode="auto">
                <a:xfrm>
                  <a:off x="4803468" y="1338982"/>
                  <a:ext cx="14185" cy="791836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0 w 42862"/>
                    <a:gd name="connsiteY0" fmla="*/ 0 h 2409825"/>
                    <a:gd name="connsiteX1" fmla="*/ 42862 w 42862"/>
                    <a:gd name="connsiteY1" fmla="*/ 2409825 h 2409825"/>
                    <a:gd name="connsiteX0" fmla="*/ 9525 w 9525"/>
                    <a:gd name="connsiteY0" fmla="*/ 0 h 2419350"/>
                    <a:gd name="connsiteX1" fmla="*/ 0 w 9525"/>
                    <a:gd name="connsiteY1" fmla="*/ 2419350 h 2419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419350">
                      <a:moveTo>
                        <a:pt x="9525" y="0"/>
                      </a:moveTo>
                      <a:lnTo>
                        <a:pt x="0" y="2419350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8" name="任意多边形 1927"/>
                <p:cNvSpPr/>
                <p:nvPr/>
              </p:nvSpPr>
              <p:spPr bwMode="auto">
                <a:xfrm>
                  <a:off x="4974057" y="1360855"/>
                  <a:ext cx="434342" cy="768509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1119187 w 1119187"/>
                    <a:gd name="connsiteY0" fmla="*/ 0 h 2414587"/>
                    <a:gd name="connsiteX1" fmla="*/ 0 w 1119187"/>
                    <a:gd name="connsiteY1" fmla="*/ 2414587 h 24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19187" h="2414587">
                      <a:moveTo>
                        <a:pt x="1119187" y="0"/>
                      </a:moveTo>
                      <a:lnTo>
                        <a:pt x="0" y="2414587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9" name="任意多边形 1928"/>
                <p:cNvSpPr/>
                <p:nvPr/>
              </p:nvSpPr>
              <p:spPr bwMode="auto">
                <a:xfrm>
                  <a:off x="5127186" y="1305294"/>
                  <a:ext cx="759009" cy="81934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1119187 w 1119187"/>
                    <a:gd name="connsiteY0" fmla="*/ 0 h 2414587"/>
                    <a:gd name="connsiteX1" fmla="*/ 0 w 1119187"/>
                    <a:gd name="connsiteY1" fmla="*/ 2414587 h 2414587"/>
                    <a:gd name="connsiteX0" fmla="*/ 2257425 w 2257425"/>
                    <a:gd name="connsiteY0" fmla="*/ 0 h 2519362"/>
                    <a:gd name="connsiteX1" fmla="*/ 0 w 2257425"/>
                    <a:gd name="connsiteY1" fmla="*/ 2519362 h 251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57425" h="2519362">
                      <a:moveTo>
                        <a:pt x="2257425" y="0"/>
                      </a:moveTo>
                      <a:lnTo>
                        <a:pt x="0" y="2519362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30" name="椭圆 1929"/>
                <p:cNvSpPr/>
                <p:nvPr/>
              </p:nvSpPr>
              <p:spPr bwMode="auto">
                <a:xfrm>
                  <a:off x="4021453" y="1908580"/>
                  <a:ext cx="44375" cy="44375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31" name="椭圆 1930"/>
                <p:cNvSpPr/>
                <p:nvPr/>
              </p:nvSpPr>
              <p:spPr bwMode="auto">
                <a:xfrm>
                  <a:off x="5473092" y="2027155"/>
                  <a:ext cx="29462" cy="29462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32" name="椭圆 1931"/>
                <p:cNvSpPr/>
                <p:nvPr/>
              </p:nvSpPr>
              <p:spPr bwMode="auto">
                <a:xfrm>
                  <a:off x="5004974" y="1676885"/>
                  <a:ext cx="44375" cy="44375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</p:grpSp>
          <p:grpSp>
            <p:nvGrpSpPr>
              <p:cNvPr id="1920" name="组合 1919"/>
              <p:cNvGrpSpPr>
                <a:grpSpLocks/>
              </p:cNvGrpSpPr>
              <p:nvPr/>
            </p:nvGrpSpPr>
            <p:grpSpPr bwMode="auto">
              <a:xfrm>
                <a:off x="3713650" y="345093"/>
                <a:ext cx="2226502" cy="1146537"/>
                <a:chOff x="7733150" y="23652539"/>
                <a:chExt cx="6603935" cy="3400697"/>
              </a:xfrm>
            </p:grpSpPr>
            <p:sp>
              <p:nvSpPr>
                <p:cNvPr id="1921" name="任意多边形 1920"/>
                <p:cNvSpPr/>
                <p:nvPr/>
              </p:nvSpPr>
              <p:spPr>
                <a:xfrm>
                  <a:off x="7733232" y="23652008"/>
                  <a:ext cx="6605733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603932" h="3400696">
                      <a:moveTo>
                        <a:pt x="3297450" y="0"/>
                      </a:moveTo>
                      <a:cubicBezTo>
                        <a:pt x="5012118" y="0"/>
                        <a:pt x="6422422" y="1303138"/>
                        <a:pt x="6592012" y="2973064"/>
                      </a:cubicBezTo>
                      <a:lnTo>
                        <a:pt x="6603932" y="3129812"/>
                      </a:lnTo>
                      <a:lnTo>
                        <a:pt x="6550042" y="3030528"/>
                      </a:lnTo>
                      <a:cubicBezTo>
                        <a:pt x="6395194" y="2801324"/>
                        <a:pt x="6132964" y="2650628"/>
                        <a:pt x="5835536" y="2650628"/>
                      </a:cubicBezTo>
                      <a:cubicBezTo>
                        <a:pt x="5419138" y="2650628"/>
                        <a:pt x="5071724" y="2945990"/>
                        <a:pt x="4991378" y="3338636"/>
                      </a:cubicBezTo>
                      <a:lnTo>
                        <a:pt x="4986556" y="3386466"/>
                      </a:lnTo>
                      <a:lnTo>
                        <a:pt x="4977894" y="3300536"/>
                      </a:lnTo>
                      <a:cubicBezTo>
                        <a:pt x="4897548" y="2907890"/>
                        <a:pt x="4550134" y="2612528"/>
                        <a:pt x="4133736" y="2612528"/>
                      </a:cubicBezTo>
                      <a:cubicBezTo>
                        <a:pt x="3717338" y="2612528"/>
                        <a:pt x="3369924" y="2907890"/>
                        <a:pt x="3289578" y="3300536"/>
                      </a:cubicBezTo>
                      <a:lnTo>
                        <a:pt x="3279482" y="3400696"/>
                      </a:lnTo>
                      <a:lnTo>
                        <a:pt x="3269384" y="3300536"/>
                      </a:lnTo>
                      <a:cubicBezTo>
                        <a:pt x="3189038" y="2907890"/>
                        <a:pt x="2841624" y="2612528"/>
                        <a:pt x="2425226" y="2612528"/>
                      </a:cubicBezTo>
                      <a:cubicBezTo>
                        <a:pt x="2008828" y="2612528"/>
                        <a:pt x="1661415" y="2907890"/>
                        <a:pt x="1581068" y="3300536"/>
                      </a:cubicBezTo>
                      <a:lnTo>
                        <a:pt x="1574912" y="3361608"/>
                      </a:lnTo>
                      <a:lnTo>
                        <a:pt x="1568755" y="3300536"/>
                      </a:lnTo>
                      <a:cubicBezTo>
                        <a:pt x="1488408" y="2907890"/>
                        <a:pt x="1140996" y="2612528"/>
                        <a:pt x="724597" y="2612528"/>
                      </a:cubicBezTo>
                      <a:cubicBezTo>
                        <a:pt x="427170" y="2612528"/>
                        <a:pt x="164939" y="2763224"/>
                        <a:pt x="10092" y="2992428"/>
                      </a:cubicBezTo>
                      <a:lnTo>
                        <a:pt x="0" y="3011020"/>
                      </a:lnTo>
                      <a:lnTo>
                        <a:pt x="2886" y="2973064"/>
                      </a:lnTo>
                      <a:cubicBezTo>
                        <a:pt x="172476" y="1303138"/>
                        <a:pt x="1582780" y="0"/>
                        <a:pt x="3297450" y="0"/>
                      </a:cubicBezTo>
                      <a:close/>
                    </a:path>
                  </a:pathLst>
                </a:custGeom>
                <a:solidFill>
                  <a:srgbClr val="18DADA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2" name="任意多边形 1921"/>
                <p:cNvSpPr/>
                <p:nvPr/>
              </p:nvSpPr>
              <p:spPr>
                <a:xfrm>
                  <a:off x="7733232" y="23652008"/>
                  <a:ext cx="3298201" cy="3362346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592012"/>
                    <a:gd name="connsiteY0" fmla="*/ 0 h 3400696"/>
                    <a:gd name="connsiteX1" fmla="*/ 6592012 w 6592012"/>
                    <a:gd name="connsiteY1" fmla="*/ 2973064 h 3400696"/>
                    <a:gd name="connsiteX2" fmla="*/ 6550042 w 6592012"/>
                    <a:gd name="connsiteY2" fmla="*/ 3030528 h 3400696"/>
                    <a:gd name="connsiteX3" fmla="*/ 5835536 w 6592012"/>
                    <a:gd name="connsiteY3" fmla="*/ 2650628 h 3400696"/>
                    <a:gd name="connsiteX4" fmla="*/ 4991378 w 6592012"/>
                    <a:gd name="connsiteY4" fmla="*/ 3338636 h 3400696"/>
                    <a:gd name="connsiteX5" fmla="*/ 4986556 w 6592012"/>
                    <a:gd name="connsiteY5" fmla="*/ 3386466 h 3400696"/>
                    <a:gd name="connsiteX6" fmla="*/ 4977894 w 6592012"/>
                    <a:gd name="connsiteY6" fmla="*/ 3300536 h 3400696"/>
                    <a:gd name="connsiteX7" fmla="*/ 4133736 w 6592012"/>
                    <a:gd name="connsiteY7" fmla="*/ 2612528 h 3400696"/>
                    <a:gd name="connsiteX8" fmla="*/ 3289578 w 6592012"/>
                    <a:gd name="connsiteY8" fmla="*/ 3300536 h 3400696"/>
                    <a:gd name="connsiteX9" fmla="*/ 3279482 w 6592012"/>
                    <a:gd name="connsiteY9" fmla="*/ 3400696 h 3400696"/>
                    <a:gd name="connsiteX10" fmla="*/ 3269384 w 6592012"/>
                    <a:gd name="connsiteY10" fmla="*/ 3300536 h 3400696"/>
                    <a:gd name="connsiteX11" fmla="*/ 2425226 w 6592012"/>
                    <a:gd name="connsiteY11" fmla="*/ 2612528 h 3400696"/>
                    <a:gd name="connsiteX12" fmla="*/ 1581068 w 6592012"/>
                    <a:gd name="connsiteY12" fmla="*/ 3300536 h 3400696"/>
                    <a:gd name="connsiteX13" fmla="*/ 1574912 w 6592012"/>
                    <a:gd name="connsiteY13" fmla="*/ 3361608 h 3400696"/>
                    <a:gd name="connsiteX14" fmla="*/ 1568755 w 6592012"/>
                    <a:gd name="connsiteY14" fmla="*/ 3300536 h 3400696"/>
                    <a:gd name="connsiteX15" fmla="*/ 724597 w 6592012"/>
                    <a:gd name="connsiteY15" fmla="*/ 2612528 h 3400696"/>
                    <a:gd name="connsiteX16" fmla="*/ 10092 w 6592012"/>
                    <a:gd name="connsiteY16" fmla="*/ 2992428 h 3400696"/>
                    <a:gd name="connsiteX17" fmla="*/ 0 w 6592012"/>
                    <a:gd name="connsiteY17" fmla="*/ 3011020 h 3400696"/>
                    <a:gd name="connsiteX18" fmla="*/ 2886 w 6592012"/>
                    <a:gd name="connsiteY18" fmla="*/ 2973064 h 3400696"/>
                    <a:gd name="connsiteX19" fmla="*/ 3297450 w 6592012"/>
                    <a:gd name="connsiteY19" fmla="*/ 0 h 3400696"/>
                    <a:gd name="connsiteX0" fmla="*/ 3297450 w 6550042"/>
                    <a:gd name="connsiteY0" fmla="*/ 0 h 3400696"/>
                    <a:gd name="connsiteX1" fmla="*/ 6550042 w 6550042"/>
                    <a:gd name="connsiteY1" fmla="*/ 3030528 h 3400696"/>
                    <a:gd name="connsiteX2" fmla="*/ 5835536 w 6550042"/>
                    <a:gd name="connsiteY2" fmla="*/ 2650628 h 3400696"/>
                    <a:gd name="connsiteX3" fmla="*/ 4991378 w 6550042"/>
                    <a:gd name="connsiteY3" fmla="*/ 3338636 h 3400696"/>
                    <a:gd name="connsiteX4" fmla="*/ 4986556 w 6550042"/>
                    <a:gd name="connsiteY4" fmla="*/ 3386466 h 3400696"/>
                    <a:gd name="connsiteX5" fmla="*/ 4977894 w 6550042"/>
                    <a:gd name="connsiteY5" fmla="*/ 3300536 h 3400696"/>
                    <a:gd name="connsiteX6" fmla="*/ 4133736 w 6550042"/>
                    <a:gd name="connsiteY6" fmla="*/ 2612528 h 3400696"/>
                    <a:gd name="connsiteX7" fmla="*/ 3289578 w 6550042"/>
                    <a:gd name="connsiteY7" fmla="*/ 3300536 h 3400696"/>
                    <a:gd name="connsiteX8" fmla="*/ 3279482 w 6550042"/>
                    <a:gd name="connsiteY8" fmla="*/ 3400696 h 3400696"/>
                    <a:gd name="connsiteX9" fmla="*/ 3269384 w 6550042"/>
                    <a:gd name="connsiteY9" fmla="*/ 3300536 h 3400696"/>
                    <a:gd name="connsiteX10" fmla="*/ 2425226 w 6550042"/>
                    <a:gd name="connsiteY10" fmla="*/ 2612528 h 3400696"/>
                    <a:gd name="connsiteX11" fmla="*/ 1581068 w 6550042"/>
                    <a:gd name="connsiteY11" fmla="*/ 3300536 h 3400696"/>
                    <a:gd name="connsiteX12" fmla="*/ 1574912 w 6550042"/>
                    <a:gd name="connsiteY12" fmla="*/ 3361608 h 3400696"/>
                    <a:gd name="connsiteX13" fmla="*/ 1568755 w 6550042"/>
                    <a:gd name="connsiteY13" fmla="*/ 3300536 h 3400696"/>
                    <a:gd name="connsiteX14" fmla="*/ 724597 w 6550042"/>
                    <a:gd name="connsiteY14" fmla="*/ 2612528 h 3400696"/>
                    <a:gd name="connsiteX15" fmla="*/ 10092 w 6550042"/>
                    <a:gd name="connsiteY15" fmla="*/ 2992428 h 3400696"/>
                    <a:gd name="connsiteX16" fmla="*/ 0 w 6550042"/>
                    <a:gd name="connsiteY16" fmla="*/ 3011020 h 3400696"/>
                    <a:gd name="connsiteX17" fmla="*/ 2886 w 6550042"/>
                    <a:gd name="connsiteY17" fmla="*/ 2973064 h 3400696"/>
                    <a:gd name="connsiteX18" fmla="*/ 3297450 w 6550042"/>
                    <a:gd name="connsiteY18" fmla="*/ 0 h 3400696"/>
                    <a:gd name="connsiteX0" fmla="*/ 3297450 w 5883755"/>
                    <a:gd name="connsiteY0" fmla="*/ 990 h 3401686"/>
                    <a:gd name="connsiteX1" fmla="*/ 5835536 w 5883755"/>
                    <a:gd name="connsiteY1" fmla="*/ 2651618 h 3401686"/>
                    <a:gd name="connsiteX2" fmla="*/ 4991378 w 5883755"/>
                    <a:gd name="connsiteY2" fmla="*/ 3339626 h 3401686"/>
                    <a:gd name="connsiteX3" fmla="*/ 4986556 w 5883755"/>
                    <a:gd name="connsiteY3" fmla="*/ 3387456 h 3401686"/>
                    <a:gd name="connsiteX4" fmla="*/ 4977894 w 5883755"/>
                    <a:gd name="connsiteY4" fmla="*/ 3301526 h 3401686"/>
                    <a:gd name="connsiteX5" fmla="*/ 4133736 w 5883755"/>
                    <a:gd name="connsiteY5" fmla="*/ 2613518 h 3401686"/>
                    <a:gd name="connsiteX6" fmla="*/ 3289578 w 5883755"/>
                    <a:gd name="connsiteY6" fmla="*/ 3301526 h 3401686"/>
                    <a:gd name="connsiteX7" fmla="*/ 3279482 w 5883755"/>
                    <a:gd name="connsiteY7" fmla="*/ 3401686 h 3401686"/>
                    <a:gd name="connsiteX8" fmla="*/ 3269384 w 5883755"/>
                    <a:gd name="connsiteY8" fmla="*/ 3301526 h 3401686"/>
                    <a:gd name="connsiteX9" fmla="*/ 2425226 w 5883755"/>
                    <a:gd name="connsiteY9" fmla="*/ 2613518 h 3401686"/>
                    <a:gd name="connsiteX10" fmla="*/ 1581068 w 5883755"/>
                    <a:gd name="connsiteY10" fmla="*/ 3301526 h 3401686"/>
                    <a:gd name="connsiteX11" fmla="*/ 1574912 w 5883755"/>
                    <a:gd name="connsiteY11" fmla="*/ 3362598 h 3401686"/>
                    <a:gd name="connsiteX12" fmla="*/ 1568755 w 5883755"/>
                    <a:gd name="connsiteY12" fmla="*/ 3301526 h 3401686"/>
                    <a:gd name="connsiteX13" fmla="*/ 724597 w 5883755"/>
                    <a:gd name="connsiteY13" fmla="*/ 2613518 h 3401686"/>
                    <a:gd name="connsiteX14" fmla="*/ 10092 w 5883755"/>
                    <a:gd name="connsiteY14" fmla="*/ 2993418 h 3401686"/>
                    <a:gd name="connsiteX15" fmla="*/ 0 w 5883755"/>
                    <a:gd name="connsiteY15" fmla="*/ 3012010 h 3401686"/>
                    <a:gd name="connsiteX16" fmla="*/ 2886 w 5883755"/>
                    <a:gd name="connsiteY16" fmla="*/ 2974054 h 3401686"/>
                    <a:gd name="connsiteX17" fmla="*/ 3297450 w 5883755"/>
                    <a:gd name="connsiteY17" fmla="*/ 990 h 3401686"/>
                    <a:gd name="connsiteX0" fmla="*/ 3297450 w 4991378"/>
                    <a:gd name="connsiteY0" fmla="*/ 0 h 3400696"/>
                    <a:gd name="connsiteX1" fmla="*/ 4991378 w 4991378"/>
                    <a:gd name="connsiteY1" fmla="*/ 3338636 h 3400696"/>
                    <a:gd name="connsiteX2" fmla="*/ 4986556 w 4991378"/>
                    <a:gd name="connsiteY2" fmla="*/ 3386466 h 3400696"/>
                    <a:gd name="connsiteX3" fmla="*/ 4977894 w 4991378"/>
                    <a:gd name="connsiteY3" fmla="*/ 3300536 h 3400696"/>
                    <a:gd name="connsiteX4" fmla="*/ 4133736 w 4991378"/>
                    <a:gd name="connsiteY4" fmla="*/ 2612528 h 3400696"/>
                    <a:gd name="connsiteX5" fmla="*/ 3289578 w 4991378"/>
                    <a:gd name="connsiteY5" fmla="*/ 3300536 h 3400696"/>
                    <a:gd name="connsiteX6" fmla="*/ 3279482 w 4991378"/>
                    <a:gd name="connsiteY6" fmla="*/ 3400696 h 3400696"/>
                    <a:gd name="connsiteX7" fmla="*/ 3269384 w 4991378"/>
                    <a:gd name="connsiteY7" fmla="*/ 3300536 h 3400696"/>
                    <a:gd name="connsiteX8" fmla="*/ 2425226 w 4991378"/>
                    <a:gd name="connsiteY8" fmla="*/ 2612528 h 3400696"/>
                    <a:gd name="connsiteX9" fmla="*/ 1581068 w 4991378"/>
                    <a:gd name="connsiteY9" fmla="*/ 3300536 h 3400696"/>
                    <a:gd name="connsiteX10" fmla="*/ 1574912 w 4991378"/>
                    <a:gd name="connsiteY10" fmla="*/ 3361608 h 3400696"/>
                    <a:gd name="connsiteX11" fmla="*/ 1568755 w 4991378"/>
                    <a:gd name="connsiteY11" fmla="*/ 3300536 h 3400696"/>
                    <a:gd name="connsiteX12" fmla="*/ 724597 w 4991378"/>
                    <a:gd name="connsiteY12" fmla="*/ 2612528 h 3400696"/>
                    <a:gd name="connsiteX13" fmla="*/ 10092 w 4991378"/>
                    <a:gd name="connsiteY13" fmla="*/ 2992428 h 3400696"/>
                    <a:gd name="connsiteX14" fmla="*/ 0 w 4991378"/>
                    <a:gd name="connsiteY14" fmla="*/ 3011020 h 3400696"/>
                    <a:gd name="connsiteX15" fmla="*/ 2886 w 4991378"/>
                    <a:gd name="connsiteY15" fmla="*/ 2973064 h 3400696"/>
                    <a:gd name="connsiteX16" fmla="*/ 3297450 w 4991378"/>
                    <a:gd name="connsiteY16" fmla="*/ 0 h 3400696"/>
                    <a:gd name="connsiteX0" fmla="*/ 3297450 w 4991378"/>
                    <a:gd name="connsiteY0" fmla="*/ 0 h 3400696"/>
                    <a:gd name="connsiteX1" fmla="*/ 4991378 w 4991378"/>
                    <a:gd name="connsiteY1" fmla="*/ 3338636 h 3400696"/>
                    <a:gd name="connsiteX2" fmla="*/ 4986556 w 4991378"/>
                    <a:gd name="connsiteY2" fmla="*/ 3386466 h 3400696"/>
                    <a:gd name="connsiteX3" fmla="*/ 4133736 w 4991378"/>
                    <a:gd name="connsiteY3" fmla="*/ 2612528 h 3400696"/>
                    <a:gd name="connsiteX4" fmla="*/ 3289578 w 4991378"/>
                    <a:gd name="connsiteY4" fmla="*/ 3300536 h 3400696"/>
                    <a:gd name="connsiteX5" fmla="*/ 3279482 w 4991378"/>
                    <a:gd name="connsiteY5" fmla="*/ 3400696 h 3400696"/>
                    <a:gd name="connsiteX6" fmla="*/ 3269384 w 4991378"/>
                    <a:gd name="connsiteY6" fmla="*/ 3300536 h 3400696"/>
                    <a:gd name="connsiteX7" fmla="*/ 2425226 w 4991378"/>
                    <a:gd name="connsiteY7" fmla="*/ 2612528 h 3400696"/>
                    <a:gd name="connsiteX8" fmla="*/ 1581068 w 4991378"/>
                    <a:gd name="connsiteY8" fmla="*/ 3300536 h 3400696"/>
                    <a:gd name="connsiteX9" fmla="*/ 1574912 w 4991378"/>
                    <a:gd name="connsiteY9" fmla="*/ 3361608 h 3400696"/>
                    <a:gd name="connsiteX10" fmla="*/ 1568755 w 4991378"/>
                    <a:gd name="connsiteY10" fmla="*/ 3300536 h 3400696"/>
                    <a:gd name="connsiteX11" fmla="*/ 724597 w 4991378"/>
                    <a:gd name="connsiteY11" fmla="*/ 2612528 h 3400696"/>
                    <a:gd name="connsiteX12" fmla="*/ 10092 w 4991378"/>
                    <a:gd name="connsiteY12" fmla="*/ 2992428 h 3400696"/>
                    <a:gd name="connsiteX13" fmla="*/ 0 w 4991378"/>
                    <a:gd name="connsiteY13" fmla="*/ 3011020 h 3400696"/>
                    <a:gd name="connsiteX14" fmla="*/ 2886 w 4991378"/>
                    <a:gd name="connsiteY14" fmla="*/ 2973064 h 3400696"/>
                    <a:gd name="connsiteX15" fmla="*/ 3297450 w 4991378"/>
                    <a:gd name="connsiteY15" fmla="*/ 0 h 3400696"/>
                    <a:gd name="connsiteX0" fmla="*/ 3297450 w 4986556"/>
                    <a:gd name="connsiteY0" fmla="*/ 0 h 3400696"/>
                    <a:gd name="connsiteX1" fmla="*/ 4986556 w 4986556"/>
                    <a:gd name="connsiteY1" fmla="*/ 3386466 h 3400696"/>
                    <a:gd name="connsiteX2" fmla="*/ 4133736 w 4986556"/>
                    <a:gd name="connsiteY2" fmla="*/ 2612528 h 3400696"/>
                    <a:gd name="connsiteX3" fmla="*/ 3289578 w 4986556"/>
                    <a:gd name="connsiteY3" fmla="*/ 3300536 h 3400696"/>
                    <a:gd name="connsiteX4" fmla="*/ 3279482 w 4986556"/>
                    <a:gd name="connsiteY4" fmla="*/ 3400696 h 3400696"/>
                    <a:gd name="connsiteX5" fmla="*/ 3269384 w 4986556"/>
                    <a:gd name="connsiteY5" fmla="*/ 3300536 h 3400696"/>
                    <a:gd name="connsiteX6" fmla="*/ 2425226 w 4986556"/>
                    <a:gd name="connsiteY6" fmla="*/ 2612528 h 3400696"/>
                    <a:gd name="connsiteX7" fmla="*/ 1581068 w 4986556"/>
                    <a:gd name="connsiteY7" fmla="*/ 3300536 h 3400696"/>
                    <a:gd name="connsiteX8" fmla="*/ 1574912 w 4986556"/>
                    <a:gd name="connsiteY8" fmla="*/ 3361608 h 3400696"/>
                    <a:gd name="connsiteX9" fmla="*/ 1568755 w 4986556"/>
                    <a:gd name="connsiteY9" fmla="*/ 3300536 h 3400696"/>
                    <a:gd name="connsiteX10" fmla="*/ 724597 w 4986556"/>
                    <a:gd name="connsiteY10" fmla="*/ 2612528 h 3400696"/>
                    <a:gd name="connsiteX11" fmla="*/ 10092 w 4986556"/>
                    <a:gd name="connsiteY11" fmla="*/ 2992428 h 3400696"/>
                    <a:gd name="connsiteX12" fmla="*/ 0 w 4986556"/>
                    <a:gd name="connsiteY12" fmla="*/ 3011020 h 3400696"/>
                    <a:gd name="connsiteX13" fmla="*/ 2886 w 4986556"/>
                    <a:gd name="connsiteY13" fmla="*/ 2973064 h 3400696"/>
                    <a:gd name="connsiteX14" fmla="*/ 3297450 w 4986556"/>
                    <a:gd name="connsiteY14" fmla="*/ 0 h 3400696"/>
                    <a:gd name="connsiteX0" fmla="*/ 3297450 w 4133744"/>
                    <a:gd name="connsiteY0" fmla="*/ 1250 h 3401946"/>
                    <a:gd name="connsiteX1" fmla="*/ 4133736 w 4133744"/>
                    <a:gd name="connsiteY1" fmla="*/ 2613778 h 3401946"/>
                    <a:gd name="connsiteX2" fmla="*/ 3289578 w 4133744"/>
                    <a:gd name="connsiteY2" fmla="*/ 3301786 h 3401946"/>
                    <a:gd name="connsiteX3" fmla="*/ 3279482 w 4133744"/>
                    <a:gd name="connsiteY3" fmla="*/ 3401946 h 3401946"/>
                    <a:gd name="connsiteX4" fmla="*/ 3269384 w 4133744"/>
                    <a:gd name="connsiteY4" fmla="*/ 3301786 h 3401946"/>
                    <a:gd name="connsiteX5" fmla="*/ 2425226 w 4133744"/>
                    <a:gd name="connsiteY5" fmla="*/ 2613778 h 3401946"/>
                    <a:gd name="connsiteX6" fmla="*/ 1581068 w 4133744"/>
                    <a:gd name="connsiteY6" fmla="*/ 3301786 h 3401946"/>
                    <a:gd name="connsiteX7" fmla="*/ 1574912 w 4133744"/>
                    <a:gd name="connsiteY7" fmla="*/ 3362858 h 3401946"/>
                    <a:gd name="connsiteX8" fmla="*/ 1568755 w 4133744"/>
                    <a:gd name="connsiteY8" fmla="*/ 3301786 h 3401946"/>
                    <a:gd name="connsiteX9" fmla="*/ 724597 w 4133744"/>
                    <a:gd name="connsiteY9" fmla="*/ 2613778 h 3401946"/>
                    <a:gd name="connsiteX10" fmla="*/ 10092 w 4133744"/>
                    <a:gd name="connsiteY10" fmla="*/ 2993678 h 3401946"/>
                    <a:gd name="connsiteX11" fmla="*/ 0 w 4133744"/>
                    <a:gd name="connsiteY11" fmla="*/ 3012270 h 3401946"/>
                    <a:gd name="connsiteX12" fmla="*/ 2886 w 4133744"/>
                    <a:gd name="connsiteY12" fmla="*/ 2974314 h 3401946"/>
                    <a:gd name="connsiteX13" fmla="*/ 3297450 w 4133744"/>
                    <a:gd name="connsiteY13" fmla="*/ 1250 h 3401946"/>
                    <a:gd name="connsiteX0" fmla="*/ 3297450 w 3539541"/>
                    <a:gd name="connsiteY0" fmla="*/ 0 h 3400696"/>
                    <a:gd name="connsiteX1" fmla="*/ 3289578 w 3539541"/>
                    <a:gd name="connsiteY1" fmla="*/ 3300536 h 3400696"/>
                    <a:gd name="connsiteX2" fmla="*/ 3279482 w 3539541"/>
                    <a:gd name="connsiteY2" fmla="*/ 3400696 h 3400696"/>
                    <a:gd name="connsiteX3" fmla="*/ 3269384 w 3539541"/>
                    <a:gd name="connsiteY3" fmla="*/ 3300536 h 3400696"/>
                    <a:gd name="connsiteX4" fmla="*/ 2425226 w 3539541"/>
                    <a:gd name="connsiteY4" fmla="*/ 2612528 h 3400696"/>
                    <a:gd name="connsiteX5" fmla="*/ 1581068 w 3539541"/>
                    <a:gd name="connsiteY5" fmla="*/ 3300536 h 3400696"/>
                    <a:gd name="connsiteX6" fmla="*/ 1574912 w 3539541"/>
                    <a:gd name="connsiteY6" fmla="*/ 3361608 h 3400696"/>
                    <a:gd name="connsiteX7" fmla="*/ 1568755 w 3539541"/>
                    <a:gd name="connsiteY7" fmla="*/ 3300536 h 3400696"/>
                    <a:gd name="connsiteX8" fmla="*/ 724597 w 3539541"/>
                    <a:gd name="connsiteY8" fmla="*/ 2612528 h 3400696"/>
                    <a:gd name="connsiteX9" fmla="*/ 10092 w 3539541"/>
                    <a:gd name="connsiteY9" fmla="*/ 2992428 h 3400696"/>
                    <a:gd name="connsiteX10" fmla="*/ 0 w 3539541"/>
                    <a:gd name="connsiteY10" fmla="*/ 3011020 h 3400696"/>
                    <a:gd name="connsiteX11" fmla="*/ 2886 w 3539541"/>
                    <a:gd name="connsiteY11" fmla="*/ 2973064 h 3400696"/>
                    <a:gd name="connsiteX12" fmla="*/ 3297450 w 3539541"/>
                    <a:gd name="connsiteY12" fmla="*/ 0 h 3400696"/>
                    <a:gd name="connsiteX0" fmla="*/ 3297450 w 3539541"/>
                    <a:gd name="connsiteY0" fmla="*/ 0 h 3400696"/>
                    <a:gd name="connsiteX1" fmla="*/ 3289578 w 3539541"/>
                    <a:gd name="connsiteY1" fmla="*/ 3300536 h 3400696"/>
                    <a:gd name="connsiteX2" fmla="*/ 3279482 w 3539541"/>
                    <a:gd name="connsiteY2" fmla="*/ 3400696 h 3400696"/>
                    <a:gd name="connsiteX3" fmla="*/ 2425226 w 3539541"/>
                    <a:gd name="connsiteY3" fmla="*/ 2612528 h 3400696"/>
                    <a:gd name="connsiteX4" fmla="*/ 1581068 w 3539541"/>
                    <a:gd name="connsiteY4" fmla="*/ 3300536 h 3400696"/>
                    <a:gd name="connsiteX5" fmla="*/ 1574912 w 3539541"/>
                    <a:gd name="connsiteY5" fmla="*/ 3361608 h 3400696"/>
                    <a:gd name="connsiteX6" fmla="*/ 1568755 w 3539541"/>
                    <a:gd name="connsiteY6" fmla="*/ 3300536 h 3400696"/>
                    <a:gd name="connsiteX7" fmla="*/ 724597 w 3539541"/>
                    <a:gd name="connsiteY7" fmla="*/ 2612528 h 3400696"/>
                    <a:gd name="connsiteX8" fmla="*/ 10092 w 3539541"/>
                    <a:gd name="connsiteY8" fmla="*/ 2992428 h 3400696"/>
                    <a:gd name="connsiteX9" fmla="*/ 0 w 3539541"/>
                    <a:gd name="connsiteY9" fmla="*/ 3011020 h 3400696"/>
                    <a:gd name="connsiteX10" fmla="*/ 2886 w 3539541"/>
                    <a:gd name="connsiteY10" fmla="*/ 2973064 h 3400696"/>
                    <a:gd name="connsiteX11" fmla="*/ 3297450 w 3539541"/>
                    <a:gd name="connsiteY11" fmla="*/ 0 h 3400696"/>
                    <a:gd name="connsiteX0" fmla="*/ 3297450 w 3570097"/>
                    <a:gd name="connsiteY0" fmla="*/ 0 h 3400696"/>
                    <a:gd name="connsiteX1" fmla="*/ 3279482 w 3570097"/>
                    <a:gd name="connsiteY1" fmla="*/ 3400696 h 3400696"/>
                    <a:gd name="connsiteX2" fmla="*/ 2425226 w 3570097"/>
                    <a:gd name="connsiteY2" fmla="*/ 2612528 h 3400696"/>
                    <a:gd name="connsiteX3" fmla="*/ 1581068 w 3570097"/>
                    <a:gd name="connsiteY3" fmla="*/ 3300536 h 3400696"/>
                    <a:gd name="connsiteX4" fmla="*/ 1574912 w 3570097"/>
                    <a:gd name="connsiteY4" fmla="*/ 3361608 h 3400696"/>
                    <a:gd name="connsiteX5" fmla="*/ 1568755 w 3570097"/>
                    <a:gd name="connsiteY5" fmla="*/ 3300536 h 3400696"/>
                    <a:gd name="connsiteX6" fmla="*/ 724597 w 3570097"/>
                    <a:gd name="connsiteY6" fmla="*/ 2612528 h 3400696"/>
                    <a:gd name="connsiteX7" fmla="*/ 10092 w 3570097"/>
                    <a:gd name="connsiteY7" fmla="*/ 2992428 h 3400696"/>
                    <a:gd name="connsiteX8" fmla="*/ 0 w 3570097"/>
                    <a:gd name="connsiteY8" fmla="*/ 3011020 h 3400696"/>
                    <a:gd name="connsiteX9" fmla="*/ 2886 w 3570097"/>
                    <a:gd name="connsiteY9" fmla="*/ 2973064 h 3400696"/>
                    <a:gd name="connsiteX10" fmla="*/ 3297450 w 3570097"/>
                    <a:gd name="connsiteY10" fmla="*/ 0 h 3400696"/>
                    <a:gd name="connsiteX0" fmla="*/ 3297450 w 3392892"/>
                    <a:gd name="connsiteY0" fmla="*/ 1250 h 3362858"/>
                    <a:gd name="connsiteX1" fmla="*/ 2425226 w 3392892"/>
                    <a:gd name="connsiteY1" fmla="*/ 2613778 h 3362858"/>
                    <a:gd name="connsiteX2" fmla="*/ 1581068 w 3392892"/>
                    <a:gd name="connsiteY2" fmla="*/ 3301786 h 3362858"/>
                    <a:gd name="connsiteX3" fmla="*/ 1574912 w 3392892"/>
                    <a:gd name="connsiteY3" fmla="*/ 3362858 h 3362858"/>
                    <a:gd name="connsiteX4" fmla="*/ 1568755 w 3392892"/>
                    <a:gd name="connsiteY4" fmla="*/ 3301786 h 3362858"/>
                    <a:gd name="connsiteX5" fmla="*/ 724597 w 3392892"/>
                    <a:gd name="connsiteY5" fmla="*/ 2613778 h 3362858"/>
                    <a:gd name="connsiteX6" fmla="*/ 10092 w 3392892"/>
                    <a:gd name="connsiteY6" fmla="*/ 2993678 h 3362858"/>
                    <a:gd name="connsiteX7" fmla="*/ 0 w 3392892"/>
                    <a:gd name="connsiteY7" fmla="*/ 3012270 h 3362858"/>
                    <a:gd name="connsiteX8" fmla="*/ 2886 w 3392892"/>
                    <a:gd name="connsiteY8" fmla="*/ 2974314 h 3362858"/>
                    <a:gd name="connsiteX9" fmla="*/ 3297450 w 3392892"/>
                    <a:gd name="connsiteY9" fmla="*/ 1250 h 336285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7450" h="3361608">
                      <a:moveTo>
                        <a:pt x="3297450" y="0"/>
                      </a:moveTo>
                      <a:cubicBezTo>
                        <a:pt x="1649130" y="848329"/>
                        <a:pt x="1579233" y="2514843"/>
                        <a:pt x="1581068" y="3300536"/>
                      </a:cubicBezTo>
                      <a:lnTo>
                        <a:pt x="1574912" y="3361608"/>
                      </a:lnTo>
                      <a:lnTo>
                        <a:pt x="1568755" y="3300536"/>
                      </a:lnTo>
                      <a:cubicBezTo>
                        <a:pt x="1488408" y="2907890"/>
                        <a:pt x="1140996" y="2612528"/>
                        <a:pt x="724597" y="2612528"/>
                      </a:cubicBezTo>
                      <a:cubicBezTo>
                        <a:pt x="427170" y="2612528"/>
                        <a:pt x="164939" y="2763224"/>
                        <a:pt x="10092" y="2992428"/>
                      </a:cubicBezTo>
                      <a:lnTo>
                        <a:pt x="0" y="3011020"/>
                      </a:lnTo>
                      <a:lnTo>
                        <a:pt x="2886" y="2973064"/>
                      </a:lnTo>
                      <a:cubicBezTo>
                        <a:pt x="172476" y="1303138"/>
                        <a:pt x="1573968" y="5395"/>
                        <a:pt x="3297450" y="0"/>
                      </a:cubicBezTo>
                      <a:close/>
                    </a:path>
                  </a:pathLst>
                </a:custGeom>
                <a:solidFill>
                  <a:srgbClr val="18DADA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3" name="任意多边形 1922"/>
                <p:cNvSpPr/>
                <p:nvPr/>
              </p:nvSpPr>
              <p:spPr>
                <a:xfrm>
                  <a:off x="9301859" y="23652008"/>
                  <a:ext cx="1822875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3297450 w 6603932"/>
                    <a:gd name="connsiteY19" fmla="*/ 0 h 3400696"/>
                    <a:gd name="connsiteX0" fmla="*/ 3287358 w 6593840"/>
                    <a:gd name="connsiteY0" fmla="*/ 0 h 3400696"/>
                    <a:gd name="connsiteX1" fmla="*/ 6581920 w 6593840"/>
                    <a:gd name="connsiteY1" fmla="*/ 2973064 h 3400696"/>
                    <a:gd name="connsiteX2" fmla="*/ 6593840 w 6593840"/>
                    <a:gd name="connsiteY2" fmla="*/ 3129812 h 3400696"/>
                    <a:gd name="connsiteX3" fmla="*/ 6539950 w 6593840"/>
                    <a:gd name="connsiteY3" fmla="*/ 3030528 h 3400696"/>
                    <a:gd name="connsiteX4" fmla="*/ 5825444 w 6593840"/>
                    <a:gd name="connsiteY4" fmla="*/ 2650628 h 3400696"/>
                    <a:gd name="connsiteX5" fmla="*/ 4981286 w 6593840"/>
                    <a:gd name="connsiteY5" fmla="*/ 3338636 h 3400696"/>
                    <a:gd name="connsiteX6" fmla="*/ 4976464 w 6593840"/>
                    <a:gd name="connsiteY6" fmla="*/ 3386466 h 3400696"/>
                    <a:gd name="connsiteX7" fmla="*/ 4967802 w 6593840"/>
                    <a:gd name="connsiteY7" fmla="*/ 3300536 h 3400696"/>
                    <a:gd name="connsiteX8" fmla="*/ 4123644 w 6593840"/>
                    <a:gd name="connsiteY8" fmla="*/ 2612528 h 3400696"/>
                    <a:gd name="connsiteX9" fmla="*/ 3279486 w 6593840"/>
                    <a:gd name="connsiteY9" fmla="*/ 3300536 h 3400696"/>
                    <a:gd name="connsiteX10" fmla="*/ 3269390 w 6593840"/>
                    <a:gd name="connsiteY10" fmla="*/ 3400696 h 3400696"/>
                    <a:gd name="connsiteX11" fmla="*/ 3259292 w 6593840"/>
                    <a:gd name="connsiteY11" fmla="*/ 3300536 h 3400696"/>
                    <a:gd name="connsiteX12" fmla="*/ 2415134 w 6593840"/>
                    <a:gd name="connsiteY12" fmla="*/ 2612528 h 3400696"/>
                    <a:gd name="connsiteX13" fmla="*/ 1570976 w 6593840"/>
                    <a:gd name="connsiteY13" fmla="*/ 3300536 h 3400696"/>
                    <a:gd name="connsiteX14" fmla="*/ 1564820 w 6593840"/>
                    <a:gd name="connsiteY14" fmla="*/ 3361608 h 3400696"/>
                    <a:gd name="connsiteX15" fmla="*/ 1558663 w 6593840"/>
                    <a:gd name="connsiteY15" fmla="*/ 3300536 h 3400696"/>
                    <a:gd name="connsiteX16" fmla="*/ 714505 w 6593840"/>
                    <a:gd name="connsiteY16" fmla="*/ 2612528 h 3400696"/>
                    <a:gd name="connsiteX17" fmla="*/ 0 w 6593840"/>
                    <a:gd name="connsiteY17" fmla="*/ 2992428 h 3400696"/>
                    <a:gd name="connsiteX18" fmla="*/ 3287358 w 6593840"/>
                    <a:gd name="connsiteY18" fmla="*/ 0 h 3400696"/>
                    <a:gd name="connsiteX0" fmla="*/ 2622680 w 5929162"/>
                    <a:gd name="connsiteY0" fmla="*/ 1250 h 3401946"/>
                    <a:gd name="connsiteX1" fmla="*/ 5917242 w 5929162"/>
                    <a:gd name="connsiteY1" fmla="*/ 2974314 h 3401946"/>
                    <a:gd name="connsiteX2" fmla="*/ 5929162 w 5929162"/>
                    <a:gd name="connsiteY2" fmla="*/ 3131062 h 3401946"/>
                    <a:gd name="connsiteX3" fmla="*/ 5875272 w 5929162"/>
                    <a:gd name="connsiteY3" fmla="*/ 3031778 h 3401946"/>
                    <a:gd name="connsiteX4" fmla="*/ 5160766 w 5929162"/>
                    <a:gd name="connsiteY4" fmla="*/ 2651878 h 3401946"/>
                    <a:gd name="connsiteX5" fmla="*/ 4316608 w 5929162"/>
                    <a:gd name="connsiteY5" fmla="*/ 3339886 h 3401946"/>
                    <a:gd name="connsiteX6" fmla="*/ 4311786 w 5929162"/>
                    <a:gd name="connsiteY6" fmla="*/ 3387716 h 3401946"/>
                    <a:gd name="connsiteX7" fmla="*/ 4303124 w 5929162"/>
                    <a:gd name="connsiteY7" fmla="*/ 3301786 h 3401946"/>
                    <a:gd name="connsiteX8" fmla="*/ 3458966 w 5929162"/>
                    <a:gd name="connsiteY8" fmla="*/ 2613778 h 3401946"/>
                    <a:gd name="connsiteX9" fmla="*/ 2614808 w 5929162"/>
                    <a:gd name="connsiteY9" fmla="*/ 3301786 h 3401946"/>
                    <a:gd name="connsiteX10" fmla="*/ 2604712 w 5929162"/>
                    <a:gd name="connsiteY10" fmla="*/ 3401946 h 3401946"/>
                    <a:gd name="connsiteX11" fmla="*/ 2594614 w 5929162"/>
                    <a:gd name="connsiteY11" fmla="*/ 3301786 h 3401946"/>
                    <a:gd name="connsiteX12" fmla="*/ 1750456 w 5929162"/>
                    <a:gd name="connsiteY12" fmla="*/ 2613778 h 3401946"/>
                    <a:gd name="connsiteX13" fmla="*/ 906298 w 5929162"/>
                    <a:gd name="connsiteY13" fmla="*/ 3301786 h 3401946"/>
                    <a:gd name="connsiteX14" fmla="*/ 900142 w 5929162"/>
                    <a:gd name="connsiteY14" fmla="*/ 3362858 h 3401946"/>
                    <a:gd name="connsiteX15" fmla="*/ 893985 w 5929162"/>
                    <a:gd name="connsiteY15" fmla="*/ 3301786 h 3401946"/>
                    <a:gd name="connsiteX16" fmla="*/ 49827 w 5929162"/>
                    <a:gd name="connsiteY16" fmla="*/ 2613778 h 3401946"/>
                    <a:gd name="connsiteX17" fmla="*/ 2622680 w 5929162"/>
                    <a:gd name="connsiteY17" fmla="*/ 1250 h 3401946"/>
                    <a:gd name="connsiteX0" fmla="*/ 1728695 w 5035177"/>
                    <a:gd name="connsiteY0" fmla="*/ 0 h 3400696"/>
                    <a:gd name="connsiteX1" fmla="*/ 5023257 w 5035177"/>
                    <a:gd name="connsiteY1" fmla="*/ 2973064 h 3400696"/>
                    <a:gd name="connsiteX2" fmla="*/ 5035177 w 5035177"/>
                    <a:gd name="connsiteY2" fmla="*/ 3129812 h 3400696"/>
                    <a:gd name="connsiteX3" fmla="*/ 4981287 w 5035177"/>
                    <a:gd name="connsiteY3" fmla="*/ 3030528 h 3400696"/>
                    <a:gd name="connsiteX4" fmla="*/ 4266781 w 5035177"/>
                    <a:gd name="connsiteY4" fmla="*/ 2650628 h 3400696"/>
                    <a:gd name="connsiteX5" fmla="*/ 3422623 w 5035177"/>
                    <a:gd name="connsiteY5" fmla="*/ 3338636 h 3400696"/>
                    <a:gd name="connsiteX6" fmla="*/ 3417801 w 5035177"/>
                    <a:gd name="connsiteY6" fmla="*/ 3386466 h 3400696"/>
                    <a:gd name="connsiteX7" fmla="*/ 3409139 w 5035177"/>
                    <a:gd name="connsiteY7" fmla="*/ 3300536 h 3400696"/>
                    <a:gd name="connsiteX8" fmla="*/ 2564981 w 5035177"/>
                    <a:gd name="connsiteY8" fmla="*/ 2612528 h 3400696"/>
                    <a:gd name="connsiteX9" fmla="*/ 1720823 w 5035177"/>
                    <a:gd name="connsiteY9" fmla="*/ 3300536 h 3400696"/>
                    <a:gd name="connsiteX10" fmla="*/ 1710727 w 5035177"/>
                    <a:gd name="connsiteY10" fmla="*/ 3400696 h 3400696"/>
                    <a:gd name="connsiteX11" fmla="*/ 1700629 w 5035177"/>
                    <a:gd name="connsiteY11" fmla="*/ 3300536 h 3400696"/>
                    <a:gd name="connsiteX12" fmla="*/ 856471 w 5035177"/>
                    <a:gd name="connsiteY12" fmla="*/ 2612528 h 3400696"/>
                    <a:gd name="connsiteX13" fmla="*/ 12313 w 5035177"/>
                    <a:gd name="connsiteY13" fmla="*/ 3300536 h 3400696"/>
                    <a:gd name="connsiteX14" fmla="*/ 6157 w 5035177"/>
                    <a:gd name="connsiteY14" fmla="*/ 3361608 h 3400696"/>
                    <a:gd name="connsiteX15" fmla="*/ 0 w 5035177"/>
                    <a:gd name="connsiteY15" fmla="*/ 3300536 h 3400696"/>
                    <a:gd name="connsiteX16" fmla="*/ 1728695 w 5035177"/>
                    <a:gd name="connsiteY16" fmla="*/ 0 h 3400696"/>
                    <a:gd name="connsiteX0" fmla="*/ 1728695 w 5023257"/>
                    <a:gd name="connsiteY0" fmla="*/ 0 h 3400696"/>
                    <a:gd name="connsiteX1" fmla="*/ 5023257 w 5023257"/>
                    <a:gd name="connsiteY1" fmla="*/ 2973064 h 3400696"/>
                    <a:gd name="connsiteX2" fmla="*/ 4981287 w 5023257"/>
                    <a:gd name="connsiteY2" fmla="*/ 3030528 h 3400696"/>
                    <a:gd name="connsiteX3" fmla="*/ 4266781 w 5023257"/>
                    <a:gd name="connsiteY3" fmla="*/ 2650628 h 3400696"/>
                    <a:gd name="connsiteX4" fmla="*/ 3422623 w 5023257"/>
                    <a:gd name="connsiteY4" fmla="*/ 3338636 h 3400696"/>
                    <a:gd name="connsiteX5" fmla="*/ 3417801 w 5023257"/>
                    <a:gd name="connsiteY5" fmla="*/ 3386466 h 3400696"/>
                    <a:gd name="connsiteX6" fmla="*/ 3409139 w 5023257"/>
                    <a:gd name="connsiteY6" fmla="*/ 3300536 h 3400696"/>
                    <a:gd name="connsiteX7" fmla="*/ 2564981 w 5023257"/>
                    <a:gd name="connsiteY7" fmla="*/ 2612528 h 3400696"/>
                    <a:gd name="connsiteX8" fmla="*/ 1720823 w 5023257"/>
                    <a:gd name="connsiteY8" fmla="*/ 3300536 h 3400696"/>
                    <a:gd name="connsiteX9" fmla="*/ 1710727 w 5023257"/>
                    <a:gd name="connsiteY9" fmla="*/ 3400696 h 3400696"/>
                    <a:gd name="connsiteX10" fmla="*/ 1700629 w 5023257"/>
                    <a:gd name="connsiteY10" fmla="*/ 3300536 h 3400696"/>
                    <a:gd name="connsiteX11" fmla="*/ 856471 w 5023257"/>
                    <a:gd name="connsiteY11" fmla="*/ 2612528 h 3400696"/>
                    <a:gd name="connsiteX12" fmla="*/ 12313 w 5023257"/>
                    <a:gd name="connsiteY12" fmla="*/ 3300536 h 3400696"/>
                    <a:gd name="connsiteX13" fmla="*/ 6157 w 5023257"/>
                    <a:gd name="connsiteY13" fmla="*/ 3361608 h 3400696"/>
                    <a:gd name="connsiteX14" fmla="*/ 0 w 5023257"/>
                    <a:gd name="connsiteY14" fmla="*/ 3300536 h 3400696"/>
                    <a:gd name="connsiteX15" fmla="*/ 1728695 w 5023257"/>
                    <a:gd name="connsiteY15" fmla="*/ 0 h 3400696"/>
                    <a:gd name="connsiteX0" fmla="*/ 1728695 w 4981287"/>
                    <a:gd name="connsiteY0" fmla="*/ 569 h 3401265"/>
                    <a:gd name="connsiteX1" fmla="*/ 4981287 w 4981287"/>
                    <a:gd name="connsiteY1" fmla="*/ 3031097 h 3401265"/>
                    <a:gd name="connsiteX2" fmla="*/ 4266781 w 4981287"/>
                    <a:gd name="connsiteY2" fmla="*/ 2651197 h 3401265"/>
                    <a:gd name="connsiteX3" fmla="*/ 3422623 w 4981287"/>
                    <a:gd name="connsiteY3" fmla="*/ 3339205 h 3401265"/>
                    <a:gd name="connsiteX4" fmla="*/ 3417801 w 4981287"/>
                    <a:gd name="connsiteY4" fmla="*/ 3387035 h 3401265"/>
                    <a:gd name="connsiteX5" fmla="*/ 3409139 w 4981287"/>
                    <a:gd name="connsiteY5" fmla="*/ 3301105 h 3401265"/>
                    <a:gd name="connsiteX6" fmla="*/ 2564981 w 4981287"/>
                    <a:gd name="connsiteY6" fmla="*/ 2613097 h 3401265"/>
                    <a:gd name="connsiteX7" fmla="*/ 1720823 w 4981287"/>
                    <a:gd name="connsiteY7" fmla="*/ 3301105 h 3401265"/>
                    <a:gd name="connsiteX8" fmla="*/ 1710727 w 4981287"/>
                    <a:gd name="connsiteY8" fmla="*/ 3401265 h 3401265"/>
                    <a:gd name="connsiteX9" fmla="*/ 1700629 w 4981287"/>
                    <a:gd name="connsiteY9" fmla="*/ 3301105 h 3401265"/>
                    <a:gd name="connsiteX10" fmla="*/ 856471 w 4981287"/>
                    <a:gd name="connsiteY10" fmla="*/ 2613097 h 3401265"/>
                    <a:gd name="connsiteX11" fmla="*/ 12313 w 4981287"/>
                    <a:gd name="connsiteY11" fmla="*/ 3301105 h 3401265"/>
                    <a:gd name="connsiteX12" fmla="*/ 6157 w 4981287"/>
                    <a:gd name="connsiteY12" fmla="*/ 3362177 h 3401265"/>
                    <a:gd name="connsiteX13" fmla="*/ 0 w 4981287"/>
                    <a:gd name="connsiteY13" fmla="*/ 3301105 h 3401265"/>
                    <a:gd name="connsiteX14" fmla="*/ 1728695 w 4981287"/>
                    <a:gd name="connsiteY14" fmla="*/ 569 h 3401265"/>
                    <a:gd name="connsiteX0" fmla="*/ 1728695 w 4315000"/>
                    <a:gd name="connsiteY0" fmla="*/ 3860 h 3404556"/>
                    <a:gd name="connsiteX1" fmla="*/ 4266781 w 4315000"/>
                    <a:gd name="connsiteY1" fmla="*/ 2654488 h 3404556"/>
                    <a:gd name="connsiteX2" fmla="*/ 3422623 w 4315000"/>
                    <a:gd name="connsiteY2" fmla="*/ 3342496 h 3404556"/>
                    <a:gd name="connsiteX3" fmla="*/ 3417801 w 4315000"/>
                    <a:gd name="connsiteY3" fmla="*/ 3390326 h 3404556"/>
                    <a:gd name="connsiteX4" fmla="*/ 3409139 w 4315000"/>
                    <a:gd name="connsiteY4" fmla="*/ 3304396 h 3404556"/>
                    <a:gd name="connsiteX5" fmla="*/ 2564981 w 4315000"/>
                    <a:gd name="connsiteY5" fmla="*/ 2616388 h 3404556"/>
                    <a:gd name="connsiteX6" fmla="*/ 1720823 w 4315000"/>
                    <a:gd name="connsiteY6" fmla="*/ 3304396 h 3404556"/>
                    <a:gd name="connsiteX7" fmla="*/ 1710727 w 4315000"/>
                    <a:gd name="connsiteY7" fmla="*/ 3404556 h 3404556"/>
                    <a:gd name="connsiteX8" fmla="*/ 1700629 w 4315000"/>
                    <a:gd name="connsiteY8" fmla="*/ 3304396 h 3404556"/>
                    <a:gd name="connsiteX9" fmla="*/ 856471 w 4315000"/>
                    <a:gd name="connsiteY9" fmla="*/ 2616388 h 3404556"/>
                    <a:gd name="connsiteX10" fmla="*/ 12313 w 4315000"/>
                    <a:gd name="connsiteY10" fmla="*/ 3304396 h 3404556"/>
                    <a:gd name="connsiteX11" fmla="*/ 6157 w 4315000"/>
                    <a:gd name="connsiteY11" fmla="*/ 3365468 h 3404556"/>
                    <a:gd name="connsiteX12" fmla="*/ 0 w 4315000"/>
                    <a:gd name="connsiteY12" fmla="*/ 3304396 h 3404556"/>
                    <a:gd name="connsiteX13" fmla="*/ 1728695 w 4315000"/>
                    <a:gd name="connsiteY13" fmla="*/ 3860 h 340455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3417801 w 3422623"/>
                    <a:gd name="connsiteY2" fmla="*/ 3386466 h 3400696"/>
                    <a:gd name="connsiteX3" fmla="*/ 3409139 w 3422623"/>
                    <a:gd name="connsiteY3" fmla="*/ 3300536 h 3400696"/>
                    <a:gd name="connsiteX4" fmla="*/ 2564981 w 3422623"/>
                    <a:gd name="connsiteY4" fmla="*/ 2612528 h 3400696"/>
                    <a:gd name="connsiteX5" fmla="*/ 1720823 w 3422623"/>
                    <a:gd name="connsiteY5" fmla="*/ 3300536 h 3400696"/>
                    <a:gd name="connsiteX6" fmla="*/ 1710727 w 3422623"/>
                    <a:gd name="connsiteY6" fmla="*/ 3400696 h 3400696"/>
                    <a:gd name="connsiteX7" fmla="*/ 1700629 w 3422623"/>
                    <a:gd name="connsiteY7" fmla="*/ 3300536 h 3400696"/>
                    <a:gd name="connsiteX8" fmla="*/ 856471 w 3422623"/>
                    <a:gd name="connsiteY8" fmla="*/ 2612528 h 3400696"/>
                    <a:gd name="connsiteX9" fmla="*/ 12313 w 3422623"/>
                    <a:gd name="connsiteY9" fmla="*/ 3300536 h 3400696"/>
                    <a:gd name="connsiteX10" fmla="*/ 6157 w 3422623"/>
                    <a:gd name="connsiteY10" fmla="*/ 3361608 h 3400696"/>
                    <a:gd name="connsiteX11" fmla="*/ 0 w 3422623"/>
                    <a:gd name="connsiteY11" fmla="*/ 3300536 h 3400696"/>
                    <a:gd name="connsiteX12" fmla="*/ 1728695 w 3422623"/>
                    <a:gd name="connsiteY12" fmla="*/ 0 h 340069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3417801 w 3422623"/>
                    <a:gd name="connsiteY2" fmla="*/ 3386466 h 3400696"/>
                    <a:gd name="connsiteX3" fmla="*/ 2564981 w 3422623"/>
                    <a:gd name="connsiteY3" fmla="*/ 2612528 h 3400696"/>
                    <a:gd name="connsiteX4" fmla="*/ 1720823 w 3422623"/>
                    <a:gd name="connsiteY4" fmla="*/ 3300536 h 3400696"/>
                    <a:gd name="connsiteX5" fmla="*/ 1710727 w 3422623"/>
                    <a:gd name="connsiteY5" fmla="*/ 3400696 h 3400696"/>
                    <a:gd name="connsiteX6" fmla="*/ 1700629 w 3422623"/>
                    <a:gd name="connsiteY6" fmla="*/ 3300536 h 3400696"/>
                    <a:gd name="connsiteX7" fmla="*/ 856471 w 3422623"/>
                    <a:gd name="connsiteY7" fmla="*/ 2612528 h 3400696"/>
                    <a:gd name="connsiteX8" fmla="*/ 12313 w 3422623"/>
                    <a:gd name="connsiteY8" fmla="*/ 3300536 h 3400696"/>
                    <a:gd name="connsiteX9" fmla="*/ 6157 w 3422623"/>
                    <a:gd name="connsiteY9" fmla="*/ 3361608 h 3400696"/>
                    <a:gd name="connsiteX10" fmla="*/ 0 w 3422623"/>
                    <a:gd name="connsiteY10" fmla="*/ 3300536 h 3400696"/>
                    <a:gd name="connsiteX11" fmla="*/ 1728695 w 3422623"/>
                    <a:gd name="connsiteY11" fmla="*/ 0 h 340069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2564981 w 3422623"/>
                    <a:gd name="connsiteY2" fmla="*/ 2612528 h 3400696"/>
                    <a:gd name="connsiteX3" fmla="*/ 1720823 w 3422623"/>
                    <a:gd name="connsiteY3" fmla="*/ 3300536 h 3400696"/>
                    <a:gd name="connsiteX4" fmla="*/ 1710727 w 3422623"/>
                    <a:gd name="connsiteY4" fmla="*/ 3400696 h 3400696"/>
                    <a:gd name="connsiteX5" fmla="*/ 1700629 w 3422623"/>
                    <a:gd name="connsiteY5" fmla="*/ 3300536 h 3400696"/>
                    <a:gd name="connsiteX6" fmla="*/ 856471 w 3422623"/>
                    <a:gd name="connsiteY6" fmla="*/ 2612528 h 3400696"/>
                    <a:gd name="connsiteX7" fmla="*/ 12313 w 3422623"/>
                    <a:gd name="connsiteY7" fmla="*/ 3300536 h 3400696"/>
                    <a:gd name="connsiteX8" fmla="*/ 6157 w 3422623"/>
                    <a:gd name="connsiteY8" fmla="*/ 3361608 h 3400696"/>
                    <a:gd name="connsiteX9" fmla="*/ 0 w 3422623"/>
                    <a:gd name="connsiteY9" fmla="*/ 3300536 h 3400696"/>
                    <a:gd name="connsiteX10" fmla="*/ 1728695 w 3422623"/>
                    <a:gd name="connsiteY10" fmla="*/ 0 h 3400696"/>
                    <a:gd name="connsiteX0" fmla="*/ 1728695 w 2564984"/>
                    <a:gd name="connsiteY0" fmla="*/ 4366 h 3405062"/>
                    <a:gd name="connsiteX1" fmla="*/ 2564981 w 2564984"/>
                    <a:gd name="connsiteY1" fmla="*/ 2616894 h 3405062"/>
                    <a:gd name="connsiteX2" fmla="*/ 1720823 w 2564984"/>
                    <a:gd name="connsiteY2" fmla="*/ 3304902 h 3405062"/>
                    <a:gd name="connsiteX3" fmla="*/ 1710727 w 2564984"/>
                    <a:gd name="connsiteY3" fmla="*/ 3405062 h 3405062"/>
                    <a:gd name="connsiteX4" fmla="*/ 1700629 w 2564984"/>
                    <a:gd name="connsiteY4" fmla="*/ 3304902 h 3405062"/>
                    <a:gd name="connsiteX5" fmla="*/ 856471 w 2564984"/>
                    <a:gd name="connsiteY5" fmla="*/ 2616894 h 3405062"/>
                    <a:gd name="connsiteX6" fmla="*/ 12313 w 2564984"/>
                    <a:gd name="connsiteY6" fmla="*/ 3304902 h 3405062"/>
                    <a:gd name="connsiteX7" fmla="*/ 6157 w 2564984"/>
                    <a:gd name="connsiteY7" fmla="*/ 3365974 h 3405062"/>
                    <a:gd name="connsiteX8" fmla="*/ 0 w 2564984"/>
                    <a:gd name="connsiteY8" fmla="*/ 3304902 h 3405062"/>
                    <a:gd name="connsiteX9" fmla="*/ 1728695 w 2564984"/>
                    <a:gd name="connsiteY9" fmla="*/ 4366 h 3405062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928881"/>
                    <a:gd name="connsiteY0" fmla="*/ 0 h 3400696"/>
                    <a:gd name="connsiteX1" fmla="*/ 1720823 w 1928881"/>
                    <a:gd name="connsiteY1" fmla="*/ 3300536 h 3400696"/>
                    <a:gd name="connsiteX2" fmla="*/ 1710727 w 1928881"/>
                    <a:gd name="connsiteY2" fmla="*/ 3400696 h 3400696"/>
                    <a:gd name="connsiteX3" fmla="*/ 1700629 w 1928881"/>
                    <a:gd name="connsiteY3" fmla="*/ 3300536 h 3400696"/>
                    <a:gd name="connsiteX4" fmla="*/ 856471 w 1928881"/>
                    <a:gd name="connsiteY4" fmla="*/ 2612528 h 3400696"/>
                    <a:gd name="connsiteX5" fmla="*/ 12313 w 1928881"/>
                    <a:gd name="connsiteY5" fmla="*/ 3300536 h 3400696"/>
                    <a:gd name="connsiteX6" fmla="*/ 6157 w 1928881"/>
                    <a:gd name="connsiteY6" fmla="*/ 3361608 h 3400696"/>
                    <a:gd name="connsiteX7" fmla="*/ 0 w 1928881"/>
                    <a:gd name="connsiteY7" fmla="*/ 3300536 h 3400696"/>
                    <a:gd name="connsiteX8" fmla="*/ 1728695 w 1928881"/>
                    <a:gd name="connsiteY8" fmla="*/ 0 h 3400696"/>
                    <a:gd name="connsiteX0" fmla="*/ 1728695 w 1728695"/>
                    <a:gd name="connsiteY0" fmla="*/ 0 h 3400696"/>
                    <a:gd name="connsiteX1" fmla="*/ 1720823 w 1728695"/>
                    <a:gd name="connsiteY1" fmla="*/ 3300536 h 3400696"/>
                    <a:gd name="connsiteX2" fmla="*/ 1710727 w 1728695"/>
                    <a:gd name="connsiteY2" fmla="*/ 3400696 h 3400696"/>
                    <a:gd name="connsiteX3" fmla="*/ 1700629 w 1728695"/>
                    <a:gd name="connsiteY3" fmla="*/ 3300536 h 3400696"/>
                    <a:gd name="connsiteX4" fmla="*/ 856471 w 1728695"/>
                    <a:gd name="connsiteY4" fmla="*/ 2612528 h 3400696"/>
                    <a:gd name="connsiteX5" fmla="*/ 12313 w 1728695"/>
                    <a:gd name="connsiteY5" fmla="*/ 3300536 h 3400696"/>
                    <a:gd name="connsiteX6" fmla="*/ 6157 w 1728695"/>
                    <a:gd name="connsiteY6" fmla="*/ 3361608 h 3400696"/>
                    <a:gd name="connsiteX7" fmla="*/ 0 w 1728695"/>
                    <a:gd name="connsiteY7" fmla="*/ 3300536 h 3400696"/>
                    <a:gd name="connsiteX8" fmla="*/ 1728695 w 1728695"/>
                    <a:gd name="connsiteY8" fmla="*/ 0 h 3400696"/>
                    <a:gd name="connsiteX0" fmla="*/ 1728695 w 1728695"/>
                    <a:gd name="connsiteY0" fmla="*/ 0 h 3400696"/>
                    <a:gd name="connsiteX1" fmla="*/ 1720823 w 1728695"/>
                    <a:gd name="connsiteY1" fmla="*/ 3300536 h 3400696"/>
                    <a:gd name="connsiteX2" fmla="*/ 1710727 w 1728695"/>
                    <a:gd name="connsiteY2" fmla="*/ 3400696 h 3400696"/>
                    <a:gd name="connsiteX3" fmla="*/ 1700629 w 1728695"/>
                    <a:gd name="connsiteY3" fmla="*/ 3300536 h 3400696"/>
                    <a:gd name="connsiteX4" fmla="*/ 856471 w 1728695"/>
                    <a:gd name="connsiteY4" fmla="*/ 2612528 h 3400696"/>
                    <a:gd name="connsiteX5" fmla="*/ 12313 w 1728695"/>
                    <a:gd name="connsiteY5" fmla="*/ 3300536 h 3400696"/>
                    <a:gd name="connsiteX6" fmla="*/ 6157 w 1728695"/>
                    <a:gd name="connsiteY6" fmla="*/ 3361608 h 3400696"/>
                    <a:gd name="connsiteX7" fmla="*/ 0 w 1728695"/>
                    <a:gd name="connsiteY7" fmla="*/ 3300536 h 3400696"/>
                    <a:gd name="connsiteX8" fmla="*/ 1728695 w 1728695"/>
                    <a:gd name="connsiteY8" fmla="*/ 0 h 3400696"/>
                    <a:gd name="connsiteX0" fmla="*/ 1728695 w 1815975"/>
                    <a:gd name="connsiteY0" fmla="*/ 0 h 3400696"/>
                    <a:gd name="connsiteX1" fmla="*/ 1720823 w 1815975"/>
                    <a:gd name="connsiteY1" fmla="*/ 3300536 h 3400696"/>
                    <a:gd name="connsiteX2" fmla="*/ 1710727 w 1815975"/>
                    <a:gd name="connsiteY2" fmla="*/ 3400696 h 3400696"/>
                    <a:gd name="connsiteX3" fmla="*/ 1700629 w 1815975"/>
                    <a:gd name="connsiteY3" fmla="*/ 3300536 h 3400696"/>
                    <a:gd name="connsiteX4" fmla="*/ 856471 w 1815975"/>
                    <a:gd name="connsiteY4" fmla="*/ 2612528 h 3400696"/>
                    <a:gd name="connsiteX5" fmla="*/ 12313 w 1815975"/>
                    <a:gd name="connsiteY5" fmla="*/ 3300536 h 3400696"/>
                    <a:gd name="connsiteX6" fmla="*/ 6157 w 1815975"/>
                    <a:gd name="connsiteY6" fmla="*/ 3361608 h 3400696"/>
                    <a:gd name="connsiteX7" fmla="*/ 0 w 1815975"/>
                    <a:gd name="connsiteY7" fmla="*/ 3300536 h 3400696"/>
                    <a:gd name="connsiteX8" fmla="*/ 1728695 w 1815975"/>
                    <a:gd name="connsiteY8" fmla="*/ 0 h 3400696"/>
                    <a:gd name="connsiteX0" fmla="*/ 1728695 w 1822644"/>
                    <a:gd name="connsiteY0" fmla="*/ 0 h 3400696"/>
                    <a:gd name="connsiteX1" fmla="*/ 1720823 w 1822644"/>
                    <a:gd name="connsiteY1" fmla="*/ 3300536 h 3400696"/>
                    <a:gd name="connsiteX2" fmla="*/ 1710727 w 1822644"/>
                    <a:gd name="connsiteY2" fmla="*/ 3400696 h 3400696"/>
                    <a:gd name="connsiteX3" fmla="*/ 1700629 w 1822644"/>
                    <a:gd name="connsiteY3" fmla="*/ 3300536 h 3400696"/>
                    <a:gd name="connsiteX4" fmla="*/ 856471 w 1822644"/>
                    <a:gd name="connsiteY4" fmla="*/ 2612528 h 3400696"/>
                    <a:gd name="connsiteX5" fmla="*/ 12313 w 1822644"/>
                    <a:gd name="connsiteY5" fmla="*/ 3300536 h 3400696"/>
                    <a:gd name="connsiteX6" fmla="*/ 6157 w 1822644"/>
                    <a:gd name="connsiteY6" fmla="*/ 3361608 h 3400696"/>
                    <a:gd name="connsiteX7" fmla="*/ 0 w 1822644"/>
                    <a:gd name="connsiteY7" fmla="*/ 3300536 h 3400696"/>
                    <a:gd name="connsiteX8" fmla="*/ 1728695 w 1822644"/>
                    <a:gd name="connsiteY8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22644" h="3400696">
                      <a:moveTo>
                        <a:pt x="1728695" y="0"/>
                      </a:moveTo>
                      <a:cubicBezTo>
                        <a:pt x="1746419" y="97631"/>
                        <a:pt x="1935750" y="1869359"/>
                        <a:pt x="1720823" y="3300536"/>
                      </a:cubicBezTo>
                      <a:lnTo>
                        <a:pt x="1710727" y="3400696"/>
                      </a:lnTo>
                      <a:lnTo>
                        <a:pt x="1700629" y="3300536"/>
                      </a:lnTo>
                      <a:cubicBezTo>
                        <a:pt x="1620283" y="2907890"/>
                        <a:pt x="1272869" y="2612528"/>
                        <a:pt x="856471" y="2612528"/>
                      </a:cubicBezTo>
                      <a:cubicBezTo>
                        <a:pt x="440073" y="2612528"/>
                        <a:pt x="92660" y="2907890"/>
                        <a:pt x="12313" y="3300536"/>
                      </a:cubicBezTo>
                      <a:lnTo>
                        <a:pt x="6157" y="3361608"/>
                      </a:lnTo>
                      <a:lnTo>
                        <a:pt x="0" y="3300536"/>
                      </a:lnTo>
                      <a:cubicBezTo>
                        <a:pt x="53728" y="2787894"/>
                        <a:pt x="-85771" y="947799"/>
                        <a:pt x="172869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1924" name="任意多边形 1923"/>
                <p:cNvSpPr/>
                <p:nvPr/>
              </p:nvSpPr>
              <p:spPr>
                <a:xfrm>
                  <a:off x="11009273" y="23652008"/>
                  <a:ext cx="1744734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3297450 w 6603932"/>
                    <a:gd name="connsiteY19" fmla="*/ 0 h 3400696"/>
                    <a:gd name="connsiteX0" fmla="*/ 3287358 w 6593840"/>
                    <a:gd name="connsiteY0" fmla="*/ 0 h 3400696"/>
                    <a:gd name="connsiteX1" fmla="*/ 6581920 w 6593840"/>
                    <a:gd name="connsiteY1" fmla="*/ 2973064 h 3400696"/>
                    <a:gd name="connsiteX2" fmla="*/ 6593840 w 6593840"/>
                    <a:gd name="connsiteY2" fmla="*/ 3129812 h 3400696"/>
                    <a:gd name="connsiteX3" fmla="*/ 6539950 w 6593840"/>
                    <a:gd name="connsiteY3" fmla="*/ 3030528 h 3400696"/>
                    <a:gd name="connsiteX4" fmla="*/ 5825444 w 6593840"/>
                    <a:gd name="connsiteY4" fmla="*/ 2650628 h 3400696"/>
                    <a:gd name="connsiteX5" fmla="*/ 4981286 w 6593840"/>
                    <a:gd name="connsiteY5" fmla="*/ 3338636 h 3400696"/>
                    <a:gd name="connsiteX6" fmla="*/ 4976464 w 6593840"/>
                    <a:gd name="connsiteY6" fmla="*/ 3386466 h 3400696"/>
                    <a:gd name="connsiteX7" fmla="*/ 4967802 w 6593840"/>
                    <a:gd name="connsiteY7" fmla="*/ 3300536 h 3400696"/>
                    <a:gd name="connsiteX8" fmla="*/ 4123644 w 6593840"/>
                    <a:gd name="connsiteY8" fmla="*/ 2612528 h 3400696"/>
                    <a:gd name="connsiteX9" fmla="*/ 3279486 w 6593840"/>
                    <a:gd name="connsiteY9" fmla="*/ 3300536 h 3400696"/>
                    <a:gd name="connsiteX10" fmla="*/ 3269390 w 6593840"/>
                    <a:gd name="connsiteY10" fmla="*/ 3400696 h 3400696"/>
                    <a:gd name="connsiteX11" fmla="*/ 3259292 w 6593840"/>
                    <a:gd name="connsiteY11" fmla="*/ 3300536 h 3400696"/>
                    <a:gd name="connsiteX12" fmla="*/ 2415134 w 6593840"/>
                    <a:gd name="connsiteY12" fmla="*/ 2612528 h 3400696"/>
                    <a:gd name="connsiteX13" fmla="*/ 1570976 w 6593840"/>
                    <a:gd name="connsiteY13" fmla="*/ 3300536 h 3400696"/>
                    <a:gd name="connsiteX14" fmla="*/ 1564820 w 6593840"/>
                    <a:gd name="connsiteY14" fmla="*/ 3361608 h 3400696"/>
                    <a:gd name="connsiteX15" fmla="*/ 1558663 w 6593840"/>
                    <a:gd name="connsiteY15" fmla="*/ 3300536 h 3400696"/>
                    <a:gd name="connsiteX16" fmla="*/ 714505 w 6593840"/>
                    <a:gd name="connsiteY16" fmla="*/ 2612528 h 3400696"/>
                    <a:gd name="connsiteX17" fmla="*/ 0 w 6593840"/>
                    <a:gd name="connsiteY17" fmla="*/ 2992428 h 3400696"/>
                    <a:gd name="connsiteX18" fmla="*/ 3287358 w 6593840"/>
                    <a:gd name="connsiteY18" fmla="*/ 0 h 3400696"/>
                    <a:gd name="connsiteX0" fmla="*/ 2622680 w 5929162"/>
                    <a:gd name="connsiteY0" fmla="*/ 1250 h 3401946"/>
                    <a:gd name="connsiteX1" fmla="*/ 5917242 w 5929162"/>
                    <a:gd name="connsiteY1" fmla="*/ 2974314 h 3401946"/>
                    <a:gd name="connsiteX2" fmla="*/ 5929162 w 5929162"/>
                    <a:gd name="connsiteY2" fmla="*/ 3131062 h 3401946"/>
                    <a:gd name="connsiteX3" fmla="*/ 5875272 w 5929162"/>
                    <a:gd name="connsiteY3" fmla="*/ 3031778 h 3401946"/>
                    <a:gd name="connsiteX4" fmla="*/ 5160766 w 5929162"/>
                    <a:gd name="connsiteY4" fmla="*/ 2651878 h 3401946"/>
                    <a:gd name="connsiteX5" fmla="*/ 4316608 w 5929162"/>
                    <a:gd name="connsiteY5" fmla="*/ 3339886 h 3401946"/>
                    <a:gd name="connsiteX6" fmla="*/ 4311786 w 5929162"/>
                    <a:gd name="connsiteY6" fmla="*/ 3387716 h 3401946"/>
                    <a:gd name="connsiteX7" fmla="*/ 4303124 w 5929162"/>
                    <a:gd name="connsiteY7" fmla="*/ 3301786 h 3401946"/>
                    <a:gd name="connsiteX8" fmla="*/ 3458966 w 5929162"/>
                    <a:gd name="connsiteY8" fmla="*/ 2613778 h 3401946"/>
                    <a:gd name="connsiteX9" fmla="*/ 2614808 w 5929162"/>
                    <a:gd name="connsiteY9" fmla="*/ 3301786 h 3401946"/>
                    <a:gd name="connsiteX10" fmla="*/ 2604712 w 5929162"/>
                    <a:gd name="connsiteY10" fmla="*/ 3401946 h 3401946"/>
                    <a:gd name="connsiteX11" fmla="*/ 2594614 w 5929162"/>
                    <a:gd name="connsiteY11" fmla="*/ 3301786 h 3401946"/>
                    <a:gd name="connsiteX12" fmla="*/ 1750456 w 5929162"/>
                    <a:gd name="connsiteY12" fmla="*/ 2613778 h 3401946"/>
                    <a:gd name="connsiteX13" fmla="*/ 906298 w 5929162"/>
                    <a:gd name="connsiteY13" fmla="*/ 3301786 h 3401946"/>
                    <a:gd name="connsiteX14" fmla="*/ 900142 w 5929162"/>
                    <a:gd name="connsiteY14" fmla="*/ 3362858 h 3401946"/>
                    <a:gd name="connsiteX15" fmla="*/ 893985 w 5929162"/>
                    <a:gd name="connsiteY15" fmla="*/ 3301786 h 3401946"/>
                    <a:gd name="connsiteX16" fmla="*/ 49827 w 5929162"/>
                    <a:gd name="connsiteY16" fmla="*/ 2613778 h 3401946"/>
                    <a:gd name="connsiteX17" fmla="*/ 2622680 w 5929162"/>
                    <a:gd name="connsiteY17" fmla="*/ 1250 h 3401946"/>
                    <a:gd name="connsiteX0" fmla="*/ 1728695 w 5035177"/>
                    <a:gd name="connsiteY0" fmla="*/ 0 h 3400696"/>
                    <a:gd name="connsiteX1" fmla="*/ 5023257 w 5035177"/>
                    <a:gd name="connsiteY1" fmla="*/ 2973064 h 3400696"/>
                    <a:gd name="connsiteX2" fmla="*/ 5035177 w 5035177"/>
                    <a:gd name="connsiteY2" fmla="*/ 3129812 h 3400696"/>
                    <a:gd name="connsiteX3" fmla="*/ 4981287 w 5035177"/>
                    <a:gd name="connsiteY3" fmla="*/ 3030528 h 3400696"/>
                    <a:gd name="connsiteX4" fmla="*/ 4266781 w 5035177"/>
                    <a:gd name="connsiteY4" fmla="*/ 2650628 h 3400696"/>
                    <a:gd name="connsiteX5" fmla="*/ 3422623 w 5035177"/>
                    <a:gd name="connsiteY5" fmla="*/ 3338636 h 3400696"/>
                    <a:gd name="connsiteX6" fmla="*/ 3417801 w 5035177"/>
                    <a:gd name="connsiteY6" fmla="*/ 3386466 h 3400696"/>
                    <a:gd name="connsiteX7" fmla="*/ 3409139 w 5035177"/>
                    <a:gd name="connsiteY7" fmla="*/ 3300536 h 3400696"/>
                    <a:gd name="connsiteX8" fmla="*/ 2564981 w 5035177"/>
                    <a:gd name="connsiteY8" fmla="*/ 2612528 h 3400696"/>
                    <a:gd name="connsiteX9" fmla="*/ 1720823 w 5035177"/>
                    <a:gd name="connsiteY9" fmla="*/ 3300536 h 3400696"/>
                    <a:gd name="connsiteX10" fmla="*/ 1710727 w 5035177"/>
                    <a:gd name="connsiteY10" fmla="*/ 3400696 h 3400696"/>
                    <a:gd name="connsiteX11" fmla="*/ 1700629 w 5035177"/>
                    <a:gd name="connsiteY11" fmla="*/ 3300536 h 3400696"/>
                    <a:gd name="connsiteX12" fmla="*/ 856471 w 5035177"/>
                    <a:gd name="connsiteY12" fmla="*/ 2612528 h 3400696"/>
                    <a:gd name="connsiteX13" fmla="*/ 12313 w 5035177"/>
                    <a:gd name="connsiteY13" fmla="*/ 3300536 h 3400696"/>
                    <a:gd name="connsiteX14" fmla="*/ 6157 w 5035177"/>
                    <a:gd name="connsiteY14" fmla="*/ 3361608 h 3400696"/>
                    <a:gd name="connsiteX15" fmla="*/ 0 w 5035177"/>
                    <a:gd name="connsiteY15" fmla="*/ 3300536 h 3400696"/>
                    <a:gd name="connsiteX16" fmla="*/ 1728695 w 5035177"/>
                    <a:gd name="connsiteY16" fmla="*/ 0 h 3400696"/>
                    <a:gd name="connsiteX0" fmla="*/ 1722538 w 5029020"/>
                    <a:gd name="connsiteY0" fmla="*/ 0 h 3400696"/>
                    <a:gd name="connsiteX1" fmla="*/ 5017100 w 5029020"/>
                    <a:gd name="connsiteY1" fmla="*/ 2973064 h 3400696"/>
                    <a:gd name="connsiteX2" fmla="*/ 5029020 w 5029020"/>
                    <a:gd name="connsiteY2" fmla="*/ 3129812 h 3400696"/>
                    <a:gd name="connsiteX3" fmla="*/ 4975130 w 5029020"/>
                    <a:gd name="connsiteY3" fmla="*/ 3030528 h 3400696"/>
                    <a:gd name="connsiteX4" fmla="*/ 4260624 w 5029020"/>
                    <a:gd name="connsiteY4" fmla="*/ 2650628 h 3400696"/>
                    <a:gd name="connsiteX5" fmla="*/ 3416466 w 5029020"/>
                    <a:gd name="connsiteY5" fmla="*/ 3338636 h 3400696"/>
                    <a:gd name="connsiteX6" fmla="*/ 3411644 w 5029020"/>
                    <a:gd name="connsiteY6" fmla="*/ 3386466 h 3400696"/>
                    <a:gd name="connsiteX7" fmla="*/ 3402982 w 5029020"/>
                    <a:gd name="connsiteY7" fmla="*/ 3300536 h 3400696"/>
                    <a:gd name="connsiteX8" fmla="*/ 2558824 w 5029020"/>
                    <a:gd name="connsiteY8" fmla="*/ 2612528 h 3400696"/>
                    <a:gd name="connsiteX9" fmla="*/ 1714666 w 5029020"/>
                    <a:gd name="connsiteY9" fmla="*/ 3300536 h 3400696"/>
                    <a:gd name="connsiteX10" fmla="*/ 1704570 w 5029020"/>
                    <a:gd name="connsiteY10" fmla="*/ 3400696 h 3400696"/>
                    <a:gd name="connsiteX11" fmla="*/ 1694472 w 5029020"/>
                    <a:gd name="connsiteY11" fmla="*/ 3300536 h 3400696"/>
                    <a:gd name="connsiteX12" fmla="*/ 850314 w 5029020"/>
                    <a:gd name="connsiteY12" fmla="*/ 2612528 h 3400696"/>
                    <a:gd name="connsiteX13" fmla="*/ 6156 w 5029020"/>
                    <a:gd name="connsiteY13" fmla="*/ 3300536 h 3400696"/>
                    <a:gd name="connsiteX14" fmla="*/ 0 w 5029020"/>
                    <a:gd name="connsiteY14" fmla="*/ 3361608 h 3400696"/>
                    <a:gd name="connsiteX15" fmla="*/ 1722538 w 5029020"/>
                    <a:gd name="connsiteY15" fmla="*/ 0 h 3400696"/>
                    <a:gd name="connsiteX0" fmla="*/ 1741864 w 5048346"/>
                    <a:gd name="connsiteY0" fmla="*/ 0 h 3458392"/>
                    <a:gd name="connsiteX1" fmla="*/ 5036426 w 5048346"/>
                    <a:gd name="connsiteY1" fmla="*/ 2973064 h 3458392"/>
                    <a:gd name="connsiteX2" fmla="*/ 5048346 w 5048346"/>
                    <a:gd name="connsiteY2" fmla="*/ 3129812 h 3458392"/>
                    <a:gd name="connsiteX3" fmla="*/ 4994456 w 5048346"/>
                    <a:gd name="connsiteY3" fmla="*/ 3030528 h 3458392"/>
                    <a:gd name="connsiteX4" fmla="*/ 4279950 w 5048346"/>
                    <a:gd name="connsiteY4" fmla="*/ 2650628 h 3458392"/>
                    <a:gd name="connsiteX5" fmla="*/ 3435792 w 5048346"/>
                    <a:gd name="connsiteY5" fmla="*/ 3338636 h 3458392"/>
                    <a:gd name="connsiteX6" fmla="*/ 3430970 w 5048346"/>
                    <a:gd name="connsiteY6" fmla="*/ 3386466 h 3458392"/>
                    <a:gd name="connsiteX7" fmla="*/ 3422308 w 5048346"/>
                    <a:gd name="connsiteY7" fmla="*/ 3300536 h 3458392"/>
                    <a:gd name="connsiteX8" fmla="*/ 2578150 w 5048346"/>
                    <a:gd name="connsiteY8" fmla="*/ 2612528 h 3458392"/>
                    <a:gd name="connsiteX9" fmla="*/ 1733992 w 5048346"/>
                    <a:gd name="connsiteY9" fmla="*/ 3300536 h 3458392"/>
                    <a:gd name="connsiteX10" fmla="*/ 1723896 w 5048346"/>
                    <a:gd name="connsiteY10" fmla="*/ 3400696 h 3458392"/>
                    <a:gd name="connsiteX11" fmla="*/ 1713798 w 5048346"/>
                    <a:gd name="connsiteY11" fmla="*/ 3300536 h 3458392"/>
                    <a:gd name="connsiteX12" fmla="*/ 869640 w 5048346"/>
                    <a:gd name="connsiteY12" fmla="*/ 2612528 h 3458392"/>
                    <a:gd name="connsiteX13" fmla="*/ 19326 w 5048346"/>
                    <a:gd name="connsiteY13" fmla="*/ 3361608 h 3458392"/>
                    <a:gd name="connsiteX14" fmla="*/ 1741864 w 5048346"/>
                    <a:gd name="connsiteY14" fmla="*/ 0 h 3458392"/>
                    <a:gd name="connsiteX0" fmla="*/ 872224 w 4178706"/>
                    <a:gd name="connsiteY0" fmla="*/ 1250 h 3401946"/>
                    <a:gd name="connsiteX1" fmla="*/ 4166786 w 4178706"/>
                    <a:gd name="connsiteY1" fmla="*/ 2974314 h 3401946"/>
                    <a:gd name="connsiteX2" fmla="*/ 4178706 w 4178706"/>
                    <a:gd name="connsiteY2" fmla="*/ 3131062 h 3401946"/>
                    <a:gd name="connsiteX3" fmla="*/ 4124816 w 4178706"/>
                    <a:gd name="connsiteY3" fmla="*/ 3031778 h 3401946"/>
                    <a:gd name="connsiteX4" fmla="*/ 3410310 w 4178706"/>
                    <a:gd name="connsiteY4" fmla="*/ 2651878 h 3401946"/>
                    <a:gd name="connsiteX5" fmla="*/ 2566152 w 4178706"/>
                    <a:gd name="connsiteY5" fmla="*/ 3339886 h 3401946"/>
                    <a:gd name="connsiteX6" fmla="*/ 2561330 w 4178706"/>
                    <a:gd name="connsiteY6" fmla="*/ 3387716 h 3401946"/>
                    <a:gd name="connsiteX7" fmla="*/ 2552668 w 4178706"/>
                    <a:gd name="connsiteY7" fmla="*/ 3301786 h 3401946"/>
                    <a:gd name="connsiteX8" fmla="*/ 1708510 w 4178706"/>
                    <a:gd name="connsiteY8" fmla="*/ 2613778 h 3401946"/>
                    <a:gd name="connsiteX9" fmla="*/ 864352 w 4178706"/>
                    <a:gd name="connsiteY9" fmla="*/ 3301786 h 3401946"/>
                    <a:gd name="connsiteX10" fmla="*/ 854256 w 4178706"/>
                    <a:gd name="connsiteY10" fmla="*/ 3401946 h 3401946"/>
                    <a:gd name="connsiteX11" fmla="*/ 844158 w 4178706"/>
                    <a:gd name="connsiteY11" fmla="*/ 3301786 h 3401946"/>
                    <a:gd name="connsiteX12" fmla="*/ 0 w 4178706"/>
                    <a:gd name="connsiteY12" fmla="*/ 2613778 h 3401946"/>
                    <a:gd name="connsiteX13" fmla="*/ 872224 w 4178706"/>
                    <a:gd name="connsiteY13" fmla="*/ 1250 h 3401946"/>
                    <a:gd name="connsiteX0" fmla="*/ 252915 w 3559397"/>
                    <a:gd name="connsiteY0" fmla="*/ 0 h 3400696"/>
                    <a:gd name="connsiteX1" fmla="*/ 3547477 w 3559397"/>
                    <a:gd name="connsiteY1" fmla="*/ 2973064 h 3400696"/>
                    <a:gd name="connsiteX2" fmla="*/ 3559397 w 3559397"/>
                    <a:gd name="connsiteY2" fmla="*/ 3129812 h 3400696"/>
                    <a:gd name="connsiteX3" fmla="*/ 3505507 w 3559397"/>
                    <a:gd name="connsiteY3" fmla="*/ 3030528 h 3400696"/>
                    <a:gd name="connsiteX4" fmla="*/ 2791001 w 3559397"/>
                    <a:gd name="connsiteY4" fmla="*/ 2650628 h 3400696"/>
                    <a:gd name="connsiteX5" fmla="*/ 1946843 w 3559397"/>
                    <a:gd name="connsiteY5" fmla="*/ 3338636 h 3400696"/>
                    <a:gd name="connsiteX6" fmla="*/ 1942021 w 3559397"/>
                    <a:gd name="connsiteY6" fmla="*/ 3386466 h 3400696"/>
                    <a:gd name="connsiteX7" fmla="*/ 1933359 w 3559397"/>
                    <a:gd name="connsiteY7" fmla="*/ 3300536 h 3400696"/>
                    <a:gd name="connsiteX8" fmla="*/ 1089201 w 3559397"/>
                    <a:gd name="connsiteY8" fmla="*/ 2612528 h 3400696"/>
                    <a:gd name="connsiteX9" fmla="*/ 245043 w 3559397"/>
                    <a:gd name="connsiteY9" fmla="*/ 3300536 h 3400696"/>
                    <a:gd name="connsiteX10" fmla="*/ 234947 w 3559397"/>
                    <a:gd name="connsiteY10" fmla="*/ 3400696 h 3400696"/>
                    <a:gd name="connsiteX11" fmla="*/ 224849 w 3559397"/>
                    <a:gd name="connsiteY11" fmla="*/ 3300536 h 3400696"/>
                    <a:gd name="connsiteX12" fmla="*/ 252915 w 3559397"/>
                    <a:gd name="connsiteY12" fmla="*/ 0 h 3400696"/>
                    <a:gd name="connsiteX0" fmla="*/ 17968 w 3324450"/>
                    <a:gd name="connsiteY0" fmla="*/ 0 h 3400696"/>
                    <a:gd name="connsiteX1" fmla="*/ 3312530 w 3324450"/>
                    <a:gd name="connsiteY1" fmla="*/ 2973064 h 3400696"/>
                    <a:gd name="connsiteX2" fmla="*/ 3324450 w 3324450"/>
                    <a:gd name="connsiteY2" fmla="*/ 3129812 h 3400696"/>
                    <a:gd name="connsiteX3" fmla="*/ 3270560 w 3324450"/>
                    <a:gd name="connsiteY3" fmla="*/ 3030528 h 3400696"/>
                    <a:gd name="connsiteX4" fmla="*/ 2556054 w 3324450"/>
                    <a:gd name="connsiteY4" fmla="*/ 2650628 h 3400696"/>
                    <a:gd name="connsiteX5" fmla="*/ 1711896 w 3324450"/>
                    <a:gd name="connsiteY5" fmla="*/ 3338636 h 3400696"/>
                    <a:gd name="connsiteX6" fmla="*/ 1707074 w 3324450"/>
                    <a:gd name="connsiteY6" fmla="*/ 3386466 h 3400696"/>
                    <a:gd name="connsiteX7" fmla="*/ 1698412 w 3324450"/>
                    <a:gd name="connsiteY7" fmla="*/ 3300536 h 3400696"/>
                    <a:gd name="connsiteX8" fmla="*/ 854254 w 3324450"/>
                    <a:gd name="connsiteY8" fmla="*/ 2612528 h 3400696"/>
                    <a:gd name="connsiteX9" fmla="*/ 10096 w 3324450"/>
                    <a:gd name="connsiteY9" fmla="*/ 3300536 h 3400696"/>
                    <a:gd name="connsiteX10" fmla="*/ 0 w 3324450"/>
                    <a:gd name="connsiteY10" fmla="*/ 3400696 h 3400696"/>
                    <a:gd name="connsiteX11" fmla="*/ 17968 w 3324450"/>
                    <a:gd name="connsiteY11" fmla="*/ 0 h 3400696"/>
                    <a:gd name="connsiteX0" fmla="*/ 17968 w 3324450"/>
                    <a:gd name="connsiteY0" fmla="*/ 0 h 3400696"/>
                    <a:gd name="connsiteX1" fmla="*/ 3312530 w 3324450"/>
                    <a:gd name="connsiteY1" fmla="*/ 2973064 h 3400696"/>
                    <a:gd name="connsiteX2" fmla="*/ 3324450 w 3324450"/>
                    <a:gd name="connsiteY2" fmla="*/ 3129812 h 3400696"/>
                    <a:gd name="connsiteX3" fmla="*/ 3270560 w 3324450"/>
                    <a:gd name="connsiteY3" fmla="*/ 3030528 h 3400696"/>
                    <a:gd name="connsiteX4" fmla="*/ 2556054 w 3324450"/>
                    <a:gd name="connsiteY4" fmla="*/ 2650628 h 3400696"/>
                    <a:gd name="connsiteX5" fmla="*/ 1711896 w 3324450"/>
                    <a:gd name="connsiteY5" fmla="*/ 3338636 h 3400696"/>
                    <a:gd name="connsiteX6" fmla="*/ 1707074 w 3324450"/>
                    <a:gd name="connsiteY6" fmla="*/ 3386466 h 3400696"/>
                    <a:gd name="connsiteX7" fmla="*/ 1698412 w 3324450"/>
                    <a:gd name="connsiteY7" fmla="*/ 3300536 h 3400696"/>
                    <a:gd name="connsiteX8" fmla="*/ 854254 w 3324450"/>
                    <a:gd name="connsiteY8" fmla="*/ 2612528 h 3400696"/>
                    <a:gd name="connsiteX9" fmla="*/ 10096 w 3324450"/>
                    <a:gd name="connsiteY9" fmla="*/ 3300536 h 3400696"/>
                    <a:gd name="connsiteX10" fmla="*/ 0 w 3324450"/>
                    <a:gd name="connsiteY10" fmla="*/ 3400696 h 3400696"/>
                    <a:gd name="connsiteX11" fmla="*/ 17968 w 3324450"/>
                    <a:gd name="connsiteY11" fmla="*/ 0 h 3400696"/>
                    <a:gd name="connsiteX0" fmla="*/ 17968 w 3324450"/>
                    <a:gd name="connsiteY0" fmla="*/ 254191 h 3654887"/>
                    <a:gd name="connsiteX1" fmla="*/ 3312530 w 3324450"/>
                    <a:gd name="connsiteY1" fmla="*/ 3227255 h 3654887"/>
                    <a:gd name="connsiteX2" fmla="*/ 3324450 w 3324450"/>
                    <a:gd name="connsiteY2" fmla="*/ 3384003 h 3654887"/>
                    <a:gd name="connsiteX3" fmla="*/ 3270560 w 3324450"/>
                    <a:gd name="connsiteY3" fmla="*/ 3284719 h 3654887"/>
                    <a:gd name="connsiteX4" fmla="*/ 2556054 w 3324450"/>
                    <a:gd name="connsiteY4" fmla="*/ 2904819 h 3654887"/>
                    <a:gd name="connsiteX5" fmla="*/ 1711896 w 3324450"/>
                    <a:gd name="connsiteY5" fmla="*/ 3592827 h 3654887"/>
                    <a:gd name="connsiteX6" fmla="*/ 1707074 w 3324450"/>
                    <a:gd name="connsiteY6" fmla="*/ 3640657 h 3654887"/>
                    <a:gd name="connsiteX7" fmla="*/ 1698412 w 3324450"/>
                    <a:gd name="connsiteY7" fmla="*/ 3554727 h 3654887"/>
                    <a:gd name="connsiteX8" fmla="*/ 854254 w 3324450"/>
                    <a:gd name="connsiteY8" fmla="*/ 2866719 h 3654887"/>
                    <a:gd name="connsiteX9" fmla="*/ 10096 w 3324450"/>
                    <a:gd name="connsiteY9" fmla="*/ 3554727 h 3654887"/>
                    <a:gd name="connsiteX10" fmla="*/ 0 w 3324450"/>
                    <a:gd name="connsiteY10" fmla="*/ 3654887 h 3654887"/>
                    <a:gd name="connsiteX11" fmla="*/ 17968 w 3324450"/>
                    <a:gd name="connsiteY11" fmla="*/ 254191 h 3654887"/>
                    <a:gd name="connsiteX0" fmla="*/ 17968 w 3324450"/>
                    <a:gd name="connsiteY0" fmla="*/ 254191 h 3654887"/>
                    <a:gd name="connsiteX1" fmla="*/ 3312530 w 3324450"/>
                    <a:gd name="connsiteY1" fmla="*/ 3227255 h 3654887"/>
                    <a:gd name="connsiteX2" fmla="*/ 3324450 w 3324450"/>
                    <a:gd name="connsiteY2" fmla="*/ 3384003 h 3654887"/>
                    <a:gd name="connsiteX3" fmla="*/ 3270560 w 3324450"/>
                    <a:gd name="connsiteY3" fmla="*/ 3284719 h 3654887"/>
                    <a:gd name="connsiteX4" fmla="*/ 2556054 w 3324450"/>
                    <a:gd name="connsiteY4" fmla="*/ 2904819 h 3654887"/>
                    <a:gd name="connsiteX5" fmla="*/ 1711896 w 3324450"/>
                    <a:gd name="connsiteY5" fmla="*/ 3592827 h 3654887"/>
                    <a:gd name="connsiteX6" fmla="*/ 1707074 w 3324450"/>
                    <a:gd name="connsiteY6" fmla="*/ 3640657 h 3654887"/>
                    <a:gd name="connsiteX7" fmla="*/ 1698412 w 3324450"/>
                    <a:gd name="connsiteY7" fmla="*/ 3554727 h 3654887"/>
                    <a:gd name="connsiteX8" fmla="*/ 854254 w 3324450"/>
                    <a:gd name="connsiteY8" fmla="*/ 2866719 h 3654887"/>
                    <a:gd name="connsiteX9" fmla="*/ 10096 w 3324450"/>
                    <a:gd name="connsiteY9" fmla="*/ 3554727 h 3654887"/>
                    <a:gd name="connsiteX10" fmla="*/ 0 w 3324450"/>
                    <a:gd name="connsiteY10" fmla="*/ 3654887 h 3654887"/>
                    <a:gd name="connsiteX11" fmla="*/ 17968 w 3324450"/>
                    <a:gd name="connsiteY11" fmla="*/ 254191 h 3654887"/>
                    <a:gd name="connsiteX0" fmla="*/ 17968 w 3324450"/>
                    <a:gd name="connsiteY0" fmla="*/ 566 h 3401262"/>
                    <a:gd name="connsiteX1" fmla="*/ 3324450 w 3324450"/>
                    <a:gd name="connsiteY1" fmla="*/ 3130378 h 3401262"/>
                    <a:gd name="connsiteX2" fmla="*/ 3270560 w 3324450"/>
                    <a:gd name="connsiteY2" fmla="*/ 3031094 h 3401262"/>
                    <a:gd name="connsiteX3" fmla="*/ 2556054 w 3324450"/>
                    <a:gd name="connsiteY3" fmla="*/ 2651194 h 3401262"/>
                    <a:gd name="connsiteX4" fmla="*/ 1711896 w 3324450"/>
                    <a:gd name="connsiteY4" fmla="*/ 3339202 h 3401262"/>
                    <a:gd name="connsiteX5" fmla="*/ 1707074 w 3324450"/>
                    <a:gd name="connsiteY5" fmla="*/ 3387032 h 3401262"/>
                    <a:gd name="connsiteX6" fmla="*/ 1698412 w 3324450"/>
                    <a:gd name="connsiteY6" fmla="*/ 3301102 h 3401262"/>
                    <a:gd name="connsiteX7" fmla="*/ 854254 w 3324450"/>
                    <a:gd name="connsiteY7" fmla="*/ 2613094 h 3401262"/>
                    <a:gd name="connsiteX8" fmla="*/ 10096 w 3324450"/>
                    <a:gd name="connsiteY8" fmla="*/ 3301102 h 3401262"/>
                    <a:gd name="connsiteX9" fmla="*/ 0 w 3324450"/>
                    <a:gd name="connsiteY9" fmla="*/ 3401262 h 3401262"/>
                    <a:gd name="connsiteX10" fmla="*/ 17968 w 3324450"/>
                    <a:gd name="connsiteY10" fmla="*/ 566 h 3401262"/>
                    <a:gd name="connsiteX0" fmla="*/ 17968 w 3270560"/>
                    <a:gd name="connsiteY0" fmla="*/ 1059 h 3401755"/>
                    <a:gd name="connsiteX1" fmla="*/ 3270560 w 3270560"/>
                    <a:gd name="connsiteY1" fmla="*/ 3031587 h 3401755"/>
                    <a:gd name="connsiteX2" fmla="*/ 2556054 w 3270560"/>
                    <a:gd name="connsiteY2" fmla="*/ 2651687 h 3401755"/>
                    <a:gd name="connsiteX3" fmla="*/ 1711896 w 3270560"/>
                    <a:gd name="connsiteY3" fmla="*/ 3339695 h 3401755"/>
                    <a:gd name="connsiteX4" fmla="*/ 1707074 w 3270560"/>
                    <a:gd name="connsiteY4" fmla="*/ 3387525 h 3401755"/>
                    <a:gd name="connsiteX5" fmla="*/ 1698412 w 3270560"/>
                    <a:gd name="connsiteY5" fmla="*/ 3301595 h 3401755"/>
                    <a:gd name="connsiteX6" fmla="*/ 854254 w 3270560"/>
                    <a:gd name="connsiteY6" fmla="*/ 2613587 h 3401755"/>
                    <a:gd name="connsiteX7" fmla="*/ 10096 w 3270560"/>
                    <a:gd name="connsiteY7" fmla="*/ 3301595 h 3401755"/>
                    <a:gd name="connsiteX8" fmla="*/ 0 w 3270560"/>
                    <a:gd name="connsiteY8" fmla="*/ 3401755 h 3401755"/>
                    <a:gd name="connsiteX9" fmla="*/ 17968 w 3270560"/>
                    <a:gd name="connsiteY9" fmla="*/ 1059 h 3401755"/>
                    <a:gd name="connsiteX0" fmla="*/ 17968 w 2604273"/>
                    <a:gd name="connsiteY0" fmla="*/ 5078 h 3405774"/>
                    <a:gd name="connsiteX1" fmla="*/ 2556054 w 2604273"/>
                    <a:gd name="connsiteY1" fmla="*/ 2655706 h 3405774"/>
                    <a:gd name="connsiteX2" fmla="*/ 1711896 w 2604273"/>
                    <a:gd name="connsiteY2" fmla="*/ 3343714 h 3405774"/>
                    <a:gd name="connsiteX3" fmla="*/ 1707074 w 2604273"/>
                    <a:gd name="connsiteY3" fmla="*/ 3391544 h 3405774"/>
                    <a:gd name="connsiteX4" fmla="*/ 1698412 w 2604273"/>
                    <a:gd name="connsiteY4" fmla="*/ 3305614 h 3405774"/>
                    <a:gd name="connsiteX5" fmla="*/ 854254 w 2604273"/>
                    <a:gd name="connsiteY5" fmla="*/ 2617606 h 3405774"/>
                    <a:gd name="connsiteX6" fmla="*/ 10096 w 2604273"/>
                    <a:gd name="connsiteY6" fmla="*/ 3305614 h 3405774"/>
                    <a:gd name="connsiteX7" fmla="*/ 0 w 2604273"/>
                    <a:gd name="connsiteY7" fmla="*/ 3405774 h 3405774"/>
                    <a:gd name="connsiteX8" fmla="*/ 17968 w 2604273"/>
                    <a:gd name="connsiteY8" fmla="*/ 5078 h 3405774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43193"/>
                    <a:gd name="connsiteY0" fmla="*/ 45 h 3400741"/>
                    <a:gd name="connsiteX1" fmla="*/ 1711896 w 1743193"/>
                    <a:gd name="connsiteY1" fmla="*/ 3338681 h 3400741"/>
                    <a:gd name="connsiteX2" fmla="*/ 1707074 w 1743193"/>
                    <a:gd name="connsiteY2" fmla="*/ 3386511 h 3400741"/>
                    <a:gd name="connsiteX3" fmla="*/ 1698412 w 1743193"/>
                    <a:gd name="connsiteY3" fmla="*/ 3300581 h 3400741"/>
                    <a:gd name="connsiteX4" fmla="*/ 854254 w 1743193"/>
                    <a:gd name="connsiteY4" fmla="*/ 2612573 h 3400741"/>
                    <a:gd name="connsiteX5" fmla="*/ 10096 w 1743193"/>
                    <a:gd name="connsiteY5" fmla="*/ 3300581 h 3400741"/>
                    <a:gd name="connsiteX6" fmla="*/ 0 w 1743193"/>
                    <a:gd name="connsiteY6" fmla="*/ 3400741 h 3400741"/>
                    <a:gd name="connsiteX7" fmla="*/ 17968 w 1743193"/>
                    <a:gd name="connsiteY7" fmla="*/ 45 h 3400741"/>
                    <a:gd name="connsiteX0" fmla="*/ 17968 w 1742641"/>
                    <a:gd name="connsiteY0" fmla="*/ 0 h 3400696"/>
                    <a:gd name="connsiteX1" fmla="*/ 1711896 w 1742641"/>
                    <a:gd name="connsiteY1" fmla="*/ 3338636 h 3400696"/>
                    <a:gd name="connsiteX2" fmla="*/ 1707074 w 1742641"/>
                    <a:gd name="connsiteY2" fmla="*/ 3386466 h 3400696"/>
                    <a:gd name="connsiteX3" fmla="*/ 1698412 w 1742641"/>
                    <a:gd name="connsiteY3" fmla="*/ 3300536 h 3400696"/>
                    <a:gd name="connsiteX4" fmla="*/ 854254 w 1742641"/>
                    <a:gd name="connsiteY4" fmla="*/ 2612528 h 3400696"/>
                    <a:gd name="connsiteX5" fmla="*/ 10096 w 1742641"/>
                    <a:gd name="connsiteY5" fmla="*/ 3300536 h 3400696"/>
                    <a:gd name="connsiteX6" fmla="*/ 0 w 1742641"/>
                    <a:gd name="connsiteY6" fmla="*/ 3400696 h 3400696"/>
                    <a:gd name="connsiteX7" fmla="*/ 17968 w 1742641"/>
                    <a:gd name="connsiteY7" fmla="*/ 0 h 3400696"/>
                    <a:gd name="connsiteX0" fmla="*/ 17968 w 1744688"/>
                    <a:gd name="connsiteY0" fmla="*/ 0 h 3400696"/>
                    <a:gd name="connsiteX1" fmla="*/ 1711896 w 1744688"/>
                    <a:gd name="connsiteY1" fmla="*/ 3338636 h 3400696"/>
                    <a:gd name="connsiteX2" fmla="*/ 1707074 w 1744688"/>
                    <a:gd name="connsiteY2" fmla="*/ 3386466 h 3400696"/>
                    <a:gd name="connsiteX3" fmla="*/ 1698412 w 1744688"/>
                    <a:gd name="connsiteY3" fmla="*/ 3300536 h 3400696"/>
                    <a:gd name="connsiteX4" fmla="*/ 854254 w 1744688"/>
                    <a:gd name="connsiteY4" fmla="*/ 2612528 h 3400696"/>
                    <a:gd name="connsiteX5" fmla="*/ 10096 w 1744688"/>
                    <a:gd name="connsiteY5" fmla="*/ 3300536 h 3400696"/>
                    <a:gd name="connsiteX6" fmla="*/ 0 w 1744688"/>
                    <a:gd name="connsiteY6" fmla="*/ 3400696 h 3400696"/>
                    <a:gd name="connsiteX7" fmla="*/ 17968 w 1744688"/>
                    <a:gd name="connsiteY7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4688" h="3400696">
                      <a:moveTo>
                        <a:pt x="17968" y="0"/>
                      </a:moveTo>
                      <a:cubicBezTo>
                        <a:pt x="392184" y="145232"/>
                        <a:pt x="1992353" y="1748700"/>
                        <a:pt x="1711896" y="3338636"/>
                      </a:cubicBezTo>
                      <a:lnTo>
                        <a:pt x="1707074" y="3386466"/>
                      </a:lnTo>
                      <a:lnTo>
                        <a:pt x="1698412" y="3300536"/>
                      </a:lnTo>
                      <a:cubicBezTo>
                        <a:pt x="1618066" y="2907890"/>
                        <a:pt x="1270652" y="2612528"/>
                        <a:pt x="854254" y="2612528"/>
                      </a:cubicBezTo>
                      <a:cubicBezTo>
                        <a:pt x="437856" y="2612528"/>
                        <a:pt x="90442" y="2907890"/>
                        <a:pt x="10096" y="3300536"/>
                      </a:cubicBezTo>
                      <a:lnTo>
                        <a:pt x="0" y="3400696"/>
                      </a:lnTo>
                      <a:cubicBezTo>
                        <a:pt x="215539" y="2295706"/>
                        <a:pt x="78834" y="236673"/>
                        <a:pt x="17968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</p:grpSp>
        </p:grpSp>
        <p:grpSp>
          <p:nvGrpSpPr>
            <p:cNvPr id="1916" name="组合 1915"/>
            <p:cNvGrpSpPr/>
            <p:nvPr/>
          </p:nvGrpSpPr>
          <p:grpSpPr>
            <a:xfrm rot="5440977">
              <a:off x="710467" y="1919211"/>
              <a:ext cx="458989" cy="447045"/>
              <a:chOff x="1555291" y="1575517"/>
              <a:chExt cx="461830" cy="449812"/>
            </a:xfrm>
          </p:grpSpPr>
          <p:sp>
            <p:nvSpPr>
              <p:cNvPr id="1917" name="Oval 877"/>
              <p:cNvSpPr>
                <a:spLocks noChangeArrowheads="1"/>
              </p:cNvSpPr>
              <p:nvPr/>
            </p:nvSpPr>
            <p:spPr bwMode="auto">
              <a:xfrm>
                <a:off x="1555291" y="1575517"/>
                <a:ext cx="456952" cy="4498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8" name="Freeform 878"/>
              <p:cNvSpPr>
                <a:spLocks/>
              </p:cNvSpPr>
              <p:nvPr/>
            </p:nvSpPr>
            <p:spPr bwMode="auto">
              <a:xfrm>
                <a:off x="1781505" y="1575517"/>
                <a:ext cx="235616" cy="449812"/>
              </a:xfrm>
              <a:custGeom>
                <a:avLst/>
                <a:gdLst>
                  <a:gd name="T0" fmla="*/ 0 w 14"/>
                  <a:gd name="T1" fmla="*/ 0 h 27"/>
                  <a:gd name="T2" fmla="*/ 14 w 14"/>
                  <a:gd name="T3" fmla="*/ 13 h 27"/>
                  <a:gd name="T4" fmla="*/ 0 w 14"/>
                  <a:gd name="T5" fmla="*/ 27 h 27"/>
                  <a:gd name="T6" fmla="*/ 0 w 1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cubicBezTo>
                      <a:pt x="8" y="0"/>
                      <a:pt x="14" y="6"/>
                      <a:pt x="14" y="13"/>
                    </a:cubicBezTo>
                    <a:cubicBezTo>
                      <a:pt x="14" y="21"/>
                      <a:pt x="8" y="27"/>
                      <a:pt x="0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33" name="组合 1932"/>
          <p:cNvGrpSpPr/>
          <p:nvPr/>
        </p:nvGrpSpPr>
        <p:grpSpPr>
          <a:xfrm>
            <a:off x="1331640" y="395008"/>
            <a:ext cx="644736" cy="916390"/>
            <a:chOff x="458128" y="924637"/>
            <a:chExt cx="1018468" cy="1447591"/>
          </a:xfrm>
        </p:grpSpPr>
        <p:grpSp>
          <p:nvGrpSpPr>
            <p:cNvPr id="1934" name="组合 1933"/>
            <p:cNvGrpSpPr/>
            <p:nvPr/>
          </p:nvGrpSpPr>
          <p:grpSpPr>
            <a:xfrm>
              <a:off x="458128" y="924637"/>
              <a:ext cx="1018468" cy="1143489"/>
              <a:chOff x="3713650" y="345093"/>
              <a:chExt cx="2226502" cy="2154649"/>
            </a:xfrm>
          </p:grpSpPr>
          <p:grpSp>
            <p:nvGrpSpPr>
              <p:cNvPr id="1938" name="组合 1937"/>
              <p:cNvGrpSpPr/>
              <p:nvPr/>
            </p:nvGrpSpPr>
            <p:grpSpPr>
              <a:xfrm>
                <a:off x="3784666" y="1296538"/>
                <a:ext cx="2101529" cy="1203204"/>
                <a:chOff x="3784666" y="1305294"/>
                <a:chExt cx="2101529" cy="825524"/>
              </a:xfrm>
            </p:grpSpPr>
            <p:sp>
              <p:nvSpPr>
                <p:cNvPr id="2144" name="任意多边形 2143"/>
                <p:cNvSpPr/>
                <p:nvPr/>
              </p:nvSpPr>
              <p:spPr bwMode="auto">
                <a:xfrm>
                  <a:off x="3784666" y="1324433"/>
                  <a:ext cx="721636" cy="80202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14575" h="2571750">
                      <a:moveTo>
                        <a:pt x="0" y="0"/>
                      </a:moveTo>
                      <a:lnTo>
                        <a:pt x="2314575" y="2571750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88" name="任意多边形 2287"/>
                <p:cNvSpPr/>
                <p:nvPr/>
              </p:nvSpPr>
              <p:spPr bwMode="auto">
                <a:xfrm>
                  <a:off x="4273880" y="1360078"/>
                  <a:ext cx="338631" cy="77074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5850" h="2471737">
                      <a:moveTo>
                        <a:pt x="0" y="0"/>
                      </a:moveTo>
                      <a:lnTo>
                        <a:pt x="1085850" y="2471737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89" name="任意多边形 2288"/>
                <p:cNvSpPr/>
                <p:nvPr/>
              </p:nvSpPr>
              <p:spPr bwMode="auto">
                <a:xfrm>
                  <a:off x="4803468" y="1338982"/>
                  <a:ext cx="14185" cy="791836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0 w 42862"/>
                    <a:gd name="connsiteY0" fmla="*/ 0 h 2409825"/>
                    <a:gd name="connsiteX1" fmla="*/ 42862 w 42862"/>
                    <a:gd name="connsiteY1" fmla="*/ 2409825 h 2409825"/>
                    <a:gd name="connsiteX0" fmla="*/ 9525 w 9525"/>
                    <a:gd name="connsiteY0" fmla="*/ 0 h 2419350"/>
                    <a:gd name="connsiteX1" fmla="*/ 0 w 9525"/>
                    <a:gd name="connsiteY1" fmla="*/ 2419350 h 2419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2419350">
                      <a:moveTo>
                        <a:pt x="9525" y="0"/>
                      </a:moveTo>
                      <a:lnTo>
                        <a:pt x="0" y="2419350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90" name="任意多边形 2289"/>
                <p:cNvSpPr/>
                <p:nvPr/>
              </p:nvSpPr>
              <p:spPr bwMode="auto">
                <a:xfrm>
                  <a:off x="4974057" y="1360855"/>
                  <a:ext cx="434342" cy="768509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1119187 w 1119187"/>
                    <a:gd name="connsiteY0" fmla="*/ 0 h 2414587"/>
                    <a:gd name="connsiteX1" fmla="*/ 0 w 1119187"/>
                    <a:gd name="connsiteY1" fmla="*/ 2414587 h 24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19187" h="2414587">
                      <a:moveTo>
                        <a:pt x="1119187" y="0"/>
                      </a:moveTo>
                      <a:lnTo>
                        <a:pt x="0" y="2414587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91" name="任意多边形 2290"/>
                <p:cNvSpPr/>
                <p:nvPr/>
              </p:nvSpPr>
              <p:spPr bwMode="auto">
                <a:xfrm>
                  <a:off x="5127186" y="1305294"/>
                  <a:ext cx="759009" cy="819340"/>
                </a:xfrm>
                <a:custGeom>
                  <a:avLst/>
                  <a:gdLst>
                    <a:gd name="connsiteX0" fmla="*/ 0 w 2314575"/>
                    <a:gd name="connsiteY0" fmla="*/ 0 h 2571750"/>
                    <a:gd name="connsiteX1" fmla="*/ 2314575 w 2314575"/>
                    <a:gd name="connsiteY1" fmla="*/ 2571750 h 2571750"/>
                    <a:gd name="connsiteX0" fmla="*/ 0 w 1085850"/>
                    <a:gd name="connsiteY0" fmla="*/ 0 h 2471737"/>
                    <a:gd name="connsiteX1" fmla="*/ 1085850 w 1085850"/>
                    <a:gd name="connsiteY1" fmla="*/ 2471737 h 2471737"/>
                    <a:gd name="connsiteX0" fmla="*/ 1119187 w 1119187"/>
                    <a:gd name="connsiteY0" fmla="*/ 0 h 2414587"/>
                    <a:gd name="connsiteX1" fmla="*/ 0 w 1119187"/>
                    <a:gd name="connsiteY1" fmla="*/ 2414587 h 2414587"/>
                    <a:gd name="connsiteX0" fmla="*/ 2257425 w 2257425"/>
                    <a:gd name="connsiteY0" fmla="*/ 0 h 2519362"/>
                    <a:gd name="connsiteX1" fmla="*/ 0 w 2257425"/>
                    <a:gd name="connsiteY1" fmla="*/ 2519362 h 2519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57425" h="2519362">
                      <a:moveTo>
                        <a:pt x="2257425" y="0"/>
                      </a:moveTo>
                      <a:lnTo>
                        <a:pt x="0" y="2519362"/>
                      </a:lnTo>
                    </a:path>
                  </a:pathLst>
                </a:custGeom>
                <a:noFill/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92" name="椭圆 2291"/>
                <p:cNvSpPr/>
                <p:nvPr/>
              </p:nvSpPr>
              <p:spPr bwMode="auto">
                <a:xfrm>
                  <a:off x="4021453" y="1908580"/>
                  <a:ext cx="44375" cy="44375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93" name="椭圆 2292"/>
                <p:cNvSpPr/>
                <p:nvPr/>
              </p:nvSpPr>
              <p:spPr bwMode="auto">
                <a:xfrm>
                  <a:off x="5473092" y="2027155"/>
                  <a:ext cx="29462" cy="29462"/>
                </a:xfrm>
                <a:prstGeom prst="ellipse">
                  <a:avLst/>
                </a:prstGeom>
                <a:solidFill>
                  <a:schemeClr val="bg1"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294" name="椭圆 2293"/>
                <p:cNvSpPr/>
                <p:nvPr/>
              </p:nvSpPr>
              <p:spPr bwMode="auto">
                <a:xfrm>
                  <a:off x="5004974" y="1676885"/>
                  <a:ext cx="44375" cy="44375"/>
                </a:xfrm>
                <a:prstGeom prst="ellipse">
                  <a:avLst/>
                </a:pr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</p:grpSp>
          <p:grpSp>
            <p:nvGrpSpPr>
              <p:cNvPr id="1939" name="组合 1938"/>
              <p:cNvGrpSpPr>
                <a:grpSpLocks/>
              </p:cNvGrpSpPr>
              <p:nvPr/>
            </p:nvGrpSpPr>
            <p:grpSpPr bwMode="auto">
              <a:xfrm>
                <a:off x="3713650" y="345093"/>
                <a:ext cx="2226502" cy="1146537"/>
                <a:chOff x="7733150" y="23652539"/>
                <a:chExt cx="6603935" cy="3400697"/>
              </a:xfrm>
            </p:grpSpPr>
            <p:sp>
              <p:nvSpPr>
                <p:cNvPr id="1940" name="任意多边形 1939"/>
                <p:cNvSpPr/>
                <p:nvPr/>
              </p:nvSpPr>
              <p:spPr>
                <a:xfrm>
                  <a:off x="7733232" y="23652008"/>
                  <a:ext cx="6605733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603932" h="3400696">
                      <a:moveTo>
                        <a:pt x="3297450" y="0"/>
                      </a:moveTo>
                      <a:cubicBezTo>
                        <a:pt x="5012118" y="0"/>
                        <a:pt x="6422422" y="1303138"/>
                        <a:pt x="6592012" y="2973064"/>
                      </a:cubicBezTo>
                      <a:lnTo>
                        <a:pt x="6603932" y="3129812"/>
                      </a:lnTo>
                      <a:lnTo>
                        <a:pt x="6550042" y="3030528"/>
                      </a:lnTo>
                      <a:cubicBezTo>
                        <a:pt x="6395194" y="2801324"/>
                        <a:pt x="6132964" y="2650628"/>
                        <a:pt x="5835536" y="2650628"/>
                      </a:cubicBezTo>
                      <a:cubicBezTo>
                        <a:pt x="5419138" y="2650628"/>
                        <a:pt x="5071724" y="2945990"/>
                        <a:pt x="4991378" y="3338636"/>
                      </a:cubicBezTo>
                      <a:lnTo>
                        <a:pt x="4986556" y="3386466"/>
                      </a:lnTo>
                      <a:lnTo>
                        <a:pt x="4977894" y="3300536"/>
                      </a:lnTo>
                      <a:cubicBezTo>
                        <a:pt x="4897548" y="2907890"/>
                        <a:pt x="4550134" y="2612528"/>
                        <a:pt x="4133736" y="2612528"/>
                      </a:cubicBezTo>
                      <a:cubicBezTo>
                        <a:pt x="3717338" y="2612528"/>
                        <a:pt x="3369924" y="2907890"/>
                        <a:pt x="3289578" y="3300536"/>
                      </a:cubicBezTo>
                      <a:lnTo>
                        <a:pt x="3279482" y="3400696"/>
                      </a:lnTo>
                      <a:lnTo>
                        <a:pt x="3269384" y="3300536"/>
                      </a:lnTo>
                      <a:cubicBezTo>
                        <a:pt x="3189038" y="2907890"/>
                        <a:pt x="2841624" y="2612528"/>
                        <a:pt x="2425226" y="2612528"/>
                      </a:cubicBezTo>
                      <a:cubicBezTo>
                        <a:pt x="2008828" y="2612528"/>
                        <a:pt x="1661415" y="2907890"/>
                        <a:pt x="1581068" y="3300536"/>
                      </a:cubicBezTo>
                      <a:lnTo>
                        <a:pt x="1574912" y="3361608"/>
                      </a:lnTo>
                      <a:lnTo>
                        <a:pt x="1568755" y="3300536"/>
                      </a:lnTo>
                      <a:cubicBezTo>
                        <a:pt x="1488408" y="2907890"/>
                        <a:pt x="1140996" y="2612528"/>
                        <a:pt x="724597" y="2612528"/>
                      </a:cubicBezTo>
                      <a:cubicBezTo>
                        <a:pt x="427170" y="2612528"/>
                        <a:pt x="164939" y="2763224"/>
                        <a:pt x="10092" y="2992428"/>
                      </a:cubicBezTo>
                      <a:lnTo>
                        <a:pt x="0" y="3011020"/>
                      </a:lnTo>
                      <a:lnTo>
                        <a:pt x="2886" y="2973064"/>
                      </a:lnTo>
                      <a:cubicBezTo>
                        <a:pt x="172476" y="1303138"/>
                        <a:pt x="1582780" y="0"/>
                        <a:pt x="3297450" y="0"/>
                      </a:cubicBezTo>
                      <a:close/>
                    </a:path>
                  </a:pathLst>
                </a:custGeom>
                <a:solidFill>
                  <a:srgbClr val="FFC422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070" name="任意多边形 2069"/>
                <p:cNvSpPr/>
                <p:nvPr/>
              </p:nvSpPr>
              <p:spPr>
                <a:xfrm>
                  <a:off x="7733232" y="23652008"/>
                  <a:ext cx="3298201" cy="3362346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592012"/>
                    <a:gd name="connsiteY0" fmla="*/ 0 h 3400696"/>
                    <a:gd name="connsiteX1" fmla="*/ 6592012 w 6592012"/>
                    <a:gd name="connsiteY1" fmla="*/ 2973064 h 3400696"/>
                    <a:gd name="connsiteX2" fmla="*/ 6550042 w 6592012"/>
                    <a:gd name="connsiteY2" fmla="*/ 3030528 h 3400696"/>
                    <a:gd name="connsiteX3" fmla="*/ 5835536 w 6592012"/>
                    <a:gd name="connsiteY3" fmla="*/ 2650628 h 3400696"/>
                    <a:gd name="connsiteX4" fmla="*/ 4991378 w 6592012"/>
                    <a:gd name="connsiteY4" fmla="*/ 3338636 h 3400696"/>
                    <a:gd name="connsiteX5" fmla="*/ 4986556 w 6592012"/>
                    <a:gd name="connsiteY5" fmla="*/ 3386466 h 3400696"/>
                    <a:gd name="connsiteX6" fmla="*/ 4977894 w 6592012"/>
                    <a:gd name="connsiteY6" fmla="*/ 3300536 h 3400696"/>
                    <a:gd name="connsiteX7" fmla="*/ 4133736 w 6592012"/>
                    <a:gd name="connsiteY7" fmla="*/ 2612528 h 3400696"/>
                    <a:gd name="connsiteX8" fmla="*/ 3289578 w 6592012"/>
                    <a:gd name="connsiteY8" fmla="*/ 3300536 h 3400696"/>
                    <a:gd name="connsiteX9" fmla="*/ 3279482 w 6592012"/>
                    <a:gd name="connsiteY9" fmla="*/ 3400696 h 3400696"/>
                    <a:gd name="connsiteX10" fmla="*/ 3269384 w 6592012"/>
                    <a:gd name="connsiteY10" fmla="*/ 3300536 h 3400696"/>
                    <a:gd name="connsiteX11" fmla="*/ 2425226 w 6592012"/>
                    <a:gd name="connsiteY11" fmla="*/ 2612528 h 3400696"/>
                    <a:gd name="connsiteX12" fmla="*/ 1581068 w 6592012"/>
                    <a:gd name="connsiteY12" fmla="*/ 3300536 h 3400696"/>
                    <a:gd name="connsiteX13" fmla="*/ 1574912 w 6592012"/>
                    <a:gd name="connsiteY13" fmla="*/ 3361608 h 3400696"/>
                    <a:gd name="connsiteX14" fmla="*/ 1568755 w 6592012"/>
                    <a:gd name="connsiteY14" fmla="*/ 3300536 h 3400696"/>
                    <a:gd name="connsiteX15" fmla="*/ 724597 w 6592012"/>
                    <a:gd name="connsiteY15" fmla="*/ 2612528 h 3400696"/>
                    <a:gd name="connsiteX16" fmla="*/ 10092 w 6592012"/>
                    <a:gd name="connsiteY16" fmla="*/ 2992428 h 3400696"/>
                    <a:gd name="connsiteX17" fmla="*/ 0 w 6592012"/>
                    <a:gd name="connsiteY17" fmla="*/ 3011020 h 3400696"/>
                    <a:gd name="connsiteX18" fmla="*/ 2886 w 6592012"/>
                    <a:gd name="connsiteY18" fmla="*/ 2973064 h 3400696"/>
                    <a:gd name="connsiteX19" fmla="*/ 3297450 w 6592012"/>
                    <a:gd name="connsiteY19" fmla="*/ 0 h 3400696"/>
                    <a:gd name="connsiteX0" fmla="*/ 3297450 w 6550042"/>
                    <a:gd name="connsiteY0" fmla="*/ 0 h 3400696"/>
                    <a:gd name="connsiteX1" fmla="*/ 6550042 w 6550042"/>
                    <a:gd name="connsiteY1" fmla="*/ 3030528 h 3400696"/>
                    <a:gd name="connsiteX2" fmla="*/ 5835536 w 6550042"/>
                    <a:gd name="connsiteY2" fmla="*/ 2650628 h 3400696"/>
                    <a:gd name="connsiteX3" fmla="*/ 4991378 w 6550042"/>
                    <a:gd name="connsiteY3" fmla="*/ 3338636 h 3400696"/>
                    <a:gd name="connsiteX4" fmla="*/ 4986556 w 6550042"/>
                    <a:gd name="connsiteY4" fmla="*/ 3386466 h 3400696"/>
                    <a:gd name="connsiteX5" fmla="*/ 4977894 w 6550042"/>
                    <a:gd name="connsiteY5" fmla="*/ 3300536 h 3400696"/>
                    <a:gd name="connsiteX6" fmla="*/ 4133736 w 6550042"/>
                    <a:gd name="connsiteY6" fmla="*/ 2612528 h 3400696"/>
                    <a:gd name="connsiteX7" fmla="*/ 3289578 w 6550042"/>
                    <a:gd name="connsiteY7" fmla="*/ 3300536 h 3400696"/>
                    <a:gd name="connsiteX8" fmla="*/ 3279482 w 6550042"/>
                    <a:gd name="connsiteY8" fmla="*/ 3400696 h 3400696"/>
                    <a:gd name="connsiteX9" fmla="*/ 3269384 w 6550042"/>
                    <a:gd name="connsiteY9" fmla="*/ 3300536 h 3400696"/>
                    <a:gd name="connsiteX10" fmla="*/ 2425226 w 6550042"/>
                    <a:gd name="connsiteY10" fmla="*/ 2612528 h 3400696"/>
                    <a:gd name="connsiteX11" fmla="*/ 1581068 w 6550042"/>
                    <a:gd name="connsiteY11" fmla="*/ 3300536 h 3400696"/>
                    <a:gd name="connsiteX12" fmla="*/ 1574912 w 6550042"/>
                    <a:gd name="connsiteY12" fmla="*/ 3361608 h 3400696"/>
                    <a:gd name="connsiteX13" fmla="*/ 1568755 w 6550042"/>
                    <a:gd name="connsiteY13" fmla="*/ 3300536 h 3400696"/>
                    <a:gd name="connsiteX14" fmla="*/ 724597 w 6550042"/>
                    <a:gd name="connsiteY14" fmla="*/ 2612528 h 3400696"/>
                    <a:gd name="connsiteX15" fmla="*/ 10092 w 6550042"/>
                    <a:gd name="connsiteY15" fmla="*/ 2992428 h 3400696"/>
                    <a:gd name="connsiteX16" fmla="*/ 0 w 6550042"/>
                    <a:gd name="connsiteY16" fmla="*/ 3011020 h 3400696"/>
                    <a:gd name="connsiteX17" fmla="*/ 2886 w 6550042"/>
                    <a:gd name="connsiteY17" fmla="*/ 2973064 h 3400696"/>
                    <a:gd name="connsiteX18" fmla="*/ 3297450 w 6550042"/>
                    <a:gd name="connsiteY18" fmla="*/ 0 h 3400696"/>
                    <a:gd name="connsiteX0" fmla="*/ 3297450 w 5883755"/>
                    <a:gd name="connsiteY0" fmla="*/ 990 h 3401686"/>
                    <a:gd name="connsiteX1" fmla="*/ 5835536 w 5883755"/>
                    <a:gd name="connsiteY1" fmla="*/ 2651618 h 3401686"/>
                    <a:gd name="connsiteX2" fmla="*/ 4991378 w 5883755"/>
                    <a:gd name="connsiteY2" fmla="*/ 3339626 h 3401686"/>
                    <a:gd name="connsiteX3" fmla="*/ 4986556 w 5883755"/>
                    <a:gd name="connsiteY3" fmla="*/ 3387456 h 3401686"/>
                    <a:gd name="connsiteX4" fmla="*/ 4977894 w 5883755"/>
                    <a:gd name="connsiteY4" fmla="*/ 3301526 h 3401686"/>
                    <a:gd name="connsiteX5" fmla="*/ 4133736 w 5883755"/>
                    <a:gd name="connsiteY5" fmla="*/ 2613518 h 3401686"/>
                    <a:gd name="connsiteX6" fmla="*/ 3289578 w 5883755"/>
                    <a:gd name="connsiteY6" fmla="*/ 3301526 h 3401686"/>
                    <a:gd name="connsiteX7" fmla="*/ 3279482 w 5883755"/>
                    <a:gd name="connsiteY7" fmla="*/ 3401686 h 3401686"/>
                    <a:gd name="connsiteX8" fmla="*/ 3269384 w 5883755"/>
                    <a:gd name="connsiteY8" fmla="*/ 3301526 h 3401686"/>
                    <a:gd name="connsiteX9" fmla="*/ 2425226 w 5883755"/>
                    <a:gd name="connsiteY9" fmla="*/ 2613518 h 3401686"/>
                    <a:gd name="connsiteX10" fmla="*/ 1581068 w 5883755"/>
                    <a:gd name="connsiteY10" fmla="*/ 3301526 h 3401686"/>
                    <a:gd name="connsiteX11" fmla="*/ 1574912 w 5883755"/>
                    <a:gd name="connsiteY11" fmla="*/ 3362598 h 3401686"/>
                    <a:gd name="connsiteX12" fmla="*/ 1568755 w 5883755"/>
                    <a:gd name="connsiteY12" fmla="*/ 3301526 h 3401686"/>
                    <a:gd name="connsiteX13" fmla="*/ 724597 w 5883755"/>
                    <a:gd name="connsiteY13" fmla="*/ 2613518 h 3401686"/>
                    <a:gd name="connsiteX14" fmla="*/ 10092 w 5883755"/>
                    <a:gd name="connsiteY14" fmla="*/ 2993418 h 3401686"/>
                    <a:gd name="connsiteX15" fmla="*/ 0 w 5883755"/>
                    <a:gd name="connsiteY15" fmla="*/ 3012010 h 3401686"/>
                    <a:gd name="connsiteX16" fmla="*/ 2886 w 5883755"/>
                    <a:gd name="connsiteY16" fmla="*/ 2974054 h 3401686"/>
                    <a:gd name="connsiteX17" fmla="*/ 3297450 w 5883755"/>
                    <a:gd name="connsiteY17" fmla="*/ 990 h 3401686"/>
                    <a:gd name="connsiteX0" fmla="*/ 3297450 w 4991378"/>
                    <a:gd name="connsiteY0" fmla="*/ 0 h 3400696"/>
                    <a:gd name="connsiteX1" fmla="*/ 4991378 w 4991378"/>
                    <a:gd name="connsiteY1" fmla="*/ 3338636 h 3400696"/>
                    <a:gd name="connsiteX2" fmla="*/ 4986556 w 4991378"/>
                    <a:gd name="connsiteY2" fmla="*/ 3386466 h 3400696"/>
                    <a:gd name="connsiteX3" fmla="*/ 4977894 w 4991378"/>
                    <a:gd name="connsiteY3" fmla="*/ 3300536 h 3400696"/>
                    <a:gd name="connsiteX4" fmla="*/ 4133736 w 4991378"/>
                    <a:gd name="connsiteY4" fmla="*/ 2612528 h 3400696"/>
                    <a:gd name="connsiteX5" fmla="*/ 3289578 w 4991378"/>
                    <a:gd name="connsiteY5" fmla="*/ 3300536 h 3400696"/>
                    <a:gd name="connsiteX6" fmla="*/ 3279482 w 4991378"/>
                    <a:gd name="connsiteY6" fmla="*/ 3400696 h 3400696"/>
                    <a:gd name="connsiteX7" fmla="*/ 3269384 w 4991378"/>
                    <a:gd name="connsiteY7" fmla="*/ 3300536 h 3400696"/>
                    <a:gd name="connsiteX8" fmla="*/ 2425226 w 4991378"/>
                    <a:gd name="connsiteY8" fmla="*/ 2612528 h 3400696"/>
                    <a:gd name="connsiteX9" fmla="*/ 1581068 w 4991378"/>
                    <a:gd name="connsiteY9" fmla="*/ 3300536 h 3400696"/>
                    <a:gd name="connsiteX10" fmla="*/ 1574912 w 4991378"/>
                    <a:gd name="connsiteY10" fmla="*/ 3361608 h 3400696"/>
                    <a:gd name="connsiteX11" fmla="*/ 1568755 w 4991378"/>
                    <a:gd name="connsiteY11" fmla="*/ 3300536 h 3400696"/>
                    <a:gd name="connsiteX12" fmla="*/ 724597 w 4991378"/>
                    <a:gd name="connsiteY12" fmla="*/ 2612528 h 3400696"/>
                    <a:gd name="connsiteX13" fmla="*/ 10092 w 4991378"/>
                    <a:gd name="connsiteY13" fmla="*/ 2992428 h 3400696"/>
                    <a:gd name="connsiteX14" fmla="*/ 0 w 4991378"/>
                    <a:gd name="connsiteY14" fmla="*/ 3011020 h 3400696"/>
                    <a:gd name="connsiteX15" fmla="*/ 2886 w 4991378"/>
                    <a:gd name="connsiteY15" fmla="*/ 2973064 h 3400696"/>
                    <a:gd name="connsiteX16" fmla="*/ 3297450 w 4991378"/>
                    <a:gd name="connsiteY16" fmla="*/ 0 h 3400696"/>
                    <a:gd name="connsiteX0" fmla="*/ 3297450 w 4991378"/>
                    <a:gd name="connsiteY0" fmla="*/ 0 h 3400696"/>
                    <a:gd name="connsiteX1" fmla="*/ 4991378 w 4991378"/>
                    <a:gd name="connsiteY1" fmla="*/ 3338636 h 3400696"/>
                    <a:gd name="connsiteX2" fmla="*/ 4986556 w 4991378"/>
                    <a:gd name="connsiteY2" fmla="*/ 3386466 h 3400696"/>
                    <a:gd name="connsiteX3" fmla="*/ 4133736 w 4991378"/>
                    <a:gd name="connsiteY3" fmla="*/ 2612528 h 3400696"/>
                    <a:gd name="connsiteX4" fmla="*/ 3289578 w 4991378"/>
                    <a:gd name="connsiteY4" fmla="*/ 3300536 h 3400696"/>
                    <a:gd name="connsiteX5" fmla="*/ 3279482 w 4991378"/>
                    <a:gd name="connsiteY5" fmla="*/ 3400696 h 3400696"/>
                    <a:gd name="connsiteX6" fmla="*/ 3269384 w 4991378"/>
                    <a:gd name="connsiteY6" fmla="*/ 3300536 h 3400696"/>
                    <a:gd name="connsiteX7" fmla="*/ 2425226 w 4991378"/>
                    <a:gd name="connsiteY7" fmla="*/ 2612528 h 3400696"/>
                    <a:gd name="connsiteX8" fmla="*/ 1581068 w 4991378"/>
                    <a:gd name="connsiteY8" fmla="*/ 3300536 h 3400696"/>
                    <a:gd name="connsiteX9" fmla="*/ 1574912 w 4991378"/>
                    <a:gd name="connsiteY9" fmla="*/ 3361608 h 3400696"/>
                    <a:gd name="connsiteX10" fmla="*/ 1568755 w 4991378"/>
                    <a:gd name="connsiteY10" fmla="*/ 3300536 h 3400696"/>
                    <a:gd name="connsiteX11" fmla="*/ 724597 w 4991378"/>
                    <a:gd name="connsiteY11" fmla="*/ 2612528 h 3400696"/>
                    <a:gd name="connsiteX12" fmla="*/ 10092 w 4991378"/>
                    <a:gd name="connsiteY12" fmla="*/ 2992428 h 3400696"/>
                    <a:gd name="connsiteX13" fmla="*/ 0 w 4991378"/>
                    <a:gd name="connsiteY13" fmla="*/ 3011020 h 3400696"/>
                    <a:gd name="connsiteX14" fmla="*/ 2886 w 4991378"/>
                    <a:gd name="connsiteY14" fmla="*/ 2973064 h 3400696"/>
                    <a:gd name="connsiteX15" fmla="*/ 3297450 w 4991378"/>
                    <a:gd name="connsiteY15" fmla="*/ 0 h 3400696"/>
                    <a:gd name="connsiteX0" fmla="*/ 3297450 w 4986556"/>
                    <a:gd name="connsiteY0" fmla="*/ 0 h 3400696"/>
                    <a:gd name="connsiteX1" fmla="*/ 4986556 w 4986556"/>
                    <a:gd name="connsiteY1" fmla="*/ 3386466 h 3400696"/>
                    <a:gd name="connsiteX2" fmla="*/ 4133736 w 4986556"/>
                    <a:gd name="connsiteY2" fmla="*/ 2612528 h 3400696"/>
                    <a:gd name="connsiteX3" fmla="*/ 3289578 w 4986556"/>
                    <a:gd name="connsiteY3" fmla="*/ 3300536 h 3400696"/>
                    <a:gd name="connsiteX4" fmla="*/ 3279482 w 4986556"/>
                    <a:gd name="connsiteY4" fmla="*/ 3400696 h 3400696"/>
                    <a:gd name="connsiteX5" fmla="*/ 3269384 w 4986556"/>
                    <a:gd name="connsiteY5" fmla="*/ 3300536 h 3400696"/>
                    <a:gd name="connsiteX6" fmla="*/ 2425226 w 4986556"/>
                    <a:gd name="connsiteY6" fmla="*/ 2612528 h 3400696"/>
                    <a:gd name="connsiteX7" fmla="*/ 1581068 w 4986556"/>
                    <a:gd name="connsiteY7" fmla="*/ 3300536 h 3400696"/>
                    <a:gd name="connsiteX8" fmla="*/ 1574912 w 4986556"/>
                    <a:gd name="connsiteY8" fmla="*/ 3361608 h 3400696"/>
                    <a:gd name="connsiteX9" fmla="*/ 1568755 w 4986556"/>
                    <a:gd name="connsiteY9" fmla="*/ 3300536 h 3400696"/>
                    <a:gd name="connsiteX10" fmla="*/ 724597 w 4986556"/>
                    <a:gd name="connsiteY10" fmla="*/ 2612528 h 3400696"/>
                    <a:gd name="connsiteX11" fmla="*/ 10092 w 4986556"/>
                    <a:gd name="connsiteY11" fmla="*/ 2992428 h 3400696"/>
                    <a:gd name="connsiteX12" fmla="*/ 0 w 4986556"/>
                    <a:gd name="connsiteY12" fmla="*/ 3011020 h 3400696"/>
                    <a:gd name="connsiteX13" fmla="*/ 2886 w 4986556"/>
                    <a:gd name="connsiteY13" fmla="*/ 2973064 h 3400696"/>
                    <a:gd name="connsiteX14" fmla="*/ 3297450 w 4986556"/>
                    <a:gd name="connsiteY14" fmla="*/ 0 h 3400696"/>
                    <a:gd name="connsiteX0" fmla="*/ 3297450 w 4133744"/>
                    <a:gd name="connsiteY0" fmla="*/ 1250 h 3401946"/>
                    <a:gd name="connsiteX1" fmla="*/ 4133736 w 4133744"/>
                    <a:gd name="connsiteY1" fmla="*/ 2613778 h 3401946"/>
                    <a:gd name="connsiteX2" fmla="*/ 3289578 w 4133744"/>
                    <a:gd name="connsiteY2" fmla="*/ 3301786 h 3401946"/>
                    <a:gd name="connsiteX3" fmla="*/ 3279482 w 4133744"/>
                    <a:gd name="connsiteY3" fmla="*/ 3401946 h 3401946"/>
                    <a:gd name="connsiteX4" fmla="*/ 3269384 w 4133744"/>
                    <a:gd name="connsiteY4" fmla="*/ 3301786 h 3401946"/>
                    <a:gd name="connsiteX5" fmla="*/ 2425226 w 4133744"/>
                    <a:gd name="connsiteY5" fmla="*/ 2613778 h 3401946"/>
                    <a:gd name="connsiteX6" fmla="*/ 1581068 w 4133744"/>
                    <a:gd name="connsiteY6" fmla="*/ 3301786 h 3401946"/>
                    <a:gd name="connsiteX7" fmla="*/ 1574912 w 4133744"/>
                    <a:gd name="connsiteY7" fmla="*/ 3362858 h 3401946"/>
                    <a:gd name="connsiteX8" fmla="*/ 1568755 w 4133744"/>
                    <a:gd name="connsiteY8" fmla="*/ 3301786 h 3401946"/>
                    <a:gd name="connsiteX9" fmla="*/ 724597 w 4133744"/>
                    <a:gd name="connsiteY9" fmla="*/ 2613778 h 3401946"/>
                    <a:gd name="connsiteX10" fmla="*/ 10092 w 4133744"/>
                    <a:gd name="connsiteY10" fmla="*/ 2993678 h 3401946"/>
                    <a:gd name="connsiteX11" fmla="*/ 0 w 4133744"/>
                    <a:gd name="connsiteY11" fmla="*/ 3012270 h 3401946"/>
                    <a:gd name="connsiteX12" fmla="*/ 2886 w 4133744"/>
                    <a:gd name="connsiteY12" fmla="*/ 2974314 h 3401946"/>
                    <a:gd name="connsiteX13" fmla="*/ 3297450 w 4133744"/>
                    <a:gd name="connsiteY13" fmla="*/ 1250 h 3401946"/>
                    <a:gd name="connsiteX0" fmla="*/ 3297450 w 3539541"/>
                    <a:gd name="connsiteY0" fmla="*/ 0 h 3400696"/>
                    <a:gd name="connsiteX1" fmla="*/ 3289578 w 3539541"/>
                    <a:gd name="connsiteY1" fmla="*/ 3300536 h 3400696"/>
                    <a:gd name="connsiteX2" fmla="*/ 3279482 w 3539541"/>
                    <a:gd name="connsiteY2" fmla="*/ 3400696 h 3400696"/>
                    <a:gd name="connsiteX3" fmla="*/ 3269384 w 3539541"/>
                    <a:gd name="connsiteY3" fmla="*/ 3300536 h 3400696"/>
                    <a:gd name="connsiteX4" fmla="*/ 2425226 w 3539541"/>
                    <a:gd name="connsiteY4" fmla="*/ 2612528 h 3400696"/>
                    <a:gd name="connsiteX5" fmla="*/ 1581068 w 3539541"/>
                    <a:gd name="connsiteY5" fmla="*/ 3300536 h 3400696"/>
                    <a:gd name="connsiteX6" fmla="*/ 1574912 w 3539541"/>
                    <a:gd name="connsiteY6" fmla="*/ 3361608 h 3400696"/>
                    <a:gd name="connsiteX7" fmla="*/ 1568755 w 3539541"/>
                    <a:gd name="connsiteY7" fmla="*/ 3300536 h 3400696"/>
                    <a:gd name="connsiteX8" fmla="*/ 724597 w 3539541"/>
                    <a:gd name="connsiteY8" fmla="*/ 2612528 h 3400696"/>
                    <a:gd name="connsiteX9" fmla="*/ 10092 w 3539541"/>
                    <a:gd name="connsiteY9" fmla="*/ 2992428 h 3400696"/>
                    <a:gd name="connsiteX10" fmla="*/ 0 w 3539541"/>
                    <a:gd name="connsiteY10" fmla="*/ 3011020 h 3400696"/>
                    <a:gd name="connsiteX11" fmla="*/ 2886 w 3539541"/>
                    <a:gd name="connsiteY11" fmla="*/ 2973064 h 3400696"/>
                    <a:gd name="connsiteX12" fmla="*/ 3297450 w 3539541"/>
                    <a:gd name="connsiteY12" fmla="*/ 0 h 3400696"/>
                    <a:gd name="connsiteX0" fmla="*/ 3297450 w 3539541"/>
                    <a:gd name="connsiteY0" fmla="*/ 0 h 3400696"/>
                    <a:gd name="connsiteX1" fmla="*/ 3289578 w 3539541"/>
                    <a:gd name="connsiteY1" fmla="*/ 3300536 h 3400696"/>
                    <a:gd name="connsiteX2" fmla="*/ 3279482 w 3539541"/>
                    <a:gd name="connsiteY2" fmla="*/ 3400696 h 3400696"/>
                    <a:gd name="connsiteX3" fmla="*/ 2425226 w 3539541"/>
                    <a:gd name="connsiteY3" fmla="*/ 2612528 h 3400696"/>
                    <a:gd name="connsiteX4" fmla="*/ 1581068 w 3539541"/>
                    <a:gd name="connsiteY4" fmla="*/ 3300536 h 3400696"/>
                    <a:gd name="connsiteX5" fmla="*/ 1574912 w 3539541"/>
                    <a:gd name="connsiteY5" fmla="*/ 3361608 h 3400696"/>
                    <a:gd name="connsiteX6" fmla="*/ 1568755 w 3539541"/>
                    <a:gd name="connsiteY6" fmla="*/ 3300536 h 3400696"/>
                    <a:gd name="connsiteX7" fmla="*/ 724597 w 3539541"/>
                    <a:gd name="connsiteY7" fmla="*/ 2612528 h 3400696"/>
                    <a:gd name="connsiteX8" fmla="*/ 10092 w 3539541"/>
                    <a:gd name="connsiteY8" fmla="*/ 2992428 h 3400696"/>
                    <a:gd name="connsiteX9" fmla="*/ 0 w 3539541"/>
                    <a:gd name="connsiteY9" fmla="*/ 3011020 h 3400696"/>
                    <a:gd name="connsiteX10" fmla="*/ 2886 w 3539541"/>
                    <a:gd name="connsiteY10" fmla="*/ 2973064 h 3400696"/>
                    <a:gd name="connsiteX11" fmla="*/ 3297450 w 3539541"/>
                    <a:gd name="connsiteY11" fmla="*/ 0 h 3400696"/>
                    <a:gd name="connsiteX0" fmla="*/ 3297450 w 3570097"/>
                    <a:gd name="connsiteY0" fmla="*/ 0 h 3400696"/>
                    <a:gd name="connsiteX1" fmla="*/ 3279482 w 3570097"/>
                    <a:gd name="connsiteY1" fmla="*/ 3400696 h 3400696"/>
                    <a:gd name="connsiteX2" fmla="*/ 2425226 w 3570097"/>
                    <a:gd name="connsiteY2" fmla="*/ 2612528 h 3400696"/>
                    <a:gd name="connsiteX3" fmla="*/ 1581068 w 3570097"/>
                    <a:gd name="connsiteY3" fmla="*/ 3300536 h 3400696"/>
                    <a:gd name="connsiteX4" fmla="*/ 1574912 w 3570097"/>
                    <a:gd name="connsiteY4" fmla="*/ 3361608 h 3400696"/>
                    <a:gd name="connsiteX5" fmla="*/ 1568755 w 3570097"/>
                    <a:gd name="connsiteY5" fmla="*/ 3300536 h 3400696"/>
                    <a:gd name="connsiteX6" fmla="*/ 724597 w 3570097"/>
                    <a:gd name="connsiteY6" fmla="*/ 2612528 h 3400696"/>
                    <a:gd name="connsiteX7" fmla="*/ 10092 w 3570097"/>
                    <a:gd name="connsiteY7" fmla="*/ 2992428 h 3400696"/>
                    <a:gd name="connsiteX8" fmla="*/ 0 w 3570097"/>
                    <a:gd name="connsiteY8" fmla="*/ 3011020 h 3400696"/>
                    <a:gd name="connsiteX9" fmla="*/ 2886 w 3570097"/>
                    <a:gd name="connsiteY9" fmla="*/ 2973064 h 3400696"/>
                    <a:gd name="connsiteX10" fmla="*/ 3297450 w 3570097"/>
                    <a:gd name="connsiteY10" fmla="*/ 0 h 3400696"/>
                    <a:gd name="connsiteX0" fmla="*/ 3297450 w 3392892"/>
                    <a:gd name="connsiteY0" fmla="*/ 1250 h 3362858"/>
                    <a:gd name="connsiteX1" fmla="*/ 2425226 w 3392892"/>
                    <a:gd name="connsiteY1" fmla="*/ 2613778 h 3362858"/>
                    <a:gd name="connsiteX2" fmla="*/ 1581068 w 3392892"/>
                    <a:gd name="connsiteY2" fmla="*/ 3301786 h 3362858"/>
                    <a:gd name="connsiteX3" fmla="*/ 1574912 w 3392892"/>
                    <a:gd name="connsiteY3" fmla="*/ 3362858 h 3362858"/>
                    <a:gd name="connsiteX4" fmla="*/ 1568755 w 3392892"/>
                    <a:gd name="connsiteY4" fmla="*/ 3301786 h 3362858"/>
                    <a:gd name="connsiteX5" fmla="*/ 724597 w 3392892"/>
                    <a:gd name="connsiteY5" fmla="*/ 2613778 h 3362858"/>
                    <a:gd name="connsiteX6" fmla="*/ 10092 w 3392892"/>
                    <a:gd name="connsiteY6" fmla="*/ 2993678 h 3362858"/>
                    <a:gd name="connsiteX7" fmla="*/ 0 w 3392892"/>
                    <a:gd name="connsiteY7" fmla="*/ 3012270 h 3362858"/>
                    <a:gd name="connsiteX8" fmla="*/ 2886 w 3392892"/>
                    <a:gd name="connsiteY8" fmla="*/ 2974314 h 3362858"/>
                    <a:gd name="connsiteX9" fmla="*/ 3297450 w 3392892"/>
                    <a:gd name="connsiteY9" fmla="*/ 1250 h 336285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325109"/>
                    <a:gd name="connsiteY0" fmla="*/ 0 h 3361608"/>
                    <a:gd name="connsiteX1" fmla="*/ 1581068 w 3325109"/>
                    <a:gd name="connsiteY1" fmla="*/ 3300536 h 3361608"/>
                    <a:gd name="connsiteX2" fmla="*/ 1574912 w 3325109"/>
                    <a:gd name="connsiteY2" fmla="*/ 3361608 h 3361608"/>
                    <a:gd name="connsiteX3" fmla="*/ 1568755 w 3325109"/>
                    <a:gd name="connsiteY3" fmla="*/ 3300536 h 3361608"/>
                    <a:gd name="connsiteX4" fmla="*/ 724597 w 3325109"/>
                    <a:gd name="connsiteY4" fmla="*/ 2612528 h 3361608"/>
                    <a:gd name="connsiteX5" fmla="*/ 10092 w 3325109"/>
                    <a:gd name="connsiteY5" fmla="*/ 2992428 h 3361608"/>
                    <a:gd name="connsiteX6" fmla="*/ 0 w 3325109"/>
                    <a:gd name="connsiteY6" fmla="*/ 3011020 h 3361608"/>
                    <a:gd name="connsiteX7" fmla="*/ 2886 w 3325109"/>
                    <a:gd name="connsiteY7" fmla="*/ 2973064 h 3361608"/>
                    <a:gd name="connsiteX8" fmla="*/ 3297450 w 3325109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  <a:gd name="connsiteX0" fmla="*/ 3297450 w 3297450"/>
                    <a:gd name="connsiteY0" fmla="*/ 0 h 3361608"/>
                    <a:gd name="connsiteX1" fmla="*/ 1581068 w 3297450"/>
                    <a:gd name="connsiteY1" fmla="*/ 3300536 h 3361608"/>
                    <a:gd name="connsiteX2" fmla="*/ 1574912 w 3297450"/>
                    <a:gd name="connsiteY2" fmla="*/ 3361608 h 3361608"/>
                    <a:gd name="connsiteX3" fmla="*/ 1568755 w 3297450"/>
                    <a:gd name="connsiteY3" fmla="*/ 3300536 h 3361608"/>
                    <a:gd name="connsiteX4" fmla="*/ 724597 w 3297450"/>
                    <a:gd name="connsiteY4" fmla="*/ 2612528 h 3361608"/>
                    <a:gd name="connsiteX5" fmla="*/ 10092 w 3297450"/>
                    <a:gd name="connsiteY5" fmla="*/ 2992428 h 3361608"/>
                    <a:gd name="connsiteX6" fmla="*/ 0 w 3297450"/>
                    <a:gd name="connsiteY6" fmla="*/ 3011020 h 3361608"/>
                    <a:gd name="connsiteX7" fmla="*/ 2886 w 3297450"/>
                    <a:gd name="connsiteY7" fmla="*/ 2973064 h 3361608"/>
                    <a:gd name="connsiteX8" fmla="*/ 3297450 w 3297450"/>
                    <a:gd name="connsiteY8" fmla="*/ 0 h 3361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7450" h="3361608">
                      <a:moveTo>
                        <a:pt x="3297450" y="0"/>
                      </a:moveTo>
                      <a:cubicBezTo>
                        <a:pt x="1649130" y="848329"/>
                        <a:pt x="1579233" y="2514843"/>
                        <a:pt x="1581068" y="3300536"/>
                      </a:cubicBezTo>
                      <a:lnTo>
                        <a:pt x="1574912" y="3361608"/>
                      </a:lnTo>
                      <a:lnTo>
                        <a:pt x="1568755" y="3300536"/>
                      </a:lnTo>
                      <a:cubicBezTo>
                        <a:pt x="1488408" y="2907890"/>
                        <a:pt x="1140996" y="2612528"/>
                        <a:pt x="724597" y="2612528"/>
                      </a:cubicBezTo>
                      <a:cubicBezTo>
                        <a:pt x="427170" y="2612528"/>
                        <a:pt x="164939" y="2763224"/>
                        <a:pt x="10092" y="2992428"/>
                      </a:cubicBezTo>
                      <a:lnTo>
                        <a:pt x="0" y="3011020"/>
                      </a:lnTo>
                      <a:lnTo>
                        <a:pt x="2886" y="2973064"/>
                      </a:lnTo>
                      <a:cubicBezTo>
                        <a:pt x="172476" y="1303138"/>
                        <a:pt x="1573968" y="5395"/>
                        <a:pt x="3297450" y="0"/>
                      </a:cubicBezTo>
                      <a:close/>
                    </a:path>
                  </a:pathLst>
                </a:custGeom>
                <a:solidFill>
                  <a:srgbClr val="18DADA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105" name="任意多边形 2104"/>
                <p:cNvSpPr/>
                <p:nvPr/>
              </p:nvSpPr>
              <p:spPr>
                <a:xfrm>
                  <a:off x="9301859" y="23652008"/>
                  <a:ext cx="1822875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3297450 w 6603932"/>
                    <a:gd name="connsiteY19" fmla="*/ 0 h 3400696"/>
                    <a:gd name="connsiteX0" fmla="*/ 3287358 w 6593840"/>
                    <a:gd name="connsiteY0" fmla="*/ 0 h 3400696"/>
                    <a:gd name="connsiteX1" fmla="*/ 6581920 w 6593840"/>
                    <a:gd name="connsiteY1" fmla="*/ 2973064 h 3400696"/>
                    <a:gd name="connsiteX2" fmla="*/ 6593840 w 6593840"/>
                    <a:gd name="connsiteY2" fmla="*/ 3129812 h 3400696"/>
                    <a:gd name="connsiteX3" fmla="*/ 6539950 w 6593840"/>
                    <a:gd name="connsiteY3" fmla="*/ 3030528 h 3400696"/>
                    <a:gd name="connsiteX4" fmla="*/ 5825444 w 6593840"/>
                    <a:gd name="connsiteY4" fmla="*/ 2650628 h 3400696"/>
                    <a:gd name="connsiteX5" fmla="*/ 4981286 w 6593840"/>
                    <a:gd name="connsiteY5" fmla="*/ 3338636 h 3400696"/>
                    <a:gd name="connsiteX6" fmla="*/ 4976464 w 6593840"/>
                    <a:gd name="connsiteY6" fmla="*/ 3386466 h 3400696"/>
                    <a:gd name="connsiteX7" fmla="*/ 4967802 w 6593840"/>
                    <a:gd name="connsiteY7" fmla="*/ 3300536 h 3400696"/>
                    <a:gd name="connsiteX8" fmla="*/ 4123644 w 6593840"/>
                    <a:gd name="connsiteY8" fmla="*/ 2612528 h 3400696"/>
                    <a:gd name="connsiteX9" fmla="*/ 3279486 w 6593840"/>
                    <a:gd name="connsiteY9" fmla="*/ 3300536 h 3400696"/>
                    <a:gd name="connsiteX10" fmla="*/ 3269390 w 6593840"/>
                    <a:gd name="connsiteY10" fmla="*/ 3400696 h 3400696"/>
                    <a:gd name="connsiteX11" fmla="*/ 3259292 w 6593840"/>
                    <a:gd name="connsiteY11" fmla="*/ 3300536 h 3400696"/>
                    <a:gd name="connsiteX12" fmla="*/ 2415134 w 6593840"/>
                    <a:gd name="connsiteY12" fmla="*/ 2612528 h 3400696"/>
                    <a:gd name="connsiteX13" fmla="*/ 1570976 w 6593840"/>
                    <a:gd name="connsiteY13" fmla="*/ 3300536 h 3400696"/>
                    <a:gd name="connsiteX14" fmla="*/ 1564820 w 6593840"/>
                    <a:gd name="connsiteY14" fmla="*/ 3361608 h 3400696"/>
                    <a:gd name="connsiteX15" fmla="*/ 1558663 w 6593840"/>
                    <a:gd name="connsiteY15" fmla="*/ 3300536 h 3400696"/>
                    <a:gd name="connsiteX16" fmla="*/ 714505 w 6593840"/>
                    <a:gd name="connsiteY16" fmla="*/ 2612528 h 3400696"/>
                    <a:gd name="connsiteX17" fmla="*/ 0 w 6593840"/>
                    <a:gd name="connsiteY17" fmla="*/ 2992428 h 3400696"/>
                    <a:gd name="connsiteX18" fmla="*/ 3287358 w 6593840"/>
                    <a:gd name="connsiteY18" fmla="*/ 0 h 3400696"/>
                    <a:gd name="connsiteX0" fmla="*/ 2622680 w 5929162"/>
                    <a:gd name="connsiteY0" fmla="*/ 1250 h 3401946"/>
                    <a:gd name="connsiteX1" fmla="*/ 5917242 w 5929162"/>
                    <a:gd name="connsiteY1" fmla="*/ 2974314 h 3401946"/>
                    <a:gd name="connsiteX2" fmla="*/ 5929162 w 5929162"/>
                    <a:gd name="connsiteY2" fmla="*/ 3131062 h 3401946"/>
                    <a:gd name="connsiteX3" fmla="*/ 5875272 w 5929162"/>
                    <a:gd name="connsiteY3" fmla="*/ 3031778 h 3401946"/>
                    <a:gd name="connsiteX4" fmla="*/ 5160766 w 5929162"/>
                    <a:gd name="connsiteY4" fmla="*/ 2651878 h 3401946"/>
                    <a:gd name="connsiteX5" fmla="*/ 4316608 w 5929162"/>
                    <a:gd name="connsiteY5" fmla="*/ 3339886 h 3401946"/>
                    <a:gd name="connsiteX6" fmla="*/ 4311786 w 5929162"/>
                    <a:gd name="connsiteY6" fmla="*/ 3387716 h 3401946"/>
                    <a:gd name="connsiteX7" fmla="*/ 4303124 w 5929162"/>
                    <a:gd name="connsiteY7" fmla="*/ 3301786 h 3401946"/>
                    <a:gd name="connsiteX8" fmla="*/ 3458966 w 5929162"/>
                    <a:gd name="connsiteY8" fmla="*/ 2613778 h 3401946"/>
                    <a:gd name="connsiteX9" fmla="*/ 2614808 w 5929162"/>
                    <a:gd name="connsiteY9" fmla="*/ 3301786 h 3401946"/>
                    <a:gd name="connsiteX10" fmla="*/ 2604712 w 5929162"/>
                    <a:gd name="connsiteY10" fmla="*/ 3401946 h 3401946"/>
                    <a:gd name="connsiteX11" fmla="*/ 2594614 w 5929162"/>
                    <a:gd name="connsiteY11" fmla="*/ 3301786 h 3401946"/>
                    <a:gd name="connsiteX12" fmla="*/ 1750456 w 5929162"/>
                    <a:gd name="connsiteY12" fmla="*/ 2613778 h 3401946"/>
                    <a:gd name="connsiteX13" fmla="*/ 906298 w 5929162"/>
                    <a:gd name="connsiteY13" fmla="*/ 3301786 h 3401946"/>
                    <a:gd name="connsiteX14" fmla="*/ 900142 w 5929162"/>
                    <a:gd name="connsiteY14" fmla="*/ 3362858 h 3401946"/>
                    <a:gd name="connsiteX15" fmla="*/ 893985 w 5929162"/>
                    <a:gd name="connsiteY15" fmla="*/ 3301786 h 3401946"/>
                    <a:gd name="connsiteX16" fmla="*/ 49827 w 5929162"/>
                    <a:gd name="connsiteY16" fmla="*/ 2613778 h 3401946"/>
                    <a:gd name="connsiteX17" fmla="*/ 2622680 w 5929162"/>
                    <a:gd name="connsiteY17" fmla="*/ 1250 h 3401946"/>
                    <a:gd name="connsiteX0" fmla="*/ 1728695 w 5035177"/>
                    <a:gd name="connsiteY0" fmla="*/ 0 h 3400696"/>
                    <a:gd name="connsiteX1" fmla="*/ 5023257 w 5035177"/>
                    <a:gd name="connsiteY1" fmla="*/ 2973064 h 3400696"/>
                    <a:gd name="connsiteX2" fmla="*/ 5035177 w 5035177"/>
                    <a:gd name="connsiteY2" fmla="*/ 3129812 h 3400696"/>
                    <a:gd name="connsiteX3" fmla="*/ 4981287 w 5035177"/>
                    <a:gd name="connsiteY3" fmla="*/ 3030528 h 3400696"/>
                    <a:gd name="connsiteX4" fmla="*/ 4266781 w 5035177"/>
                    <a:gd name="connsiteY4" fmla="*/ 2650628 h 3400696"/>
                    <a:gd name="connsiteX5" fmla="*/ 3422623 w 5035177"/>
                    <a:gd name="connsiteY5" fmla="*/ 3338636 h 3400696"/>
                    <a:gd name="connsiteX6" fmla="*/ 3417801 w 5035177"/>
                    <a:gd name="connsiteY6" fmla="*/ 3386466 h 3400696"/>
                    <a:gd name="connsiteX7" fmla="*/ 3409139 w 5035177"/>
                    <a:gd name="connsiteY7" fmla="*/ 3300536 h 3400696"/>
                    <a:gd name="connsiteX8" fmla="*/ 2564981 w 5035177"/>
                    <a:gd name="connsiteY8" fmla="*/ 2612528 h 3400696"/>
                    <a:gd name="connsiteX9" fmla="*/ 1720823 w 5035177"/>
                    <a:gd name="connsiteY9" fmla="*/ 3300536 h 3400696"/>
                    <a:gd name="connsiteX10" fmla="*/ 1710727 w 5035177"/>
                    <a:gd name="connsiteY10" fmla="*/ 3400696 h 3400696"/>
                    <a:gd name="connsiteX11" fmla="*/ 1700629 w 5035177"/>
                    <a:gd name="connsiteY11" fmla="*/ 3300536 h 3400696"/>
                    <a:gd name="connsiteX12" fmla="*/ 856471 w 5035177"/>
                    <a:gd name="connsiteY12" fmla="*/ 2612528 h 3400696"/>
                    <a:gd name="connsiteX13" fmla="*/ 12313 w 5035177"/>
                    <a:gd name="connsiteY13" fmla="*/ 3300536 h 3400696"/>
                    <a:gd name="connsiteX14" fmla="*/ 6157 w 5035177"/>
                    <a:gd name="connsiteY14" fmla="*/ 3361608 h 3400696"/>
                    <a:gd name="connsiteX15" fmla="*/ 0 w 5035177"/>
                    <a:gd name="connsiteY15" fmla="*/ 3300536 h 3400696"/>
                    <a:gd name="connsiteX16" fmla="*/ 1728695 w 5035177"/>
                    <a:gd name="connsiteY16" fmla="*/ 0 h 3400696"/>
                    <a:gd name="connsiteX0" fmla="*/ 1728695 w 5023257"/>
                    <a:gd name="connsiteY0" fmla="*/ 0 h 3400696"/>
                    <a:gd name="connsiteX1" fmla="*/ 5023257 w 5023257"/>
                    <a:gd name="connsiteY1" fmla="*/ 2973064 h 3400696"/>
                    <a:gd name="connsiteX2" fmla="*/ 4981287 w 5023257"/>
                    <a:gd name="connsiteY2" fmla="*/ 3030528 h 3400696"/>
                    <a:gd name="connsiteX3" fmla="*/ 4266781 w 5023257"/>
                    <a:gd name="connsiteY3" fmla="*/ 2650628 h 3400696"/>
                    <a:gd name="connsiteX4" fmla="*/ 3422623 w 5023257"/>
                    <a:gd name="connsiteY4" fmla="*/ 3338636 h 3400696"/>
                    <a:gd name="connsiteX5" fmla="*/ 3417801 w 5023257"/>
                    <a:gd name="connsiteY5" fmla="*/ 3386466 h 3400696"/>
                    <a:gd name="connsiteX6" fmla="*/ 3409139 w 5023257"/>
                    <a:gd name="connsiteY6" fmla="*/ 3300536 h 3400696"/>
                    <a:gd name="connsiteX7" fmla="*/ 2564981 w 5023257"/>
                    <a:gd name="connsiteY7" fmla="*/ 2612528 h 3400696"/>
                    <a:gd name="connsiteX8" fmla="*/ 1720823 w 5023257"/>
                    <a:gd name="connsiteY8" fmla="*/ 3300536 h 3400696"/>
                    <a:gd name="connsiteX9" fmla="*/ 1710727 w 5023257"/>
                    <a:gd name="connsiteY9" fmla="*/ 3400696 h 3400696"/>
                    <a:gd name="connsiteX10" fmla="*/ 1700629 w 5023257"/>
                    <a:gd name="connsiteY10" fmla="*/ 3300536 h 3400696"/>
                    <a:gd name="connsiteX11" fmla="*/ 856471 w 5023257"/>
                    <a:gd name="connsiteY11" fmla="*/ 2612528 h 3400696"/>
                    <a:gd name="connsiteX12" fmla="*/ 12313 w 5023257"/>
                    <a:gd name="connsiteY12" fmla="*/ 3300536 h 3400696"/>
                    <a:gd name="connsiteX13" fmla="*/ 6157 w 5023257"/>
                    <a:gd name="connsiteY13" fmla="*/ 3361608 h 3400696"/>
                    <a:gd name="connsiteX14" fmla="*/ 0 w 5023257"/>
                    <a:gd name="connsiteY14" fmla="*/ 3300536 h 3400696"/>
                    <a:gd name="connsiteX15" fmla="*/ 1728695 w 5023257"/>
                    <a:gd name="connsiteY15" fmla="*/ 0 h 3400696"/>
                    <a:gd name="connsiteX0" fmla="*/ 1728695 w 4981287"/>
                    <a:gd name="connsiteY0" fmla="*/ 569 h 3401265"/>
                    <a:gd name="connsiteX1" fmla="*/ 4981287 w 4981287"/>
                    <a:gd name="connsiteY1" fmla="*/ 3031097 h 3401265"/>
                    <a:gd name="connsiteX2" fmla="*/ 4266781 w 4981287"/>
                    <a:gd name="connsiteY2" fmla="*/ 2651197 h 3401265"/>
                    <a:gd name="connsiteX3" fmla="*/ 3422623 w 4981287"/>
                    <a:gd name="connsiteY3" fmla="*/ 3339205 h 3401265"/>
                    <a:gd name="connsiteX4" fmla="*/ 3417801 w 4981287"/>
                    <a:gd name="connsiteY4" fmla="*/ 3387035 h 3401265"/>
                    <a:gd name="connsiteX5" fmla="*/ 3409139 w 4981287"/>
                    <a:gd name="connsiteY5" fmla="*/ 3301105 h 3401265"/>
                    <a:gd name="connsiteX6" fmla="*/ 2564981 w 4981287"/>
                    <a:gd name="connsiteY6" fmla="*/ 2613097 h 3401265"/>
                    <a:gd name="connsiteX7" fmla="*/ 1720823 w 4981287"/>
                    <a:gd name="connsiteY7" fmla="*/ 3301105 h 3401265"/>
                    <a:gd name="connsiteX8" fmla="*/ 1710727 w 4981287"/>
                    <a:gd name="connsiteY8" fmla="*/ 3401265 h 3401265"/>
                    <a:gd name="connsiteX9" fmla="*/ 1700629 w 4981287"/>
                    <a:gd name="connsiteY9" fmla="*/ 3301105 h 3401265"/>
                    <a:gd name="connsiteX10" fmla="*/ 856471 w 4981287"/>
                    <a:gd name="connsiteY10" fmla="*/ 2613097 h 3401265"/>
                    <a:gd name="connsiteX11" fmla="*/ 12313 w 4981287"/>
                    <a:gd name="connsiteY11" fmla="*/ 3301105 h 3401265"/>
                    <a:gd name="connsiteX12" fmla="*/ 6157 w 4981287"/>
                    <a:gd name="connsiteY12" fmla="*/ 3362177 h 3401265"/>
                    <a:gd name="connsiteX13" fmla="*/ 0 w 4981287"/>
                    <a:gd name="connsiteY13" fmla="*/ 3301105 h 3401265"/>
                    <a:gd name="connsiteX14" fmla="*/ 1728695 w 4981287"/>
                    <a:gd name="connsiteY14" fmla="*/ 569 h 3401265"/>
                    <a:gd name="connsiteX0" fmla="*/ 1728695 w 4315000"/>
                    <a:gd name="connsiteY0" fmla="*/ 3860 h 3404556"/>
                    <a:gd name="connsiteX1" fmla="*/ 4266781 w 4315000"/>
                    <a:gd name="connsiteY1" fmla="*/ 2654488 h 3404556"/>
                    <a:gd name="connsiteX2" fmla="*/ 3422623 w 4315000"/>
                    <a:gd name="connsiteY2" fmla="*/ 3342496 h 3404556"/>
                    <a:gd name="connsiteX3" fmla="*/ 3417801 w 4315000"/>
                    <a:gd name="connsiteY3" fmla="*/ 3390326 h 3404556"/>
                    <a:gd name="connsiteX4" fmla="*/ 3409139 w 4315000"/>
                    <a:gd name="connsiteY4" fmla="*/ 3304396 h 3404556"/>
                    <a:gd name="connsiteX5" fmla="*/ 2564981 w 4315000"/>
                    <a:gd name="connsiteY5" fmla="*/ 2616388 h 3404556"/>
                    <a:gd name="connsiteX6" fmla="*/ 1720823 w 4315000"/>
                    <a:gd name="connsiteY6" fmla="*/ 3304396 h 3404556"/>
                    <a:gd name="connsiteX7" fmla="*/ 1710727 w 4315000"/>
                    <a:gd name="connsiteY7" fmla="*/ 3404556 h 3404556"/>
                    <a:gd name="connsiteX8" fmla="*/ 1700629 w 4315000"/>
                    <a:gd name="connsiteY8" fmla="*/ 3304396 h 3404556"/>
                    <a:gd name="connsiteX9" fmla="*/ 856471 w 4315000"/>
                    <a:gd name="connsiteY9" fmla="*/ 2616388 h 3404556"/>
                    <a:gd name="connsiteX10" fmla="*/ 12313 w 4315000"/>
                    <a:gd name="connsiteY10" fmla="*/ 3304396 h 3404556"/>
                    <a:gd name="connsiteX11" fmla="*/ 6157 w 4315000"/>
                    <a:gd name="connsiteY11" fmla="*/ 3365468 h 3404556"/>
                    <a:gd name="connsiteX12" fmla="*/ 0 w 4315000"/>
                    <a:gd name="connsiteY12" fmla="*/ 3304396 h 3404556"/>
                    <a:gd name="connsiteX13" fmla="*/ 1728695 w 4315000"/>
                    <a:gd name="connsiteY13" fmla="*/ 3860 h 340455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3417801 w 3422623"/>
                    <a:gd name="connsiteY2" fmla="*/ 3386466 h 3400696"/>
                    <a:gd name="connsiteX3" fmla="*/ 3409139 w 3422623"/>
                    <a:gd name="connsiteY3" fmla="*/ 3300536 h 3400696"/>
                    <a:gd name="connsiteX4" fmla="*/ 2564981 w 3422623"/>
                    <a:gd name="connsiteY4" fmla="*/ 2612528 h 3400696"/>
                    <a:gd name="connsiteX5" fmla="*/ 1720823 w 3422623"/>
                    <a:gd name="connsiteY5" fmla="*/ 3300536 h 3400696"/>
                    <a:gd name="connsiteX6" fmla="*/ 1710727 w 3422623"/>
                    <a:gd name="connsiteY6" fmla="*/ 3400696 h 3400696"/>
                    <a:gd name="connsiteX7" fmla="*/ 1700629 w 3422623"/>
                    <a:gd name="connsiteY7" fmla="*/ 3300536 h 3400696"/>
                    <a:gd name="connsiteX8" fmla="*/ 856471 w 3422623"/>
                    <a:gd name="connsiteY8" fmla="*/ 2612528 h 3400696"/>
                    <a:gd name="connsiteX9" fmla="*/ 12313 w 3422623"/>
                    <a:gd name="connsiteY9" fmla="*/ 3300536 h 3400696"/>
                    <a:gd name="connsiteX10" fmla="*/ 6157 w 3422623"/>
                    <a:gd name="connsiteY10" fmla="*/ 3361608 h 3400696"/>
                    <a:gd name="connsiteX11" fmla="*/ 0 w 3422623"/>
                    <a:gd name="connsiteY11" fmla="*/ 3300536 h 3400696"/>
                    <a:gd name="connsiteX12" fmla="*/ 1728695 w 3422623"/>
                    <a:gd name="connsiteY12" fmla="*/ 0 h 340069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3417801 w 3422623"/>
                    <a:gd name="connsiteY2" fmla="*/ 3386466 h 3400696"/>
                    <a:gd name="connsiteX3" fmla="*/ 2564981 w 3422623"/>
                    <a:gd name="connsiteY3" fmla="*/ 2612528 h 3400696"/>
                    <a:gd name="connsiteX4" fmla="*/ 1720823 w 3422623"/>
                    <a:gd name="connsiteY4" fmla="*/ 3300536 h 3400696"/>
                    <a:gd name="connsiteX5" fmla="*/ 1710727 w 3422623"/>
                    <a:gd name="connsiteY5" fmla="*/ 3400696 h 3400696"/>
                    <a:gd name="connsiteX6" fmla="*/ 1700629 w 3422623"/>
                    <a:gd name="connsiteY6" fmla="*/ 3300536 h 3400696"/>
                    <a:gd name="connsiteX7" fmla="*/ 856471 w 3422623"/>
                    <a:gd name="connsiteY7" fmla="*/ 2612528 h 3400696"/>
                    <a:gd name="connsiteX8" fmla="*/ 12313 w 3422623"/>
                    <a:gd name="connsiteY8" fmla="*/ 3300536 h 3400696"/>
                    <a:gd name="connsiteX9" fmla="*/ 6157 w 3422623"/>
                    <a:gd name="connsiteY9" fmla="*/ 3361608 h 3400696"/>
                    <a:gd name="connsiteX10" fmla="*/ 0 w 3422623"/>
                    <a:gd name="connsiteY10" fmla="*/ 3300536 h 3400696"/>
                    <a:gd name="connsiteX11" fmla="*/ 1728695 w 3422623"/>
                    <a:gd name="connsiteY11" fmla="*/ 0 h 3400696"/>
                    <a:gd name="connsiteX0" fmla="*/ 1728695 w 3422623"/>
                    <a:gd name="connsiteY0" fmla="*/ 0 h 3400696"/>
                    <a:gd name="connsiteX1" fmla="*/ 3422623 w 3422623"/>
                    <a:gd name="connsiteY1" fmla="*/ 3338636 h 3400696"/>
                    <a:gd name="connsiteX2" fmla="*/ 2564981 w 3422623"/>
                    <a:gd name="connsiteY2" fmla="*/ 2612528 h 3400696"/>
                    <a:gd name="connsiteX3" fmla="*/ 1720823 w 3422623"/>
                    <a:gd name="connsiteY3" fmla="*/ 3300536 h 3400696"/>
                    <a:gd name="connsiteX4" fmla="*/ 1710727 w 3422623"/>
                    <a:gd name="connsiteY4" fmla="*/ 3400696 h 3400696"/>
                    <a:gd name="connsiteX5" fmla="*/ 1700629 w 3422623"/>
                    <a:gd name="connsiteY5" fmla="*/ 3300536 h 3400696"/>
                    <a:gd name="connsiteX6" fmla="*/ 856471 w 3422623"/>
                    <a:gd name="connsiteY6" fmla="*/ 2612528 h 3400696"/>
                    <a:gd name="connsiteX7" fmla="*/ 12313 w 3422623"/>
                    <a:gd name="connsiteY7" fmla="*/ 3300536 h 3400696"/>
                    <a:gd name="connsiteX8" fmla="*/ 6157 w 3422623"/>
                    <a:gd name="connsiteY8" fmla="*/ 3361608 h 3400696"/>
                    <a:gd name="connsiteX9" fmla="*/ 0 w 3422623"/>
                    <a:gd name="connsiteY9" fmla="*/ 3300536 h 3400696"/>
                    <a:gd name="connsiteX10" fmla="*/ 1728695 w 3422623"/>
                    <a:gd name="connsiteY10" fmla="*/ 0 h 3400696"/>
                    <a:gd name="connsiteX0" fmla="*/ 1728695 w 2564984"/>
                    <a:gd name="connsiteY0" fmla="*/ 4366 h 3405062"/>
                    <a:gd name="connsiteX1" fmla="*/ 2564981 w 2564984"/>
                    <a:gd name="connsiteY1" fmla="*/ 2616894 h 3405062"/>
                    <a:gd name="connsiteX2" fmla="*/ 1720823 w 2564984"/>
                    <a:gd name="connsiteY2" fmla="*/ 3304902 h 3405062"/>
                    <a:gd name="connsiteX3" fmla="*/ 1710727 w 2564984"/>
                    <a:gd name="connsiteY3" fmla="*/ 3405062 h 3405062"/>
                    <a:gd name="connsiteX4" fmla="*/ 1700629 w 2564984"/>
                    <a:gd name="connsiteY4" fmla="*/ 3304902 h 3405062"/>
                    <a:gd name="connsiteX5" fmla="*/ 856471 w 2564984"/>
                    <a:gd name="connsiteY5" fmla="*/ 2616894 h 3405062"/>
                    <a:gd name="connsiteX6" fmla="*/ 12313 w 2564984"/>
                    <a:gd name="connsiteY6" fmla="*/ 3304902 h 3405062"/>
                    <a:gd name="connsiteX7" fmla="*/ 6157 w 2564984"/>
                    <a:gd name="connsiteY7" fmla="*/ 3365974 h 3405062"/>
                    <a:gd name="connsiteX8" fmla="*/ 0 w 2564984"/>
                    <a:gd name="connsiteY8" fmla="*/ 3304902 h 3405062"/>
                    <a:gd name="connsiteX9" fmla="*/ 1728695 w 2564984"/>
                    <a:gd name="connsiteY9" fmla="*/ 4366 h 3405062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854804"/>
                    <a:gd name="connsiteY0" fmla="*/ 0 h 3400696"/>
                    <a:gd name="connsiteX1" fmla="*/ 1720823 w 1854804"/>
                    <a:gd name="connsiteY1" fmla="*/ 3300536 h 3400696"/>
                    <a:gd name="connsiteX2" fmla="*/ 1710727 w 1854804"/>
                    <a:gd name="connsiteY2" fmla="*/ 3400696 h 3400696"/>
                    <a:gd name="connsiteX3" fmla="*/ 1700629 w 1854804"/>
                    <a:gd name="connsiteY3" fmla="*/ 3300536 h 3400696"/>
                    <a:gd name="connsiteX4" fmla="*/ 856471 w 1854804"/>
                    <a:gd name="connsiteY4" fmla="*/ 2612528 h 3400696"/>
                    <a:gd name="connsiteX5" fmla="*/ 12313 w 1854804"/>
                    <a:gd name="connsiteY5" fmla="*/ 3300536 h 3400696"/>
                    <a:gd name="connsiteX6" fmla="*/ 6157 w 1854804"/>
                    <a:gd name="connsiteY6" fmla="*/ 3361608 h 3400696"/>
                    <a:gd name="connsiteX7" fmla="*/ 0 w 1854804"/>
                    <a:gd name="connsiteY7" fmla="*/ 3300536 h 3400696"/>
                    <a:gd name="connsiteX8" fmla="*/ 1728695 w 1854804"/>
                    <a:gd name="connsiteY8" fmla="*/ 0 h 3400696"/>
                    <a:gd name="connsiteX0" fmla="*/ 1728695 w 1928881"/>
                    <a:gd name="connsiteY0" fmla="*/ 0 h 3400696"/>
                    <a:gd name="connsiteX1" fmla="*/ 1720823 w 1928881"/>
                    <a:gd name="connsiteY1" fmla="*/ 3300536 h 3400696"/>
                    <a:gd name="connsiteX2" fmla="*/ 1710727 w 1928881"/>
                    <a:gd name="connsiteY2" fmla="*/ 3400696 h 3400696"/>
                    <a:gd name="connsiteX3" fmla="*/ 1700629 w 1928881"/>
                    <a:gd name="connsiteY3" fmla="*/ 3300536 h 3400696"/>
                    <a:gd name="connsiteX4" fmla="*/ 856471 w 1928881"/>
                    <a:gd name="connsiteY4" fmla="*/ 2612528 h 3400696"/>
                    <a:gd name="connsiteX5" fmla="*/ 12313 w 1928881"/>
                    <a:gd name="connsiteY5" fmla="*/ 3300536 h 3400696"/>
                    <a:gd name="connsiteX6" fmla="*/ 6157 w 1928881"/>
                    <a:gd name="connsiteY6" fmla="*/ 3361608 h 3400696"/>
                    <a:gd name="connsiteX7" fmla="*/ 0 w 1928881"/>
                    <a:gd name="connsiteY7" fmla="*/ 3300536 h 3400696"/>
                    <a:gd name="connsiteX8" fmla="*/ 1728695 w 1928881"/>
                    <a:gd name="connsiteY8" fmla="*/ 0 h 3400696"/>
                    <a:gd name="connsiteX0" fmla="*/ 1728695 w 1728695"/>
                    <a:gd name="connsiteY0" fmla="*/ 0 h 3400696"/>
                    <a:gd name="connsiteX1" fmla="*/ 1720823 w 1728695"/>
                    <a:gd name="connsiteY1" fmla="*/ 3300536 h 3400696"/>
                    <a:gd name="connsiteX2" fmla="*/ 1710727 w 1728695"/>
                    <a:gd name="connsiteY2" fmla="*/ 3400696 h 3400696"/>
                    <a:gd name="connsiteX3" fmla="*/ 1700629 w 1728695"/>
                    <a:gd name="connsiteY3" fmla="*/ 3300536 h 3400696"/>
                    <a:gd name="connsiteX4" fmla="*/ 856471 w 1728695"/>
                    <a:gd name="connsiteY4" fmla="*/ 2612528 h 3400696"/>
                    <a:gd name="connsiteX5" fmla="*/ 12313 w 1728695"/>
                    <a:gd name="connsiteY5" fmla="*/ 3300536 h 3400696"/>
                    <a:gd name="connsiteX6" fmla="*/ 6157 w 1728695"/>
                    <a:gd name="connsiteY6" fmla="*/ 3361608 h 3400696"/>
                    <a:gd name="connsiteX7" fmla="*/ 0 w 1728695"/>
                    <a:gd name="connsiteY7" fmla="*/ 3300536 h 3400696"/>
                    <a:gd name="connsiteX8" fmla="*/ 1728695 w 1728695"/>
                    <a:gd name="connsiteY8" fmla="*/ 0 h 3400696"/>
                    <a:gd name="connsiteX0" fmla="*/ 1728695 w 1728695"/>
                    <a:gd name="connsiteY0" fmla="*/ 0 h 3400696"/>
                    <a:gd name="connsiteX1" fmla="*/ 1720823 w 1728695"/>
                    <a:gd name="connsiteY1" fmla="*/ 3300536 h 3400696"/>
                    <a:gd name="connsiteX2" fmla="*/ 1710727 w 1728695"/>
                    <a:gd name="connsiteY2" fmla="*/ 3400696 h 3400696"/>
                    <a:gd name="connsiteX3" fmla="*/ 1700629 w 1728695"/>
                    <a:gd name="connsiteY3" fmla="*/ 3300536 h 3400696"/>
                    <a:gd name="connsiteX4" fmla="*/ 856471 w 1728695"/>
                    <a:gd name="connsiteY4" fmla="*/ 2612528 h 3400696"/>
                    <a:gd name="connsiteX5" fmla="*/ 12313 w 1728695"/>
                    <a:gd name="connsiteY5" fmla="*/ 3300536 h 3400696"/>
                    <a:gd name="connsiteX6" fmla="*/ 6157 w 1728695"/>
                    <a:gd name="connsiteY6" fmla="*/ 3361608 h 3400696"/>
                    <a:gd name="connsiteX7" fmla="*/ 0 w 1728695"/>
                    <a:gd name="connsiteY7" fmla="*/ 3300536 h 3400696"/>
                    <a:gd name="connsiteX8" fmla="*/ 1728695 w 1728695"/>
                    <a:gd name="connsiteY8" fmla="*/ 0 h 3400696"/>
                    <a:gd name="connsiteX0" fmla="*/ 1728695 w 1815975"/>
                    <a:gd name="connsiteY0" fmla="*/ 0 h 3400696"/>
                    <a:gd name="connsiteX1" fmla="*/ 1720823 w 1815975"/>
                    <a:gd name="connsiteY1" fmla="*/ 3300536 h 3400696"/>
                    <a:gd name="connsiteX2" fmla="*/ 1710727 w 1815975"/>
                    <a:gd name="connsiteY2" fmla="*/ 3400696 h 3400696"/>
                    <a:gd name="connsiteX3" fmla="*/ 1700629 w 1815975"/>
                    <a:gd name="connsiteY3" fmla="*/ 3300536 h 3400696"/>
                    <a:gd name="connsiteX4" fmla="*/ 856471 w 1815975"/>
                    <a:gd name="connsiteY4" fmla="*/ 2612528 h 3400696"/>
                    <a:gd name="connsiteX5" fmla="*/ 12313 w 1815975"/>
                    <a:gd name="connsiteY5" fmla="*/ 3300536 h 3400696"/>
                    <a:gd name="connsiteX6" fmla="*/ 6157 w 1815975"/>
                    <a:gd name="connsiteY6" fmla="*/ 3361608 h 3400696"/>
                    <a:gd name="connsiteX7" fmla="*/ 0 w 1815975"/>
                    <a:gd name="connsiteY7" fmla="*/ 3300536 h 3400696"/>
                    <a:gd name="connsiteX8" fmla="*/ 1728695 w 1815975"/>
                    <a:gd name="connsiteY8" fmla="*/ 0 h 3400696"/>
                    <a:gd name="connsiteX0" fmla="*/ 1728695 w 1822644"/>
                    <a:gd name="connsiteY0" fmla="*/ 0 h 3400696"/>
                    <a:gd name="connsiteX1" fmla="*/ 1720823 w 1822644"/>
                    <a:gd name="connsiteY1" fmla="*/ 3300536 h 3400696"/>
                    <a:gd name="connsiteX2" fmla="*/ 1710727 w 1822644"/>
                    <a:gd name="connsiteY2" fmla="*/ 3400696 h 3400696"/>
                    <a:gd name="connsiteX3" fmla="*/ 1700629 w 1822644"/>
                    <a:gd name="connsiteY3" fmla="*/ 3300536 h 3400696"/>
                    <a:gd name="connsiteX4" fmla="*/ 856471 w 1822644"/>
                    <a:gd name="connsiteY4" fmla="*/ 2612528 h 3400696"/>
                    <a:gd name="connsiteX5" fmla="*/ 12313 w 1822644"/>
                    <a:gd name="connsiteY5" fmla="*/ 3300536 h 3400696"/>
                    <a:gd name="connsiteX6" fmla="*/ 6157 w 1822644"/>
                    <a:gd name="connsiteY6" fmla="*/ 3361608 h 3400696"/>
                    <a:gd name="connsiteX7" fmla="*/ 0 w 1822644"/>
                    <a:gd name="connsiteY7" fmla="*/ 3300536 h 3400696"/>
                    <a:gd name="connsiteX8" fmla="*/ 1728695 w 1822644"/>
                    <a:gd name="connsiteY8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22644" h="3400696">
                      <a:moveTo>
                        <a:pt x="1728695" y="0"/>
                      </a:moveTo>
                      <a:cubicBezTo>
                        <a:pt x="1746419" y="97631"/>
                        <a:pt x="1935750" y="1869359"/>
                        <a:pt x="1720823" y="3300536"/>
                      </a:cubicBezTo>
                      <a:lnTo>
                        <a:pt x="1710727" y="3400696"/>
                      </a:lnTo>
                      <a:lnTo>
                        <a:pt x="1700629" y="3300536"/>
                      </a:lnTo>
                      <a:cubicBezTo>
                        <a:pt x="1620283" y="2907890"/>
                        <a:pt x="1272869" y="2612528"/>
                        <a:pt x="856471" y="2612528"/>
                      </a:cubicBezTo>
                      <a:cubicBezTo>
                        <a:pt x="440073" y="2612528"/>
                        <a:pt x="92660" y="2907890"/>
                        <a:pt x="12313" y="3300536"/>
                      </a:cubicBezTo>
                      <a:lnTo>
                        <a:pt x="6157" y="3361608"/>
                      </a:lnTo>
                      <a:lnTo>
                        <a:pt x="0" y="3300536"/>
                      </a:lnTo>
                      <a:cubicBezTo>
                        <a:pt x="53728" y="2787894"/>
                        <a:pt x="-85771" y="947799"/>
                        <a:pt x="1728695" y="0"/>
                      </a:cubicBez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  <p:sp>
              <p:nvSpPr>
                <p:cNvPr id="2141" name="任意多边形 2140"/>
                <p:cNvSpPr/>
                <p:nvPr/>
              </p:nvSpPr>
              <p:spPr>
                <a:xfrm>
                  <a:off x="11009273" y="23652008"/>
                  <a:ext cx="1744734" cy="3400833"/>
                </a:xfrm>
                <a:custGeom>
                  <a:avLst/>
                  <a:gdLst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2886 w 6603932"/>
                    <a:gd name="connsiteY19" fmla="*/ 2973064 h 3400696"/>
                    <a:gd name="connsiteX20" fmla="*/ 3297450 w 6603932"/>
                    <a:gd name="connsiteY20" fmla="*/ 0 h 3400696"/>
                    <a:gd name="connsiteX0" fmla="*/ 3297450 w 6603932"/>
                    <a:gd name="connsiteY0" fmla="*/ 0 h 3400696"/>
                    <a:gd name="connsiteX1" fmla="*/ 6592012 w 6603932"/>
                    <a:gd name="connsiteY1" fmla="*/ 2973064 h 3400696"/>
                    <a:gd name="connsiteX2" fmla="*/ 6603932 w 6603932"/>
                    <a:gd name="connsiteY2" fmla="*/ 3129812 h 3400696"/>
                    <a:gd name="connsiteX3" fmla="*/ 6550042 w 6603932"/>
                    <a:gd name="connsiteY3" fmla="*/ 3030528 h 3400696"/>
                    <a:gd name="connsiteX4" fmla="*/ 5835536 w 6603932"/>
                    <a:gd name="connsiteY4" fmla="*/ 2650628 h 3400696"/>
                    <a:gd name="connsiteX5" fmla="*/ 4991378 w 6603932"/>
                    <a:gd name="connsiteY5" fmla="*/ 3338636 h 3400696"/>
                    <a:gd name="connsiteX6" fmla="*/ 4986556 w 6603932"/>
                    <a:gd name="connsiteY6" fmla="*/ 3386466 h 3400696"/>
                    <a:gd name="connsiteX7" fmla="*/ 4977894 w 6603932"/>
                    <a:gd name="connsiteY7" fmla="*/ 3300536 h 3400696"/>
                    <a:gd name="connsiteX8" fmla="*/ 4133736 w 6603932"/>
                    <a:gd name="connsiteY8" fmla="*/ 2612528 h 3400696"/>
                    <a:gd name="connsiteX9" fmla="*/ 3289578 w 6603932"/>
                    <a:gd name="connsiteY9" fmla="*/ 3300536 h 3400696"/>
                    <a:gd name="connsiteX10" fmla="*/ 3279482 w 6603932"/>
                    <a:gd name="connsiteY10" fmla="*/ 3400696 h 3400696"/>
                    <a:gd name="connsiteX11" fmla="*/ 3269384 w 6603932"/>
                    <a:gd name="connsiteY11" fmla="*/ 3300536 h 3400696"/>
                    <a:gd name="connsiteX12" fmla="*/ 2425226 w 6603932"/>
                    <a:gd name="connsiteY12" fmla="*/ 2612528 h 3400696"/>
                    <a:gd name="connsiteX13" fmla="*/ 1581068 w 6603932"/>
                    <a:gd name="connsiteY13" fmla="*/ 3300536 h 3400696"/>
                    <a:gd name="connsiteX14" fmla="*/ 1574912 w 6603932"/>
                    <a:gd name="connsiteY14" fmla="*/ 3361608 h 3400696"/>
                    <a:gd name="connsiteX15" fmla="*/ 1568755 w 6603932"/>
                    <a:gd name="connsiteY15" fmla="*/ 3300536 h 3400696"/>
                    <a:gd name="connsiteX16" fmla="*/ 724597 w 6603932"/>
                    <a:gd name="connsiteY16" fmla="*/ 2612528 h 3400696"/>
                    <a:gd name="connsiteX17" fmla="*/ 10092 w 6603932"/>
                    <a:gd name="connsiteY17" fmla="*/ 2992428 h 3400696"/>
                    <a:gd name="connsiteX18" fmla="*/ 0 w 6603932"/>
                    <a:gd name="connsiteY18" fmla="*/ 3011020 h 3400696"/>
                    <a:gd name="connsiteX19" fmla="*/ 3297450 w 6603932"/>
                    <a:gd name="connsiteY19" fmla="*/ 0 h 3400696"/>
                    <a:gd name="connsiteX0" fmla="*/ 3287358 w 6593840"/>
                    <a:gd name="connsiteY0" fmla="*/ 0 h 3400696"/>
                    <a:gd name="connsiteX1" fmla="*/ 6581920 w 6593840"/>
                    <a:gd name="connsiteY1" fmla="*/ 2973064 h 3400696"/>
                    <a:gd name="connsiteX2" fmla="*/ 6593840 w 6593840"/>
                    <a:gd name="connsiteY2" fmla="*/ 3129812 h 3400696"/>
                    <a:gd name="connsiteX3" fmla="*/ 6539950 w 6593840"/>
                    <a:gd name="connsiteY3" fmla="*/ 3030528 h 3400696"/>
                    <a:gd name="connsiteX4" fmla="*/ 5825444 w 6593840"/>
                    <a:gd name="connsiteY4" fmla="*/ 2650628 h 3400696"/>
                    <a:gd name="connsiteX5" fmla="*/ 4981286 w 6593840"/>
                    <a:gd name="connsiteY5" fmla="*/ 3338636 h 3400696"/>
                    <a:gd name="connsiteX6" fmla="*/ 4976464 w 6593840"/>
                    <a:gd name="connsiteY6" fmla="*/ 3386466 h 3400696"/>
                    <a:gd name="connsiteX7" fmla="*/ 4967802 w 6593840"/>
                    <a:gd name="connsiteY7" fmla="*/ 3300536 h 3400696"/>
                    <a:gd name="connsiteX8" fmla="*/ 4123644 w 6593840"/>
                    <a:gd name="connsiteY8" fmla="*/ 2612528 h 3400696"/>
                    <a:gd name="connsiteX9" fmla="*/ 3279486 w 6593840"/>
                    <a:gd name="connsiteY9" fmla="*/ 3300536 h 3400696"/>
                    <a:gd name="connsiteX10" fmla="*/ 3269390 w 6593840"/>
                    <a:gd name="connsiteY10" fmla="*/ 3400696 h 3400696"/>
                    <a:gd name="connsiteX11" fmla="*/ 3259292 w 6593840"/>
                    <a:gd name="connsiteY11" fmla="*/ 3300536 h 3400696"/>
                    <a:gd name="connsiteX12" fmla="*/ 2415134 w 6593840"/>
                    <a:gd name="connsiteY12" fmla="*/ 2612528 h 3400696"/>
                    <a:gd name="connsiteX13" fmla="*/ 1570976 w 6593840"/>
                    <a:gd name="connsiteY13" fmla="*/ 3300536 h 3400696"/>
                    <a:gd name="connsiteX14" fmla="*/ 1564820 w 6593840"/>
                    <a:gd name="connsiteY14" fmla="*/ 3361608 h 3400696"/>
                    <a:gd name="connsiteX15" fmla="*/ 1558663 w 6593840"/>
                    <a:gd name="connsiteY15" fmla="*/ 3300536 h 3400696"/>
                    <a:gd name="connsiteX16" fmla="*/ 714505 w 6593840"/>
                    <a:gd name="connsiteY16" fmla="*/ 2612528 h 3400696"/>
                    <a:gd name="connsiteX17" fmla="*/ 0 w 6593840"/>
                    <a:gd name="connsiteY17" fmla="*/ 2992428 h 3400696"/>
                    <a:gd name="connsiteX18" fmla="*/ 3287358 w 6593840"/>
                    <a:gd name="connsiteY18" fmla="*/ 0 h 3400696"/>
                    <a:gd name="connsiteX0" fmla="*/ 2622680 w 5929162"/>
                    <a:gd name="connsiteY0" fmla="*/ 1250 h 3401946"/>
                    <a:gd name="connsiteX1" fmla="*/ 5917242 w 5929162"/>
                    <a:gd name="connsiteY1" fmla="*/ 2974314 h 3401946"/>
                    <a:gd name="connsiteX2" fmla="*/ 5929162 w 5929162"/>
                    <a:gd name="connsiteY2" fmla="*/ 3131062 h 3401946"/>
                    <a:gd name="connsiteX3" fmla="*/ 5875272 w 5929162"/>
                    <a:gd name="connsiteY3" fmla="*/ 3031778 h 3401946"/>
                    <a:gd name="connsiteX4" fmla="*/ 5160766 w 5929162"/>
                    <a:gd name="connsiteY4" fmla="*/ 2651878 h 3401946"/>
                    <a:gd name="connsiteX5" fmla="*/ 4316608 w 5929162"/>
                    <a:gd name="connsiteY5" fmla="*/ 3339886 h 3401946"/>
                    <a:gd name="connsiteX6" fmla="*/ 4311786 w 5929162"/>
                    <a:gd name="connsiteY6" fmla="*/ 3387716 h 3401946"/>
                    <a:gd name="connsiteX7" fmla="*/ 4303124 w 5929162"/>
                    <a:gd name="connsiteY7" fmla="*/ 3301786 h 3401946"/>
                    <a:gd name="connsiteX8" fmla="*/ 3458966 w 5929162"/>
                    <a:gd name="connsiteY8" fmla="*/ 2613778 h 3401946"/>
                    <a:gd name="connsiteX9" fmla="*/ 2614808 w 5929162"/>
                    <a:gd name="connsiteY9" fmla="*/ 3301786 h 3401946"/>
                    <a:gd name="connsiteX10" fmla="*/ 2604712 w 5929162"/>
                    <a:gd name="connsiteY10" fmla="*/ 3401946 h 3401946"/>
                    <a:gd name="connsiteX11" fmla="*/ 2594614 w 5929162"/>
                    <a:gd name="connsiteY11" fmla="*/ 3301786 h 3401946"/>
                    <a:gd name="connsiteX12" fmla="*/ 1750456 w 5929162"/>
                    <a:gd name="connsiteY12" fmla="*/ 2613778 h 3401946"/>
                    <a:gd name="connsiteX13" fmla="*/ 906298 w 5929162"/>
                    <a:gd name="connsiteY13" fmla="*/ 3301786 h 3401946"/>
                    <a:gd name="connsiteX14" fmla="*/ 900142 w 5929162"/>
                    <a:gd name="connsiteY14" fmla="*/ 3362858 h 3401946"/>
                    <a:gd name="connsiteX15" fmla="*/ 893985 w 5929162"/>
                    <a:gd name="connsiteY15" fmla="*/ 3301786 h 3401946"/>
                    <a:gd name="connsiteX16" fmla="*/ 49827 w 5929162"/>
                    <a:gd name="connsiteY16" fmla="*/ 2613778 h 3401946"/>
                    <a:gd name="connsiteX17" fmla="*/ 2622680 w 5929162"/>
                    <a:gd name="connsiteY17" fmla="*/ 1250 h 3401946"/>
                    <a:gd name="connsiteX0" fmla="*/ 1728695 w 5035177"/>
                    <a:gd name="connsiteY0" fmla="*/ 0 h 3400696"/>
                    <a:gd name="connsiteX1" fmla="*/ 5023257 w 5035177"/>
                    <a:gd name="connsiteY1" fmla="*/ 2973064 h 3400696"/>
                    <a:gd name="connsiteX2" fmla="*/ 5035177 w 5035177"/>
                    <a:gd name="connsiteY2" fmla="*/ 3129812 h 3400696"/>
                    <a:gd name="connsiteX3" fmla="*/ 4981287 w 5035177"/>
                    <a:gd name="connsiteY3" fmla="*/ 3030528 h 3400696"/>
                    <a:gd name="connsiteX4" fmla="*/ 4266781 w 5035177"/>
                    <a:gd name="connsiteY4" fmla="*/ 2650628 h 3400696"/>
                    <a:gd name="connsiteX5" fmla="*/ 3422623 w 5035177"/>
                    <a:gd name="connsiteY5" fmla="*/ 3338636 h 3400696"/>
                    <a:gd name="connsiteX6" fmla="*/ 3417801 w 5035177"/>
                    <a:gd name="connsiteY6" fmla="*/ 3386466 h 3400696"/>
                    <a:gd name="connsiteX7" fmla="*/ 3409139 w 5035177"/>
                    <a:gd name="connsiteY7" fmla="*/ 3300536 h 3400696"/>
                    <a:gd name="connsiteX8" fmla="*/ 2564981 w 5035177"/>
                    <a:gd name="connsiteY8" fmla="*/ 2612528 h 3400696"/>
                    <a:gd name="connsiteX9" fmla="*/ 1720823 w 5035177"/>
                    <a:gd name="connsiteY9" fmla="*/ 3300536 h 3400696"/>
                    <a:gd name="connsiteX10" fmla="*/ 1710727 w 5035177"/>
                    <a:gd name="connsiteY10" fmla="*/ 3400696 h 3400696"/>
                    <a:gd name="connsiteX11" fmla="*/ 1700629 w 5035177"/>
                    <a:gd name="connsiteY11" fmla="*/ 3300536 h 3400696"/>
                    <a:gd name="connsiteX12" fmla="*/ 856471 w 5035177"/>
                    <a:gd name="connsiteY12" fmla="*/ 2612528 h 3400696"/>
                    <a:gd name="connsiteX13" fmla="*/ 12313 w 5035177"/>
                    <a:gd name="connsiteY13" fmla="*/ 3300536 h 3400696"/>
                    <a:gd name="connsiteX14" fmla="*/ 6157 w 5035177"/>
                    <a:gd name="connsiteY14" fmla="*/ 3361608 h 3400696"/>
                    <a:gd name="connsiteX15" fmla="*/ 0 w 5035177"/>
                    <a:gd name="connsiteY15" fmla="*/ 3300536 h 3400696"/>
                    <a:gd name="connsiteX16" fmla="*/ 1728695 w 5035177"/>
                    <a:gd name="connsiteY16" fmla="*/ 0 h 3400696"/>
                    <a:gd name="connsiteX0" fmla="*/ 1722538 w 5029020"/>
                    <a:gd name="connsiteY0" fmla="*/ 0 h 3400696"/>
                    <a:gd name="connsiteX1" fmla="*/ 5017100 w 5029020"/>
                    <a:gd name="connsiteY1" fmla="*/ 2973064 h 3400696"/>
                    <a:gd name="connsiteX2" fmla="*/ 5029020 w 5029020"/>
                    <a:gd name="connsiteY2" fmla="*/ 3129812 h 3400696"/>
                    <a:gd name="connsiteX3" fmla="*/ 4975130 w 5029020"/>
                    <a:gd name="connsiteY3" fmla="*/ 3030528 h 3400696"/>
                    <a:gd name="connsiteX4" fmla="*/ 4260624 w 5029020"/>
                    <a:gd name="connsiteY4" fmla="*/ 2650628 h 3400696"/>
                    <a:gd name="connsiteX5" fmla="*/ 3416466 w 5029020"/>
                    <a:gd name="connsiteY5" fmla="*/ 3338636 h 3400696"/>
                    <a:gd name="connsiteX6" fmla="*/ 3411644 w 5029020"/>
                    <a:gd name="connsiteY6" fmla="*/ 3386466 h 3400696"/>
                    <a:gd name="connsiteX7" fmla="*/ 3402982 w 5029020"/>
                    <a:gd name="connsiteY7" fmla="*/ 3300536 h 3400696"/>
                    <a:gd name="connsiteX8" fmla="*/ 2558824 w 5029020"/>
                    <a:gd name="connsiteY8" fmla="*/ 2612528 h 3400696"/>
                    <a:gd name="connsiteX9" fmla="*/ 1714666 w 5029020"/>
                    <a:gd name="connsiteY9" fmla="*/ 3300536 h 3400696"/>
                    <a:gd name="connsiteX10" fmla="*/ 1704570 w 5029020"/>
                    <a:gd name="connsiteY10" fmla="*/ 3400696 h 3400696"/>
                    <a:gd name="connsiteX11" fmla="*/ 1694472 w 5029020"/>
                    <a:gd name="connsiteY11" fmla="*/ 3300536 h 3400696"/>
                    <a:gd name="connsiteX12" fmla="*/ 850314 w 5029020"/>
                    <a:gd name="connsiteY12" fmla="*/ 2612528 h 3400696"/>
                    <a:gd name="connsiteX13" fmla="*/ 6156 w 5029020"/>
                    <a:gd name="connsiteY13" fmla="*/ 3300536 h 3400696"/>
                    <a:gd name="connsiteX14" fmla="*/ 0 w 5029020"/>
                    <a:gd name="connsiteY14" fmla="*/ 3361608 h 3400696"/>
                    <a:gd name="connsiteX15" fmla="*/ 1722538 w 5029020"/>
                    <a:gd name="connsiteY15" fmla="*/ 0 h 3400696"/>
                    <a:gd name="connsiteX0" fmla="*/ 1741864 w 5048346"/>
                    <a:gd name="connsiteY0" fmla="*/ 0 h 3458392"/>
                    <a:gd name="connsiteX1" fmla="*/ 5036426 w 5048346"/>
                    <a:gd name="connsiteY1" fmla="*/ 2973064 h 3458392"/>
                    <a:gd name="connsiteX2" fmla="*/ 5048346 w 5048346"/>
                    <a:gd name="connsiteY2" fmla="*/ 3129812 h 3458392"/>
                    <a:gd name="connsiteX3" fmla="*/ 4994456 w 5048346"/>
                    <a:gd name="connsiteY3" fmla="*/ 3030528 h 3458392"/>
                    <a:gd name="connsiteX4" fmla="*/ 4279950 w 5048346"/>
                    <a:gd name="connsiteY4" fmla="*/ 2650628 h 3458392"/>
                    <a:gd name="connsiteX5" fmla="*/ 3435792 w 5048346"/>
                    <a:gd name="connsiteY5" fmla="*/ 3338636 h 3458392"/>
                    <a:gd name="connsiteX6" fmla="*/ 3430970 w 5048346"/>
                    <a:gd name="connsiteY6" fmla="*/ 3386466 h 3458392"/>
                    <a:gd name="connsiteX7" fmla="*/ 3422308 w 5048346"/>
                    <a:gd name="connsiteY7" fmla="*/ 3300536 h 3458392"/>
                    <a:gd name="connsiteX8" fmla="*/ 2578150 w 5048346"/>
                    <a:gd name="connsiteY8" fmla="*/ 2612528 h 3458392"/>
                    <a:gd name="connsiteX9" fmla="*/ 1733992 w 5048346"/>
                    <a:gd name="connsiteY9" fmla="*/ 3300536 h 3458392"/>
                    <a:gd name="connsiteX10" fmla="*/ 1723896 w 5048346"/>
                    <a:gd name="connsiteY10" fmla="*/ 3400696 h 3458392"/>
                    <a:gd name="connsiteX11" fmla="*/ 1713798 w 5048346"/>
                    <a:gd name="connsiteY11" fmla="*/ 3300536 h 3458392"/>
                    <a:gd name="connsiteX12" fmla="*/ 869640 w 5048346"/>
                    <a:gd name="connsiteY12" fmla="*/ 2612528 h 3458392"/>
                    <a:gd name="connsiteX13" fmla="*/ 19326 w 5048346"/>
                    <a:gd name="connsiteY13" fmla="*/ 3361608 h 3458392"/>
                    <a:gd name="connsiteX14" fmla="*/ 1741864 w 5048346"/>
                    <a:gd name="connsiteY14" fmla="*/ 0 h 3458392"/>
                    <a:gd name="connsiteX0" fmla="*/ 872224 w 4178706"/>
                    <a:gd name="connsiteY0" fmla="*/ 1250 h 3401946"/>
                    <a:gd name="connsiteX1" fmla="*/ 4166786 w 4178706"/>
                    <a:gd name="connsiteY1" fmla="*/ 2974314 h 3401946"/>
                    <a:gd name="connsiteX2" fmla="*/ 4178706 w 4178706"/>
                    <a:gd name="connsiteY2" fmla="*/ 3131062 h 3401946"/>
                    <a:gd name="connsiteX3" fmla="*/ 4124816 w 4178706"/>
                    <a:gd name="connsiteY3" fmla="*/ 3031778 h 3401946"/>
                    <a:gd name="connsiteX4" fmla="*/ 3410310 w 4178706"/>
                    <a:gd name="connsiteY4" fmla="*/ 2651878 h 3401946"/>
                    <a:gd name="connsiteX5" fmla="*/ 2566152 w 4178706"/>
                    <a:gd name="connsiteY5" fmla="*/ 3339886 h 3401946"/>
                    <a:gd name="connsiteX6" fmla="*/ 2561330 w 4178706"/>
                    <a:gd name="connsiteY6" fmla="*/ 3387716 h 3401946"/>
                    <a:gd name="connsiteX7" fmla="*/ 2552668 w 4178706"/>
                    <a:gd name="connsiteY7" fmla="*/ 3301786 h 3401946"/>
                    <a:gd name="connsiteX8" fmla="*/ 1708510 w 4178706"/>
                    <a:gd name="connsiteY8" fmla="*/ 2613778 h 3401946"/>
                    <a:gd name="connsiteX9" fmla="*/ 864352 w 4178706"/>
                    <a:gd name="connsiteY9" fmla="*/ 3301786 h 3401946"/>
                    <a:gd name="connsiteX10" fmla="*/ 854256 w 4178706"/>
                    <a:gd name="connsiteY10" fmla="*/ 3401946 h 3401946"/>
                    <a:gd name="connsiteX11" fmla="*/ 844158 w 4178706"/>
                    <a:gd name="connsiteY11" fmla="*/ 3301786 h 3401946"/>
                    <a:gd name="connsiteX12" fmla="*/ 0 w 4178706"/>
                    <a:gd name="connsiteY12" fmla="*/ 2613778 h 3401946"/>
                    <a:gd name="connsiteX13" fmla="*/ 872224 w 4178706"/>
                    <a:gd name="connsiteY13" fmla="*/ 1250 h 3401946"/>
                    <a:gd name="connsiteX0" fmla="*/ 252915 w 3559397"/>
                    <a:gd name="connsiteY0" fmla="*/ 0 h 3400696"/>
                    <a:gd name="connsiteX1" fmla="*/ 3547477 w 3559397"/>
                    <a:gd name="connsiteY1" fmla="*/ 2973064 h 3400696"/>
                    <a:gd name="connsiteX2" fmla="*/ 3559397 w 3559397"/>
                    <a:gd name="connsiteY2" fmla="*/ 3129812 h 3400696"/>
                    <a:gd name="connsiteX3" fmla="*/ 3505507 w 3559397"/>
                    <a:gd name="connsiteY3" fmla="*/ 3030528 h 3400696"/>
                    <a:gd name="connsiteX4" fmla="*/ 2791001 w 3559397"/>
                    <a:gd name="connsiteY4" fmla="*/ 2650628 h 3400696"/>
                    <a:gd name="connsiteX5" fmla="*/ 1946843 w 3559397"/>
                    <a:gd name="connsiteY5" fmla="*/ 3338636 h 3400696"/>
                    <a:gd name="connsiteX6" fmla="*/ 1942021 w 3559397"/>
                    <a:gd name="connsiteY6" fmla="*/ 3386466 h 3400696"/>
                    <a:gd name="connsiteX7" fmla="*/ 1933359 w 3559397"/>
                    <a:gd name="connsiteY7" fmla="*/ 3300536 h 3400696"/>
                    <a:gd name="connsiteX8" fmla="*/ 1089201 w 3559397"/>
                    <a:gd name="connsiteY8" fmla="*/ 2612528 h 3400696"/>
                    <a:gd name="connsiteX9" fmla="*/ 245043 w 3559397"/>
                    <a:gd name="connsiteY9" fmla="*/ 3300536 h 3400696"/>
                    <a:gd name="connsiteX10" fmla="*/ 234947 w 3559397"/>
                    <a:gd name="connsiteY10" fmla="*/ 3400696 h 3400696"/>
                    <a:gd name="connsiteX11" fmla="*/ 224849 w 3559397"/>
                    <a:gd name="connsiteY11" fmla="*/ 3300536 h 3400696"/>
                    <a:gd name="connsiteX12" fmla="*/ 252915 w 3559397"/>
                    <a:gd name="connsiteY12" fmla="*/ 0 h 3400696"/>
                    <a:gd name="connsiteX0" fmla="*/ 17968 w 3324450"/>
                    <a:gd name="connsiteY0" fmla="*/ 0 h 3400696"/>
                    <a:gd name="connsiteX1" fmla="*/ 3312530 w 3324450"/>
                    <a:gd name="connsiteY1" fmla="*/ 2973064 h 3400696"/>
                    <a:gd name="connsiteX2" fmla="*/ 3324450 w 3324450"/>
                    <a:gd name="connsiteY2" fmla="*/ 3129812 h 3400696"/>
                    <a:gd name="connsiteX3" fmla="*/ 3270560 w 3324450"/>
                    <a:gd name="connsiteY3" fmla="*/ 3030528 h 3400696"/>
                    <a:gd name="connsiteX4" fmla="*/ 2556054 w 3324450"/>
                    <a:gd name="connsiteY4" fmla="*/ 2650628 h 3400696"/>
                    <a:gd name="connsiteX5" fmla="*/ 1711896 w 3324450"/>
                    <a:gd name="connsiteY5" fmla="*/ 3338636 h 3400696"/>
                    <a:gd name="connsiteX6" fmla="*/ 1707074 w 3324450"/>
                    <a:gd name="connsiteY6" fmla="*/ 3386466 h 3400696"/>
                    <a:gd name="connsiteX7" fmla="*/ 1698412 w 3324450"/>
                    <a:gd name="connsiteY7" fmla="*/ 3300536 h 3400696"/>
                    <a:gd name="connsiteX8" fmla="*/ 854254 w 3324450"/>
                    <a:gd name="connsiteY8" fmla="*/ 2612528 h 3400696"/>
                    <a:gd name="connsiteX9" fmla="*/ 10096 w 3324450"/>
                    <a:gd name="connsiteY9" fmla="*/ 3300536 h 3400696"/>
                    <a:gd name="connsiteX10" fmla="*/ 0 w 3324450"/>
                    <a:gd name="connsiteY10" fmla="*/ 3400696 h 3400696"/>
                    <a:gd name="connsiteX11" fmla="*/ 17968 w 3324450"/>
                    <a:gd name="connsiteY11" fmla="*/ 0 h 3400696"/>
                    <a:gd name="connsiteX0" fmla="*/ 17968 w 3324450"/>
                    <a:gd name="connsiteY0" fmla="*/ 0 h 3400696"/>
                    <a:gd name="connsiteX1" fmla="*/ 3312530 w 3324450"/>
                    <a:gd name="connsiteY1" fmla="*/ 2973064 h 3400696"/>
                    <a:gd name="connsiteX2" fmla="*/ 3324450 w 3324450"/>
                    <a:gd name="connsiteY2" fmla="*/ 3129812 h 3400696"/>
                    <a:gd name="connsiteX3" fmla="*/ 3270560 w 3324450"/>
                    <a:gd name="connsiteY3" fmla="*/ 3030528 h 3400696"/>
                    <a:gd name="connsiteX4" fmla="*/ 2556054 w 3324450"/>
                    <a:gd name="connsiteY4" fmla="*/ 2650628 h 3400696"/>
                    <a:gd name="connsiteX5" fmla="*/ 1711896 w 3324450"/>
                    <a:gd name="connsiteY5" fmla="*/ 3338636 h 3400696"/>
                    <a:gd name="connsiteX6" fmla="*/ 1707074 w 3324450"/>
                    <a:gd name="connsiteY6" fmla="*/ 3386466 h 3400696"/>
                    <a:gd name="connsiteX7" fmla="*/ 1698412 w 3324450"/>
                    <a:gd name="connsiteY7" fmla="*/ 3300536 h 3400696"/>
                    <a:gd name="connsiteX8" fmla="*/ 854254 w 3324450"/>
                    <a:gd name="connsiteY8" fmla="*/ 2612528 h 3400696"/>
                    <a:gd name="connsiteX9" fmla="*/ 10096 w 3324450"/>
                    <a:gd name="connsiteY9" fmla="*/ 3300536 h 3400696"/>
                    <a:gd name="connsiteX10" fmla="*/ 0 w 3324450"/>
                    <a:gd name="connsiteY10" fmla="*/ 3400696 h 3400696"/>
                    <a:gd name="connsiteX11" fmla="*/ 17968 w 3324450"/>
                    <a:gd name="connsiteY11" fmla="*/ 0 h 3400696"/>
                    <a:gd name="connsiteX0" fmla="*/ 17968 w 3324450"/>
                    <a:gd name="connsiteY0" fmla="*/ 254191 h 3654887"/>
                    <a:gd name="connsiteX1" fmla="*/ 3312530 w 3324450"/>
                    <a:gd name="connsiteY1" fmla="*/ 3227255 h 3654887"/>
                    <a:gd name="connsiteX2" fmla="*/ 3324450 w 3324450"/>
                    <a:gd name="connsiteY2" fmla="*/ 3384003 h 3654887"/>
                    <a:gd name="connsiteX3" fmla="*/ 3270560 w 3324450"/>
                    <a:gd name="connsiteY3" fmla="*/ 3284719 h 3654887"/>
                    <a:gd name="connsiteX4" fmla="*/ 2556054 w 3324450"/>
                    <a:gd name="connsiteY4" fmla="*/ 2904819 h 3654887"/>
                    <a:gd name="connsiteX5" fmla="*/ 1711896 w 3324450"/>
                    <a:gd name="connsiteY5" fmla="*/ 3592827 h 3654887"/>
                    <a:gd name="connsiteX6" fmla="*/ 1707074 w 3324450"/>
                    <a:gd name="connsiteY6" fmla="*/ 3640657 h 3654887"/>
                    <a:gd name="connsiteX7" fmla="*/ 1698412 w 3324450"/>
                    <a:gd name="connsiteY7" fmla="*/ 3554727 h 3654887"/>
                    <a:gd name="connsiteX8" fmla="*/ 854254 w 3324450"/>
                    <a:gd name="connsiteY8" fmla="*/ 2866719 h 3654887"/>
                    <a:gd name="connsiteX9" fmla="*/ 10096 w 3324450"/>
                    <a:gd name="connsiteY9" fmla="*/ 3554727 h 3654887"/>
                    <a:gd name="connsiteX10" fmla="*/ 0 w 3324450"/>
                    <a:gd name="connsiteY10" fmla="*/ 3654887 h 3654887"/>
                    <a:gd name="connsiteX11" fmla="*/ 17968 w 3324450"/>
                    <a:gd name="connsiteY11" fmla="*/ 254191 h 3654887"/>
                    <a:gd name="connsiteX0" fmla="*/ 17968 w 3324450"/>
                    <a:gd name="connsiteY0" fmla="*/ 254191 h 3654887"/>
                    <a:gd name="connsiteX1" fmla="*/ 3312530 w 3324450"/>
                    <a:gd name="connsiteY1" fmla="*/ 3227255 h 3654887"/>
                    <a:gd name="connsiteX2" fmla="*/ 3324450 w 3324450"/>
                    <a:gd name="connsiteY2" fmla="*/ 3384003 h 3654887"/>
                    <a:gd name="connsiteX3" fmla="*/ 3270560 w 3324450"/>
                    <a:gd name="connsiteY3" fmla="*/ 3284719 h 3654887"/>
                    <a:gd name="connsiteX4" fmla="*/ 2556054 w 3324450"/>
                    <a:gd name="connsiteY4" fmla="*/ 2904819 h 3654887"/>
                    <a:gd name="connsiteX5" fmla="*/ 1711896 w 3324450"/>
                    <a:gd name="connsiteY5" fmla="*/ 3592827 h 3654887"/>
                    <a:gd name="connsiteX6" fmla="*/ 1707074 w 3324450"/>
                    <a:gd name="connsiteY6" fmla="*/ 3640657 h 3654887"/>
                    <a:gd name="connsiteX7" fmla="*/ 1698412 w 3324450"/>
                    <a:gd name="connsiteY7" fmla="*/ 3554727 h 3654887"/>
                    <a:gd name="connsiteX8" fmla="*/ 854254 w 3324450"/>
                    <a:gd name="connsiteY8" fmla="*/ 2866719 h 3654887"/>
                    <a:gd name="connsiteX9" fmla="*/ 10096 w 3324450"/>
                    <a:gd name="connsiteY9" fmla="*/ 3554727 h 3654887"/>
                    <a:gd name="connsiteX10" fmla="*/ 0 w 3324450"/>
                    <a:gd name="connsiteY10" fmla="*/ 3654887 h 3654887"/>
                    <a:gd name="connsiteX11" fmla="*/ 17968 w 3324450"/>
                    <a:gd name="connsiteY11" fmla="*/ 254191 h 3654887"/>
                    <a:gd name="connsiteX0" fmla="*/ 17968 w 3324450"/>
                    <a:gd name="connsiteY0" fmla="*/ 566 h 3401262"/>
                    <a:gd name="connsiteX1" fmla="*/ 3324450 w 3324450"/>
                    <a:gd name="connsiteY1" fmla="*/ 3130378 h 3401262"/>
                    <a:gd name="connsiteX2" fmla="*/ 3270560 w 3324450"/>
                    <a:gd name="connsiteY2" fmla="*/ 3031094 h 3401262"/>
                    <a:gd name="connsiteX3" fmla="*/ 2556054 w 3324450"/>
                    <a:gd name="connsiteY3" fmla="*/ 2651194 h 3401262"/>
                    <a:gd name="connsiteX4" fmla="*/ 1711896 w 3324450"/>
                    <a:gd name="connsiteY4" fmla="*/ 3339202 h 3401262"/>
                    <a:gd name="connsiteX5" fmla="*/ 1707074 w 3324450"/>
                    <a:gd name="connsiteY5" fmla="*/ 3387032 h 3401262"/>
                    <a:gd name="connsiteX6" fmla="*/ 1698412 w 3324450"/>
                    <a:gd name="connsiteY6" fmla="*/ 3301102 h 3401262"/>
                    <a:gd name="connsiteX7" fmla="*/ 854254 w 3324450"/>
                    <a:gd name="connsiteY7" fmla="*/ 2613094 h 3401262"/>
                    <a:gd name="connsiteX8" fmla="*/ 10096 w 3324450"/>
                    <a:gd name="connsiteY8" fmla="*/ 3301102 h 3401262"/>
                    <a:gd name="connsiteX9" fmla="*/ 0 w 3324450"/>
                    <a:gd name="connsiteY9" fmla="*/ 3401262 h 3401262"/>
                    <a:gd name="connsiteX10" fmla="*/ 17968 w 3324450"/>
                    <a:gd name="connsiteY10" fmla="*/ 566 h 3401262"/>
                    <a:gd name="connsiteX0" fmla="*/ 17968 w 3270560"/>
                    <a:gd name="connsiteY0" fmla="*/ 1059 h 3401755"/>
                    <a:gd name="connsiteX1" fmla="*/ 3270560 w 3270560"/>
                    <a:gd name="connsiteY1" fmla="*/ 3031587 h 3401755"/>
                    <a:gd name="connsiteX2" fmla="*/ 2556054 w 3270560"/>
                    <a:gd name="connsiteY2" fmla="*/ 2651687 h 3401755"/>
                    <a:gd name="connsiteX3" fmla="*/ 1711896 w 3270560"/>
                    <a:gd name="connsiteY3" fmla="*/ 3339695 h 3401755"/>
                    <a:gd name="connsiteX4" fmla="*/ 1707074 w 3270560"/>
                    <a:gd name="connsiteY4" fmla="*/ 3387525 h 3401755"/>
                    <a:gd name="connsiteX5" fmla="*/ 1698412 w 3270560"/>
                    <a:gd name="connsiteY5" fmla="*/ 3301595 h 3401755"/>
                    <a:gd name="connsiteX6" fmla="*/ 854254 w 3270560"/>
                    <a:gd name="connsiteY6" fmla="*/ 2613587 h 3401755"/>
                    <a:gd name="connsiteX7" fmla="*/ 10096 w 3270560"/>
                    <a:gd name="connsiteY7" fmla="*/ 3301595 h 3401755"/>
                    <a:gd name="connsiteX8" fmla="*/ 0 w 3270560"/>
                    <a:gd name="connsiteY8" fmla="*/ 3401755 h 3401755"/>
                    <a:gd name="connsiteX9" fmla="*/ 17968 w 3270560"/>
                    <a:gd name="connsiteY9" fmla="*/ 1059 h 3401755"/>
                    <a:gd name="connsiteX0" fmla="*/ 17968 w 2604273"/>
                    <a:gd name="connsiteY0" fmla="*/ 5078 h 3405774"/>
                    <a:gd name="connsiteX1" fmla="*/ 2556054 w 2604273"/>
                    <a:gd name="connsiteY1" fmla="*/ 2655706 h 3405774"/>
                    <a:gd name="connsiteX2" fmla="*/ 1711896 w 2604273"/>
                    <a:gd name="connsiteY2" fmla="*/ 3343714 h 3405774"/>
                    <a:gd name="connsiteX3" fmla="*/ 1707074 w 2604273"/>
                    <a:gd name="connsiteY3" fmla="*/ 3391544 h 3405774"/>
                    <a:gd name="connsiteX4" fmla="*/ 1698412 w 2604273"/>
                    <a:gd name="connsiteY4" fmla="*/ 3305614 h 3405774"/>
                    <a:gd name="connsiteX5" fmla="*/ 854254 w 2604273"/>
                    <a:gd name="connsiteY5" fmla="*/ 2617606 h 3405774"/>
                    <a:gd name="connsiteX6" fmla="*/ 10096 w 2604273"/>
                    <a:gd name="connsiteY6" fmla="*/ 3305614 h 3405774"/>
                    <a:gd name="connsiteX7" fmla="*/ 0 w 2604273"/>
                    <a:gd name="connsiteY7" fmla="*/ 3405774 h 3405774"/>
                    <a:gd name="connsiteX8" fmla="*/ 17968 w 2604273"/>
                    <a:gd name="connsiteY8" fmla="*/ 5078 h 3405774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11896"/>
                    <a:gd name="connsiteY0" fmla="*/ 29 h 3400725"/>
                    <a:gd name="connsiteX1" fmla="*/ 1711896 w 1711896"/>
                    <a:gd name="connsiteY1" fmla="*/ 3338665 h 3400725"/>
                    <a:gd name="connsiteX2" fmla="*/ 1707074 w 1711896"/>
                    <a:gd name="connsiteY2" fmla="*/ 3386495 h 3400725"/>
                    <a:gd name="connsiteX3" fmla="*/ 1698412 w 1711896"/>
                    <a:gd name="connsiteY3" fmla="*/ 3300565 h 3400725"/>
                    <a:gd name="connsiteX4" fmla="*/ 854254 w 1711896"/>
                    <a:gd name="connsiteY4" fmla="*/ 2612557 h 3400725"/>
                    <a:gd name="connsiteX5" fmla="*/ 10096 w 1711896"/>
                    <a:gd name="connsiteY5" fmla="*/ 3300565 h 3400725"/>
                    <a:gd name="connsiteX6" fmla="*/ 0 w 1711896"/>
                    <a:gd name="connsiteY6" fmla="*/ 3400725 h 3400725"/>
                    <a:gd name="connsiteX7" fmla="*/ 17968 w 1711896"/>
                    <a:gd name="connsiteY7" fmla="*/ 29 h 3400725"/>
                    <a:gd name="connsiteX0" fmla="*/ 17968 w 1743193"/>
                    <a:gd name="connsiteY0" fmla="*/ 45 h 3400741"/>
                    <a:gd name="connsiteX1" fmla="*/ 1711896 w 1743193"/>
                    <a:gd name="connsiteY1" fmla="*/ 3338681 h 3400741"/>
                    <a:gd name="connsiteX2" fmla="*/ 1707074 w 1743193"/>
                    <a:gd name="connsiteY2" fmla="*/ 3386511 h 3400741"/>
                    <a:gd name="connsiteX3" fmla="*/ 1698412 w 1743193"/>
                    <a:gd name="connsiteY3" fmla="*/ 3300581 h 3400741"/>
                    <a:gd name="connsiteX4" fmla="*/ 854254 w 1743193"/>
                    <a:gd name="connsiteY4" fmla="*/ 2612573 h 3400741"/>
                    <a:gd name="connsiteX5" fmla="*/ 10096 w 1743193"/>
                    <a:gd name="connsiteY5" fmla="*/ 3300581 h 3400741"/>
                    <a:gd name="connsiteX6" fmla="*/ 0 w 1743193"/>
                    <a:gd name="connsiteY6" fmla="*/ 3400741 h 3400741"/>
                    <a:gd name="connsiteX7" fmla="*/ 17968 w 1743193"/>
                    <a:gd name="connsiteY7" fmla="*/ 45 h 3400741"/>
                    <a:gd name="connsiteX0" fmla="*/ 17968 w 1742641"/>
                    <a:gd name="connsiteY0" fmla="*/ 0 h 3400696"/>
                    <a:gd name="connsiteX1" fmla="*/ 1711896 w 1742641"/>
                    <a:gd name="connsiteY1" fmla="*/ 3338636 h 3400696"/>
                    <a:gd name="connsiteX2" fmla="*/ 1707074 w 1742641"/>
                    <a:gd name="connsiteY2" fmla="*/ 3386466 h 3400696"/>
                    <a:gd name="connsiteX3" fmla="*/ 1698412 w 1742641"/>
                    <a:gd name="connsiteY3" fmla="*/ 3300536 h 3400696"/>
                    <a:gd name="connsiteX4" fmla="*/ 854254 w 1742641"/>
                    <a:gd name="connsiteY4" fmla="*/ 2612528 h 3400696"/>
                    <a:gd name="connsiteX5" fmla="*/ 10096 w 1742641"/>
                    <a:gd name="connsiteY5" fmla="*/ 3300536 h 3400696"/>
                    <a:gd name="connsiteX6" fmla="*/ 0 w 1742641"/>
                    <a:gd name="connsiteY6" fmla="*/ 3400696 h 3400696"/>
                    <a:gd name="connsiteX7" fmla="*/ 17968 w 1742641"/>
                    <a:gd name="connsiteY7" fmla="*/ 0 h 3400696"/>
                    <a:gd name="connsiteX0" fmla="*/ 17968 w 1744688"/>
                    <a:gd name="connsiteY0" fmla="*/ 0 h 3400696"/>
                    <a:gd name="connsiteX1" fmla="*/ 1711896 w 1744688"/>
                    <a:gd name="connsiteY1" fmla="*/ 3338636 h 3400696"/>
                    <a:gd name="connsiteX2" fmla="*/ 1707074 w 1744688"/>
                    <a:gd name="connsiteY2" fmla="*/ 3386466 h 3400696"/>
                    <a:gd name="connsiteX3" fmla="*/ 1698412 w 1744688"/>
                    <a:gd name="connsiteY3" fmla="*/ 3300536 h 3400696"/>
                    <a:gd name="connsiteX4" fmla="*/ 854254 w 1744688"/>
                    <a:gd name="connsiteY4" fmla="*/ 2612528 h 3400696"/>
                    <a:gd name="connsiteX5" fmla="*/ 10096 w 1744688"/>
                    <a:gd name="connsiteY5" fmla="*/ 3300536 h 3400696"/>
                    <a:gd name="connsiteX6" fmla="*/ 0 w 1744688"/>
                    <a:gd name="connsiteY6" fmla="*/ 3400696 h 3400696"/>
                    <a:gd name="connsiteX7" fmla="*/ 17968 w 1744688"/>
                    <a:gd name="connsiteY7" fmla="*/ 0 h 340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4688" h="3400696">
                      <a:moveTo>
                        <a:pt x="17968" y="0"/>
                      </a:moveTo>
                      <a:cubicBezTo>
                        <a:pt x="392184" y="145232"/>
                        <a:pt x="1992353" y="1748700"/>
                        <a:pt x="1711896" y="3338636"/>
                      </a:cubicBezTo>
                      <a:lnTo>
                        <a:pt x="1707074" y="3386466"/>
                      </a:lnTo>
                      <a:lnTo>
                        <a:pt x="1698412" y="3300536"/>
                      </a:lnTo>
                      <a:cubicBezTo>
                        <a:pt x="1618066" y="2907890"/>
                        <a:pt x="1270652" y="2612528"/>
                        <a:pt x="854254" y="2612528"/>
                      </a:cubicBezTo>
                      <a:cubicBezTo>
                        <a:pt x="437856" y="2612528"/>
                        <a:pt x="90442" y="2907890"/>
                        <a:pt x="10096" y="3300536"/>
                      </a:cubicBezTo>
                      <a:lnTo>
                        <a:pt x="0" y="3400696"/>
                      </a:lnTo>
                      <a:cubicBezTo>
                        <a:pt x="215539" y="2295706"/>
                        <a:pt x="78834" y="236673"/>
                        <a:pt x="17968" y="0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727989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401"/>
                </a:p>
              </p:txBody>
            </p:sp>
          </p:grpSp>
        </p:grpSp>
        <p:grpSp>
          <p:nvGrpSpPr>
            <p:cNvPr id="1935" name="组合 1934"/>
            <p:cNvGrpSpPr/>
            <p:nvPr/>
          </p:nvGrpSpPr>
          <p:grpSpPr>
            <a:xfrm rot="5440977">
              <a:off x="710467" y="1919211"/>
              <a:ext cx="458989" cy="447045"/>
              <a:chOff x="1555291" y="1575517"/>
              <a:chExt cx="461830" cy="449812"/>
            </a:xfrm>
          </p:grpSpPr>
          <p:sp>
            <p:nvSpPr>
              <p:cNvPr id="1936" name="Oval 877"/>
              <p:cNvSpPr>
                <a:spLocks noChangeArrowheads="1"/>
              </p:cNvSpPr>
              <p:nvPr/>
            </p:nvSpPr>
            <p:spPr bwMode="auto">
              <a:xfrm>
                <a:off x="1555291" y="1575517"/>
                <a:ext cx="456952" cy="449812"/>
              </a:xfrm>
              <a:prstGeom prst="ellipse">
                <a:avLst/>
              </a:prstGeom>
              <a:solidFill>
                <a:srgbClr val="E4D5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7" name="Freeform 878"/>
              <p:cNvSpPr>
                <a:spLocks/>
              </p:cNvSpPr>
              <p:nvPr/>
            </p:nvSpPr>
            <p:spPr bwMode="auto">
              <a:xfrm>
                <a:off x="1781505" y="1575517"/>
                <a:ext cx="235616" cy="449812"/>
              </a:xfrm>
              <a:custGeom>
                <a:avLst/>
                <a:gdLst>
                  <a:gd name="T0" fmla="*/ 0 w 14"/>
                  <a:gd name="T1" fmla="*/ 0 h 27"/>
                  <a:gd name="T2" fmla="*/ 14 w 14"/>
                  <a:gd name="T3" fmla="*/ 13 h 27"/>
                  <a:gd name="T4" fmla="*/ 0 w 14"/>
                  <a:gd name="T5" fmla="*/ 27 h 27"/>
                  <a:gd name="T6" fmla="*/ 0 w 14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7">
                    <a:moveTo>
                      <a:pt x="0" y="0"/>
                    </a:moveTo>
                    <a:cubicBezTo>
                      <a:pt x="8" y="0"/>
                      <a:pt x="14" y="6"/>
                      <a:pt x="14" y="13"/>
                    </a:cubicBezTo>
                    <a:cubicBezTo>
                      <a:pt x="14" y="21"/>
                      <a:pt x="8" y="27"/>
                      <a:pt x="0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5B6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1" name="一段超感人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16632" y="51268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7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34 0.04468 L 0.00244 -0.12296 " pathEditMode="relative" rAng="0" ptsTypes="AA">
                                      <p:cBhvr>
                                        <p:cTn id="22" dur="4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838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-1.51002E-6 L 0.00017 -0.30816 " pathEditMode="relative" rAng="0" ptsTypes="AA">
                                      <p:cBhvr>
                                        <p:cTn id="27" dur="4600" fill="hold"/>
                                        <p:tgtEl>
                                          <p:spTgt spid="19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40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4.89985E-6 L 0.00382 0.16548 " pathEditMode="relative" rAng="0" ptsTypes="AA">
                                      <p:cBhvr>
                                        <p:cTn id="32" dur="4600" fill="hold"/>
                                        <p:tgtEl>
                                          <p:spTgt spid="19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8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143" grpId="0"/>
      <p:bldP spid="22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AD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12828" y="267494"/>
            <a:ext cx="289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预期成果</a:t>
            </a:r>
            <a:endParaRPr lang="zh-CN" altLang="en-US" sz="44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982" name="组合 981"/>
          <p:cNvGrpSpPr/>
          <p:nvPr/>
        </p:nvGrpSpPr>
        <p:grpSpPr>
          <a:xfrm>
            <a:off x="-99759" y="3883079"/>
            <a:ext cx="2007463" cy="1030298"/>
            <a:chOff x="-180528" y="3883079"/>
            <a:chExt cx="1791439" cy="1030298"/>
          </a:xfrm>
        </p:grpSpPr>
        <p:grpSp>
          <p:nvGrpSpPr>
            <p:cNvPr id="984" name="组合 983"/>
            <p:cNvGrpSpPr/>
            <p:nvPr/>
          </p:nvGrpSpPr>
          <p:grpSpPr>
            <a:xfrm>
              <a:off x="-180528" y="3883079"/>
              <a:ext cx="824730" cy="1030298"/>
              <a:chOff x="-1246188" y="4338664"/>
              <a:chExt cx="534988" cy="668338"/>
            </a:xfrm>
          </p:grpSpPr>
          <p:sp>
            <p:nvSpPr>
              <p:cNvPr id="1001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5" name="组合 984"/>
            <p:cNvGrpSpPr/>
            <p:nvPr/>
          </p:nvGrpSpPr>
          <p:grpSpPr>
            <a:xfrm>
              <a:off x="323528" y="4083917"/>
              <a:ext cx="663963" cy="829459"/>
              <a:chOff x="-1246188" y="4338664"/>
              <a:chExt cx="534988" cy="668338"/>
            </a:xfrm>
          </p:grpSpPr>
          <p:sp>
            <p:nvSpPr>
              <p:cNvPr id="994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86" name="组合 985"/>
            <p:cNvGrpSpPr/>
            <p:nvPr/>
          </p:nvGrpSpPr>
          <p:grpSpPr>
            <a:xfrm>
              <a:off x="876443" y="3959353"/>
              <a:ext cx="734468" cy="916653"/>
              <a:chOff x="-1246188" y="4338664"/>
              <a:chExt cx="534988" cy="668338"/>
            </a:xfrm>
          </p:grpSpPr>
          <p:sp>
            <p:nvSpPr>
              <p:cNvPr id="987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08" name="组合 1007"/>
          <p:cNvGrpSpPr/>
          <p:nvPr/>
        </p:nvGrpSpPr>
        <p:grpSpPr>
          <a:xfrm>
            <a:off x="7236296" y="3775923"/>
            <a:ext cx="2163187" cy="1244099"/>
            <a:chOff x="-180528" y="3883079"/>
            <a:chExt cx="1791439" cy="1030298"/>
          </a:xfrm>
        </p:grpSpPr>
        <p:grpSp>
          <p:nvGrpSpPr>
            <p:cNvPr id="1009" name="组合 1008"/>
            <p:cNvGrpSpPr/>
            <p:nvPr/>
          </p:nvGrpSpPr>
          <p:grpSpPr>
            <a:xfrm>
              <a:off x="-180528" y="3883079"/>
              <a:ext cx="824730" cy="1030298"/>
              <a:chOff x="-1246188" y="4338664"/>
              <a:chExt cx="534988" cy="668338"/>
            </a:xfrm>
          </p:grpSpPr>
          <p:sp>
            <p:nvSpPr>
              <p:cNvPr id="1026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0" name="组合 1009"/>
            <p:cNvGrpSpPr/>
            <p:nvPr/>
          </p:nvGrpSpPr>
          <p:grpSpPr>
            <a:xfrm>
              <a:off x="323528" y="4083917"/>
              <a:ext cx="663963" cy="829459"/>
              <a:chOff x="-1246188" y="4338664"/>
              <a:chExt cx="534988" cy="668338"/>
            </a:xfrm>
          </p:grpSpPr>
          <p:sp>
            <p:nvSpPr>
              <p:cNvPr id="1019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11" name="组合 1010"/>
            <p:cNvGrpSpPr/>
            <p:nvPr/>
          </p:nvGrpSpPr>
          <p:grpSpPr>
            <a:xfrm>
              <a:off x="876443" y="3959353"/>
              <a:ext cx="734468" cy="916653"/>
              <a:chOff x="-1246188" y="4338664"/>
              <a:chExt cx="534988" cy="668338"/>
            </a:xfrm>
          </p:grpSpPr>
          <p:sp>
            <p:nvSpPr>
              <p:cNvPr id="1012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33" name="矩形 1032"/>
          <p:cNvSpPr/>
          <p:nvPr/>
        </p:nvSpPr>
        <p:spPr>
          <a:xfrm>
            <a:off x="-36512" y="4723523"/>
            <a:ext cx="9346237" cy="43103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67445" y="3661238"/>
            <a:ext cx="1799086" cy="1214768"/>
            <a:chOff x="3121815" y="2809478"/>
            <a:chExt cx="2890345" cy="2067322"/>
          </a:xfrm>
        </p:grpSpPr>
        <p:sp>
          <p:nvSpPr>
            <p:cNvPr id="8" name="矩形 7"/>
            <p:cNvSpPr/>
            <p:nvPr/>
          </p:nvSpPr>
          <p:spPr>
            <a:xfrm>
              <a:off x="3887924" y="3435846"/>
              <a:ext cx="1368152" cy="1440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995936" y="3507854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8" name="矩形 1967"/>
            <p:cNvSpPr/>
            <p:nvPr/>
          </p:nvSpPr>
          <p:spPr>
            <a:xfrm>
              <a:off x="4307971" y="3507854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9" name="矩形 1968"/>
            <p:cNvSpPr/>
            <p:nvPr/>
          </p:nvSpPr>
          <p:spPr>
            <a:xfrm>
              <a:off x="4932040" y="3507854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0" name="矩形 1969"/>
            <p:cNvSpPr/>
            <p:nvPr/>
          </p:nvSpPr>
          <p:spPr>
            <a:xfrm>
              <a:off x="4620006" y="3507854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1" name="矩形 1970"/>
            <p:cNvSpPr/>
            <p:nvPr/>
          </p:nvSpPr>
          <p:spPr>
            <a:xfrm>
              <a:off x="3995936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2" name="矩形 1971"/>
            <p:cNvSpPr/>
            <p:nvPr/>
          </p:nvSpPr>
          <p:spPr>
            <a:xfrm>
              <a:off x="4307971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3" name="矩形 1972"/>
            <p:cNvSpPr/>
            <p:nvPr/>
          </p:nvSpPr>
          <p:spPr>
            <a:xfrm>
              <a:off x="4932040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4" name="矩形 1973"/>
            <p:cNvSpPr/>
            <p:nvPr/>
          </p:nvSpPr>
          <p:spPr>
            <a:xfrm>
              <a:off x="4620006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5" name="矩形 1974"/>
            <p:cNvSpPr/>
            <p:nvPr/>
          </p:nvSpPr>
          <p:spPr>
            <a:xfrm>
              <a:off x="3995936" y="4441292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6" name="矩形 1975"/>
            <p:cNvSpPr/>
            <p:nvPr/>
          </p:nvSpPr>
          <p:spPr>
            <a:xfrm>
              <a:off x="4307970" y="4441292"/>
              <a:ext cx="528059" cy="435508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7" name="矩形 1976"/>
            <p:cNvSpPr/>
            <p:nvPr/>
          </p:nvSpPr>
          <p:spPr>
            <a:xfrm>
              <a:off x="4932040" y="4441292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744110" y="2809478"/>
              <a:ext cx="1636768" cy="626368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256076" y="3867894"/>
              <a:ext cx="756084" cy="100890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3" name="矩形 1982"/>
            <p:cNvSpPr/>
            <p:nvPr/>
          </p:nvSpPr>
          <p:spPr>
            <a:xfrm>
              <a:off x="5634118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4" name="矩形 1983"/>
            <p:cNvSpPr/>
            <p:nvPr/>
          </p:nvSpPr>
          <p:spPr>
            <a:xfrm>
              <a:off x="5322084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5" name="矩形 1984"/>
            <p:cNvSpPr/>
            <p:nvPr/>
          </p:nvSpPr>
          <p:spPr>
            <a:xfrm>
              <a:off x="5634118" y="4441292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6" name="矩形 1985"/>
            <p:cNvSpPr/>
            <p:nvPr/>
          </p:nvSpPr>
          <p:spPr>
            <a:xfrm>
              <a:off x="5322084" y="4441292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7" name="矩形 1986"/>
            <p:cNvSpPr/>
            <p:nvPr/>
          </p:nvSpPr>
          <p:spPr>
            <a:xfrm>
              <a:off x="3121815" y="3867894"/>
              <a:ext cx="756084" cy="100890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8" name="矩形 1987"/>
            <p:cNvSpPr/>
            <p:nvPr/>
          </p:nvSpPr>
          <p:spPr>
            <a:xfrm>
              <a:off x="3563888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9" name="矩形 1988"/>
            <p:cNvSpPr/>
            <p:nvPr/>
          </p:nvSpPr>
          <p:spPr>
            <a:xfrm>
              <a:off x="3251854" y="3976303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0" name="矩形 1989"/>
            <p:cNvSpPr/>
            <p:nvPr/>
          </p:nvSpPr>
          <p:spPr>
            <a:xfrm>
              <a:off x="3563888" y="4441292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1" name="矩形 1990"/>
            <p:cNvSpPr/>
            <p:nvPr/>
          </p:nvSpPr>
          <p:spPr>
            <a:xfrm>
              <a:off x="3251854" y="4441292"/>
              <a:ext cx="216024" cy="360040"/>
            </a:xfrm>
            <a:prstGeom prst="rect">
              <a:avLst/>
            </a:prstGeom>
            <a:solidFill>
              <a:srgbClr val="18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92" name="TextBox 1991"/>
          <p:cNvSpPr txBox="1"/>
          <p:nvPr/>
        </p:nvSpPr>
        <p:spPr>
          <a:xfrm>
            <a:off x="1627793" y="2434415"/>
            <a:ext cx="27650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校园文化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学校的硬件设施，增强软实力。丰富学校的文化内涵，强化文化熏陶和德育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1430081">
            <a:off x="3158230" y="1139176"/>
            <a:ext cx="1082840" cy="1360772"/>
          </a:xfrm>
          <a:custGeom>
            <a:avLst/>
            <a:gdLst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2840" h="1360772">
                <a:moveTo>
                  <a:pt x="541420" y="1360772"/>
                </a:moveTo>
                <a:cubicBezTo>
                  <a:pt x="242402" y="1360772"/>
                  <a:pt x="0" y="1118370"/>
                  <a:pt x="0" y="819352"/>
                </a:cubicBezTo>
                <a:cubicBezTo>
                  <a:pt x="0" y="564283"/>
                  <a:pt x="176383" y="350410"/>
                  <a:pt x="414196" y="294553"/>
                </a:cubicBezTo>
                <a:cubicBezTo>
                  <a:pt x="438344" y="150017"/>
                  <a:pt x="500417" y="47618"/>
                  <a:pt x="726829" y="0"/>
                </a:cubicBezTo>
                <a:cubicBezTo>
                  <a:pt x="609111" y="158582"/>
                  <a:pt x="605169" y="194965"/>
                  <a:pt x="668646" y="294554"/>
                </a:cubicBezTo>
                <a:cubicBezTo>
                  <a:pt x="906457" y="350411"/>
                  <a:pt x="1082840" y="564283"/>
                  <a:pt x="1082840" y="819352"/>
                </a:cubicBezTo>
                <a:cubicBezTo>
                  <a:pt x="1082840" y="1118370"/>
                  <a:pt x="840438" y="1360772"/>
                  <a:pt x="541420" y="1360772"/>
                </a:cubicBezTo>
                <a:close/>
              </a:path>
            </a:pathLst>
          </a:custGeom>
          <a:solidFill>
            <a:srgbClr val="FFB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021326" y="1330244"/>
            <a:ext cx="1443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总体</a:t>
            </a:r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预</a:t>
            </a:r>
            <a:endParaRPr lang="en-US" altLang="zh-CN" sz="20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期成果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93" name="等腰三角形 13"/>
          <p:cNvSpPr/>
          <p:nvPr/>
        </p:nvSpPr>
        <p:spPr>
          <a:xfrm rot="1559066">
            <a:off x="4662879" y="2243347"/>
            <a:ext cx="1082840" cy="1360772"/>
          </a:xfrm>
          <a:custGeom>
            <a:avLst/>
            <a:gdLst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436621 h 1436621"/>
              <a:gd name="connsiteX1" fmla="*/ 0 w 1082840"/>
              <a:gd name="connsiteY1" fmla="*/ 895201 h 1436621"/>
              <a:gd name="connsiteX2" fmla="*/ 414196 w 1082840"/>
              <a:gd name="connsiteY2" fmla="*/ 370402 h 1436621"/>
              <a:gd name="connsiteX3" fmla="*/ 701546 w 1082840"/>
              <a:gd name="connsiteY3" fmla="*/ 0 h 1436621"/>
              <a:gd name="connsiteX4" fmla="*/ 668646 w 1082840"/>
              <a:gd name="connsiteY4" fmla="*/ 370403 h 1436621"/>
              <a:gd name="connsiteX5" fmla="*/ 1082840 w 1082840"/>
              <a:gd name="connsiteY5" fmla="*/ 895201 h 1436621"/>
              <a:gd name="connsiteX6" fmla="*/ 541420 w 1082840"/>
              <a:gd name="connsiteY6" fmla="*/ 1436621 h 1436621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  <a:gd name="connsiteX0" fmla="*/ 541420 w 1082840"/>
              <a:gd name="connsiteY0" fmla="*/ 1360772 h 1360772"/>
              <a:gd name="connsiteX1" fmla="*/ 0 w 1082840"/>
              <a:gd name="connsiteY1" fmla="*/ 819352 h 1360772"/>
              <a:gd name="connsiteX2" fmla="*/ 414196 w 1082840"/>
              <a:gd name="connsiteY2" fmla="*/ 294553 h 1360772"/>
              <a:gd name="connsiteX3" fmla="*/ 726829 w 1082840"/>
              <a:gd name="connsiteY3" fmla="*/ 0 h 1360772"/>
              <a:gd name="connsiteX4" fmla="*/ 668646 w 1082840"/>
              <a:gd name="connsiteY4" fmla="*/ 294554 h 1360772"/>
              <a:gd name="connsiteX5" fmla="*/ 1082840 w 1082840"/>
              <a:gd name="connsiteY5" fmla="*/ 819352 h 1360772"/>
              <a:gd name="connsiteX6" fmla="*/ 541420 w 1082840"/>
              <a:gd name="connsiteY6" fmla="*/ 1360772 h 136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2840" h="1360772">
                <a:moveTo>
                  <a:pt x="541420" y="1360772"/>
                </a:moveTo>
                <a:cubicBezTo>
                  <a:pt x="242402" y="1360772"/>
                  <a:pt x="0" y="1118370"/>
                  <a:pt x="0" y="819352"/>
                </a:cubicBezTo>
                <a:cubicBezTo>
                  <a:pt x="0" y="564283"/>
                  <a:pt x="176383" y="350410"/>
                  <a:pt x="414196" y="294553"/>
                </a:cubicBezTo>
                <a:cubicBezTo>
                  <a:pt x="438344" y="150017"/>
                  <a:pt x="500417" y="47618"/>
                  <a:pt x="726829" y="0"/>
                </a:cubicBezTo>
                <a:cubicBezTo>
                  <a:pt x="609111" y="158582"/>
                  <a:pt x="605169" y="194965"/>
                  <a:pt x="668646" y="294554"/>
                </a:cubicBezTo>
                <a:cubicBezTo>
                  <a:pt x="906457" y="350411"/>
                  <a:pt x="1082840" y="564283"/>
                  <a:pt x="1082840" y="819352"/>
                </a:cubicBezTo>
                <a:cubicBezTo>
                  <a:pt x="1082840" y="1118370"/>
                  <a:pt x="840438" y="1360772"/>
                  <a:pt x="541420" y="136077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4" name="TextBox 1993"/>
          <p:cNvSpPr txBox="1"/>
          <p:nvPr/>
        </p:nvSpPr>
        <p:spPr>
          <a:xfrm>
            <a:off x="4432773" y="2715766"/>
            <a:ext cx="1443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具体预</a:t>
            </a:r>
            <a:endParaRPr lang="en-US" altLang="zh-CN" sz="20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期成果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6056" y="1330244"/>
            <a:ext cx="21034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校园环境优雅怡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校园人文环境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和谐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学生素养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全面提高</a:t>
            </a:r>
          </a:p>
        </p:txBody>
      </p:sp>
      <p:sp>
        <p:nvSpPr>
          <p:cNvPr id="1995" name="TextBox 1994"/>
          <p:cNvSpPr txBox="1"/>
          <p:nvPr/>
        </p:nvSpPr>
        <p:spPr>
          <a:xfrm>
            <a:off x="5796136" y="2295912"/>
            <a:ext cx="20569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特色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办学品位全面提升</a:t>
            </a:r>
          </a:p>
        </p:txBody>
      </p:sp>
      <p:grpSp>
        <p:nvGrpSpPr>
          <p:cNvPr id="1996" name="组合 1995"/>
          <p:cNvGrpSpPr/>
          <p:nvPr/>
        </p:nvGrpSpPr>
        <p:grpSpPr>
          <a:xfrm>
            <a:off x="6212236" y="4151092"/>
            <a:ext cx="1049292" cy="667281"/>
            <a:chOff x="7380312" y="1562972"/>
            <a:chExt cx="1656184" cy="1424703"/>
          </a:xfrm>
        </p:grpSpPr>
        <p:sp>
          <p:nvSpPr>
            <p:cNvPr id="1997" name="矩形 1996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8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9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0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1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2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3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4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5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6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7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8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矩形 2010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2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8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9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0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1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2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3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4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5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6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27" name="组合 2026"/>
          <p:cNvGrpSpPr/>
          <p:nvPr/>
        </p:nvGrpSpPr>
        <p:grpSpPr>
          <a:xfrm>
            <a:off x="1835696" y="4151092"/>
            <a:ext cx="1049292" cy="667281"/>
            <a:chOff x="7380312" y="1562972"/>
            <a:chExt cx="1656184" cy="1424703"/>
          </a:xfrm>
        </p:grpSpPr>
        <p:sp>
          <p:nvSpPr>
            <p:cNvPr id="2028" name="矩形 2027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9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0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1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2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3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4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6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7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矩形 2041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3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58" name="Freeform 591"/>
          <p:cNvSpPr>
            <a:spLocks/>
          </p:cNvSpPr>
          <p:nvPr/>
        </p:nvSpPr>
        <p:spPr bwMode="auto">
          <a:xfrm>
            <a:off x="-110251" y="410928"/>
            <a:ext cx="1585907" cy="648653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9" name="Freeform 1173"/>
          <p:cNvSpPr>
            <a:spLocks/>
          </p:cNvSpPr>
          <p:nvPr/>
        </p:nvSpPr>
        <p:spPr bwMode="auto">
          <a:xfrm>
            <a:off x="6930379" y="127927"/>
            <a:ext cx="1280870" cy="46917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0" name="Freeform 592"/>
          <p:cNvSpPr>
            <a:spLocks/>
          </p:cNvSpPr>
          <p:nvPr/>
        </p:nvSpPr>
        <p:spPr bwMode="auto">
          <a:xfrm>
            <a:off x="8316416" y="410929"/>
            <a:ext cx="1204535" cy="56663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22113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53" dur="46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58" dur="31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63" dur="4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92" grpId="0"/>
      <p:bldP spid="14" grpId="0" animBg="1"/>
      <p:bldP spid="3" grpId="0"/>
      <p:bldP spid="1993" grpId="0" animBg="1"/>
      <p:bldP spid="1994" grpId="0"/>
      <p:bldP spid="15" grpId="0"/>
      <p:bldP spid="1995" grpId="0"/>
      <p:bldP spid="2058" grpId="0" animBg="1"/>
      <p:bldP spid="2058" grpId="1" animBg="1"/>
      <p:bldP spid="2059" grpId="0" animBg="1"/>
      <p:bldP spid="2059" grpId="1" animBg="1"/>
      <p:bldP spid="2060" grpId="0" animBg="1"/>
      <p:bldP spid="206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AD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3074"/>
          <p:cNvGrpSpPr/>
          <p:nvPr/>
        </p:nvGrpSpPr>
        <p:grpSpPr>
          <a:xfrm>
            <a:off x="2884020" y="3498030"/>
            <a:ext cx="3128139" cy="1204685"/>
            <a:chOff x="10899183" y="3193543"/>
            <a:chExt cx="2948571" cy="1204685"/>
          </a:xfrm>
        </p:grpSpPr>
        <p:sp>
          <p:nvSpPr>
            <p:cNvPr id="3076" name="Freeform 947"/>
            <p:cNvSpPr>
              <a:spLocks/>
            </p:cNvSpPr>
            <p:nvPr/>
          </p:nvSpPr>
          <p:spPr bwMode="auto">
            <a:xfrm>
              <a:off x="10899183" y="3481575"/>
              <a:ext cx="822894" cy="877859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947"/>
            <p:cNvSpPr>
              <a:spLocks/>
            </p:cNvSpPr>
            <p:nvPr/>
          </p:nvSpPr>
          <p:spPr bwMode="auto">
            <a:xfrm>
              <a:off x="11690522" y="3193543"/>
              <a:ext cx="778033" cy="1204685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1D8B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947"/>
            <p:cNvSpPr>
              <a:spLocks/>
            </p:cNvSpPr>
            <p:nvPr/>
          </p:nvSpPr>
          <p:spPr bwMode="auto">
            <a:xfrm flipH="1">
              <a:off x="11508880" y="3562933"/>
              <a:ext cx="413590" cy="808523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947"/>
            <p:cNvSpPr>
              <a:spLocks/>
            </p:cNvSpPr>
            <p:nvPr/>
          </p:nvSpPr>
          <p:spPr bwMode="auto">
            <a:xfrm>
              <a:off x="12278382" y="3481575"/>
              <a:ext cx="822894" cy="877859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947"/>
            <p:cNvSpPr>
              <a:spLocks/>
            </p:cNvSpPr>
            <p:nvPr/>
          </p:nvSpPr>
          <p:spPr bwMode="auto">
            <a:xfrm>
              <a:off x="13069721" y="3193543"/>
              <a:ext cx="778033" cy="1204685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1D8B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947"/>
            <p:cNvSpPr>
              <a:spLocks/>
            </p:cNvSpPr>
            <p:nvPr/>
          </p:nvSpPr>
          <p:spPr bwMode="auto">
            <a:xfrm flipH="1">
              <a:off x="12888079" y="3562933"/>
              <a:ext cx="413590" cy="808523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68" name="组合 3067"/>
          <p:cNvGrpSpPr/>
          <p:nvPr/>
        </p:nvGrpSpPr>
        <p:grpSpPr>
          <a:xfrm rot="21430700">
            <a:off x="-220718" y="3672844"/>
            <a:ext cx="3528391" cy="1029766"/>
            <a:chOff x="10899183" y="3193543"/>
            <a:chExt cx="2948571" cy="1204685"/>
          </a:xfrm>
        </p:grpSpPr>
        <p:sp>
          <p:nvSpPr>
            <p:cNvPr id="3069" name="Freeform 947"/>
            <p:cNvSpPr>
              <a:spLocks/>
            </p:cNvSpPr>
            <p:nvPr/>
          </p:nvSpPr>
          <p:spPr bwMode="auto">
            <a:xfrm>
              <a:off x="10899183" y="3481575"/>
              <a:ext cx="822894" cy="877859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0" name="Freeform 947"/>
            <p:cNvSpPr>
              <a:spLocks/>
            </p:cNvSpPr>
            <p:nvPr/>
          </p:nvSpPr>
          <p:spPr bwMode="auto">
            <a:xfrm>
              <a:off x="11690522" y="3193543"/>
              <a:ext cx="778033" cy="1204685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1D8B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1" name="Freeform 947"/>
            <p:cNvSpPr>
              <a:spLocks/>
            </p:cNvSpPr>
            <p:nvPr/>
          </p:nvSpPr>
          <p:spPr bwMode="auto">
            <a:xfrm flipH="1">
              <a:off x="11508880" y="3562933"/>
              <a:ext cx="413590" cy="808523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947"/>
            <p:cNvSpPr>
              <a:spLocks/>
            </p:cNvSpPr>
            <p:nvPr/>
          </p:nvSpPr>
          <p:spPr bwMode="auto">
            <a:xfrm>
              <a:off x="12278382" y="3481575"/>
              <a:ext cx="822894" cy="877859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947"/>
            <p:cNvSpPr>
              <a:spLocks/>
            </p:cNvSpPr>
            <p:nvPr/>
          </p:nvSpPr>
          <p:spPr bwMode="auto">
            <a:xfrm>
              <a:off x="13069721" y="3193543"/>
              <a:ext cx="778033" cy="1204685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1D8B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4" name="Freeform 947"/>
            <p:cNvSpPr>
              <a:spLocks/>
            </p:cNvSpPr>
            <p:nvPr/>
          </p:nvSpPr>
          <p:spPr bwMode="auto">
            <a:xfrm flipH="1">
              <a:off x="12888079" y="3562933"/>
              <a:ext cx="413590" cy="808523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199446">
            <a:off x="5868144" y="3642047"/>
            <a:ext cx="3528391" cy="1204685"/>
            <a:chOff x="10899183" y="3193543"/>
            <a:chExt cx="2948571" cy="1204685"/>
          </a:xfrm>
        </p:grpSpPr>
        <p:sp>
          <p:nvSpPr>
            <p:cNvPr id="2072" name="Freeform 947"/>
            <p:cNvSpPr>
              <a:spLocks/>
            </p:cNvSpPr>
            <p:nvPr/>
          </p:nvSpPr>
          <p:spPr bwMode="auto">
            <a:xfrm>
              <a:off x="10899183" y="3481575"/>
              <a:ext cx="822894" cy="877859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947"/>
            <p:cNvSpPr>
              <a:spLocks/>
            </p:cNvSpPr>
            <p:nvPr/>
          </p:nvSpPr>
          <p:spPr bwMode="auto">
            <a:xfrm>
              <a:off x="11690522" y="3193543"/>
              <a:ext cx="778033" cy="1204685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1D8B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947"/>
            <p:cNvSpPr>
              <a:spLocks/>
            </p:cNvSpPr>
            <p:nvPr/>
          </p:nvSpPr>
          <p:spPr bwMode="auto">
            <a:xfrm flipH="1">
              <a:off x="11508880" y="3562933"/>
              <a:ext cx="413590" cy="808523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5" name="Freeform 947"/>
            <p:cNvSpPr>
              <a:spLocks/>
            </p:cNvSpPr>
            <p:nvPr/>
          </p:nvSpPr>
          <p:spPr bwMode="auto">
            <a:xfrm>
              <a:off x="12278382" y="3481575"/>
              <a:ext cx="822894" cy="877859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6" name="Freeform 947"/>
            <p:cNvSpPr>
              <a:spLocks/>
            </p:cNvSpPr>
            <p:nvPr/>
          </p:nvSpPr>
          <p:spPr bwMode="auto">
            <a:xfrm>
              <a:off x="13069721" y="3193543"/>
              <a:ext cx="778033" cy="1204685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1D8B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7" name="Freeform 947"/>
            <p:cNvSpPr>
              <a:spLocks/>
            </p:cNvSpPr>
            <p:nvPr/>
          </p:nvSpPr>
          <p:spPr bwMode="auto">
            <a:xfrm flipH="1">
              <a:off x="12888079" y="3562933"/>
              <a:ext cx="413590" cy="808523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等腰三角形 11"/>
          <p:cNvSpPr/>
          <p:nvPr/>
        </p:nvSpPr>
        <p:spPr>
          <a:xfrm flipV="1">
            <a:off x="1331640" y="0"/>
            <a:ext cx="6480720" cy="1291987"/>
          </a:xfrm>
          <a:prstGeom prst="triangl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4" name="矩形 10"/>
          <p:cNvSpPr/>
          <p:nvPr/>
        </p:nvSpPr>
        <p:spPr>
          <a:xfrm>
            <a:off x="0" y="4227934"/>
            <a:ext cx="9144000" cy="915566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EB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439367"/>
            <a:ext cx="9144000" cy="704132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08" name="组合 2107"/>
          <p:cNvGrpSpPr/>
          <p:nvPr/>
        </p:nvGrpSpPr>
        <p:grpSpPr>
          <a:xfrm>
            <a:off x="6540173" y="4079650"/>
            <a:ext cx="1161414" cy="738583"/>
            <a:chOff x="7380312" y="1562972"/>
            <a:chExt cx="1656184" cy="1424703"/>
          </a:xfrm>
        </p:grpSpPr>
        <p:sp>
          <p:nvSpPr>
            <p:cNvPr id="2106" name="矩形 2105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7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7" name="矩形 2106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0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1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2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3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4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7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0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3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82" name="Freeform 591"/>
          <p:cNvSpPr>
            <a:spLocks/>
          </p:cNvSpPr>
          <p:nvPr/>
        </p:nvSpPr>
        <p:spPr bwMode="auto">
          <a:xfrm>
            <a:off x="-110251" y="410928"/>
            <a:ext cx="1585907" cy="648653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3" name="Freeform 1173"/>
          <p:cNvSpPr>
            <a:spLocks/>
          </p:cNvSpPr>
          <p:nvPr/>
        </p:nvSpPr>
        <p:spPr bwMode="auto">
          <a:xfrm>
            <a:off x="6930379" y="127927"/>
            <a:ext cx="1280870" cy="46917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4" name="Freeform 592"/>
          <p:cNvSpPr>
            <a:spLocks/>
          </p:cNvSpPr>
          <p:nvPr/>
        </p:nvSpPr>
        <p:spPr bwMode="auto">
          <a:xfrm>
            <a:off x="8316416" y="410929"/>
            <a:ext cx="1204535" cy="56663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14" name="组合 1213"/>
          <p:cNvGrpSpPr/>
          <p:nvPr/>
        </p:nvGrpSpPr>
        <p:grpSpPr>
          <a:xfrm>
            <a:off x="3481554" y="3507854"/>
            <a:ext cx="2180892" cy="1385058"/>
            <a:chOff x="2497409" y="2427734"/>
            <a:chExt cx="4162823" cy="2643758"/>
          </a:xfrm>
        </p:grpSpPr>
        <p:sp>
          <p:nvSpPr>
            <p:cNvPr id="1215" name="Rectangle 77"/>
            <p:cNvSpPr>
              <a:spLocks noChangeArrowheads="1"/>
            </p:cNvSpPr>
            <p:nvPr/>
          </p:nvSpPr>
          <p:spPr bwMode="auto">
            <a:xfrm>
              <a:off x="2847963" y="4969247"/>
              <a:ext cx="3432503" cy="10224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Rectangle 78"/>
            <p:cNvSpPr>
              <a:spLocks noChangeArrowheads="1"/>
            </p:cNvSpPr>
            <p:nvPr/>
          </p:nvSpPr>
          <p:spPr bwMode="auto">
            <a:xfrm>
              <a:off x="2891782" y="3786129"/>
              <a:ext cx="3359471" cy="1212331"/>
            </a:xfrm>
            <a:prstGeom prst="rect">
              <a:avLst/>
            </a:prstGeom>
            <a:solidFill>
              <a:srgbClr val="EA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79"/>
            <p:cNvSpPr>
              <a:spLocks noEditPoints="1"/>
            </p:cNvSpPr>
            <p:nvPr/>
          </p:nvSpPr>
          <p:spPr bwMode="auto">
            <a:xfrm>
              <a:off x="2891782" y="3786129"/>
              <a:ext cx="3374078" cy="1212331"/>
            </a:xfrm>
            <a:custGeom>
              <a:avLst/>
              <a:gdLst>
                <a:gd name="T0" fmla="*/ 1 w 231"/>
                <a:gd name="T1" fmla="*/ 82 h 83"/>
                <a:gd name="T2" fmla="*/ 230 w 231"/>
                <a:gd name="T3" fmla="*/ 82 h 83"/>
                <a:gd name="T4" fmla="*/ 230 w 231"/>
                <a:gd name="T5" fmla="*/ 1 h 83"/>
                <a:gd name="T6" fmla="*/ 1 w 231"/>
                <a:gd name="T7" fmla="*/ 1 h 83"/>
                <a:gd name="T8" fmla="*/ 1 w 231"/>
                <a:gd name="T9" fmla="*/ 82 h 83"/>
                <a:gd name="T10" fmla="*/ 231 w 231"/>
                <a:gd name="T11" fmla="*/ 83 h 83"/>
                <a:gd name="T12" fmla="*/ 0 w 231"/>
                <a:gd name="T13" fmla="*/ 83 h 83"/>
                <a:gd name="T14" fmla="*/ 0 w 231"/>
                <a:gd name="T15" fmla="*/ 0 h 83"/>
                <a:gd name="T16" fmla="*/ 231 w 231"/>
                <a:gd name="T17" fmla="*/ 0 h 83"/>
                <a:gd name="T18" fmla="*/ 231 w 231"/>
                <a:gd name="T1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83">
                  <a:moveTo>
                    <a:pt x="1" y="82"/>
                  </a:moveTo>
                  <a:lnTo>
                    <a:pt x="230" y="82"/>
                  </a:lnTo>
                  <a:lnTo>
                    <a:pt x="230" y="1"/>
                  </a:lnTo>
                  <a:lnTo>
                    <a:pt x="1" y="1"/>
                  </a:lnTo>
                  <a:lnTo>
                    <a:pt x="1" y="82"/>
                  </a:lnTo>
                  <a:close/>
                  <a:moveTo>
                    <a:pt x="231" y="83"/>
                  </a:moveTo>
                  <a:lnTo>
                    <a:pt x="0" y="83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83"/>
                  </a:lnTo>
                  <a:close/>
                </a:path>
              </a:pathLst>
            </a:custGeom>
            <a:solidFill>
              <a:srgbClr val="EABA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80"/>
            <p:cNvSpPr>
              <a:spLocks/>
            </p:cNvSpPr>
            <p:nvPr/>
          </p:nvSpPr>
          <p:spPr bwMode="auto">
            <a:xfrm>
              <a:off x="2774931" y="3523214"/>
              <a:ext cx="3607780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81"/>
            <p:cNvSpPr>
              <a:spLocks/>
            </p:cNvSpPr>
            <p:nvPr/>
          </p:nvSpPr>
          <p:spPr bwMode="auto">
            <a:xfrm>
              <a:off x="3403006" y="3552427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82"/>
            <p:cNvSpPr>
              <a:spLocks/>
            </p:cNvSpPr>
            <p:nvPr/>
          </p:nvSpPr>
          <p:spPr bwMode="auto">
            <a:xfrm>
              <a:off x="3446825" y="3610852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83"/>
            <p:cNvSpPr>
              <a:spLocks/>
            </p:cNvSpPr>
            <p:nvPr/>
          </p:nvSpPr>
          <p:spPr bwMode="auto">
            <a:xfrm>
              <a:off x="3403006" y="3552427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D68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84"/>
            <p:cNvSpPr>
              <a:spLocks/>
            </p:cNvSpPr>
            <p:nvPr/>
          </p:nvSpPr>
          <p:spPr bwMode="auto">
            <a:xfrm>
              <a:off x="5418688" y="3552427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85"/>
            <p:cNvSpPr>
              <a:spLocks/>
            </p:cNvSpPr>
            <p:nvPr/>
          </p:nvSpPr>
          <p:spPr bwMode="auto">
            <a:xfrm>
              <a:off x="5462507" y="3610852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86"/>
            <p:cNvSpPr>
              <a:spLocks/>
            </p:cNvSpPr>
            <p:nvPr/>
          </p:nvSpPr>
          <p:spPr bwMode="auto">
            <a:xfrm>
              <a:off x="5418688" y="3552427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Rectangle 87"/>
            <p:cNvSpPr>
              <a:spLocks noChangeArrowheads="1"/>
            </p:cNvSpPr>
            <p:nvPr/>
          </p:nvSpPr>
          <p:spPr bwMode="auto">
            <a:xfrm>
              <a:off x="2891782" y="4443417"/>
              <a:ext cx="3374078" cy="29213"/>
            </a:xfrm>
            <a:prstGeom prst="rect">
              <a:avLst/>
            </a:prstGeom>
            <a:solidFill>
              <a:srgbClr val="BF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88"/>
            <p:cNvSpPr>
              <a:spLocks/>
            </p:cNvSpPr>
            <p:nvPr/>
          </p:nvSpPr>
          <p:spPr bwMode="auto">
            <a:xfrm>
              <a:off x="3023239" y="3873767"/>
              <a:ext cx="219096" cy="511224"/>
            </a:xfrm>
            <a:custGeom>
              <a:avLst/>
              <a:gdLst>
                <a:gd name="T0" fmla="*/ 15 w 15"/>
                <a:gd name="T1" fmla="*/ 35 h 35"/>
                <a:gd name="T2" fmla="*/ 0 w 15"/>
                <a:gd name="T3" fmla="*/ 35 h 35"/>
                <a:gd name="T4" fmla="*/ 0 w 15"/>
                <a:gd name="T5" fmla="*/ 12 h 35"/>
                <a:gd name="T6" fmla="*/ 7 w 15"/>
                <a:gd name="T7" fmla="*/ 0 h 35"/>
                <a:gd name="T8" fmla="*/ 15 w 15"/>
                <a:gd name="T9" fmla="*/ 12 h 35"/>
                <a:gd name="T10" fmla="*/ 15 w 1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5" y="0"/>
                    <a:pt x="7" y="0"/>
                  </a:cubicBezTo>
                  <a:cubicBezTo>
                    <a:pt x="9" y="0"/>
                    <a:pt x="15" y="5"/>
                    <a:pt x="15" y="12"/>
                  </a:cubicBezTo>
                  <a:cubicBezTo>
                    <a:pt x="15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89"/>
            <p:cNvSpPr>
              <a:spLocks/>
            </p:cNvSpPr>
            <p:nvPr/>
          </p:nvSpPr>
          <p:spPr bwMode="auto">
            <a:xfrm>
              <a:off x="3037846" y="3888374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6 w 13"/>
                <a:gd name="T5" fmla="*/ 0 h 34"/>
                <a:gd name="T6" fmla="*/ 6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5" y="0"/>
                    <a:pt x="6" y="0"/>
                  </a:cubicBezTo>
                  <a:lnTo>
                    <a:pt x="6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90"/>
            <p:cNvSpPr>
              <a:spLocks/>
            </p:cNvSpPr>
            <p:nvPr/>
          </p:nvSpPr>
          <p:spPr bwMode="auto">
            <a:xfrm>
              <a:off x="3037846" y="3888374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6 w 13"/>
                <a:gd name="T3" fmla="*/ 22 h 34"/>
                <a:gd name="T4" fmla="*/ 6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6 w 13"/>
                <a:gd name="T11" fmla="*/ 11 h 34"/>
                <a:gd name="T12" fmla="*/ 6 w 13"/>
                <a:gd name="T13" fmla="*/ 0 h 34"/>
                <a:gd name="T14" fmla="*/ 6 w 13"/>
                <a:gd name="T15" fmla="*/ 0 h 34"/>
                <a:gd name="T16" fmla="*/ 6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6 w 13"/>
                <a:gd name="T39" fmla="*/ 34 h 34"/>
                <a:gd name="T40" fmla="*/ 6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6" y="22"/>
                  </a:lnTo>
                  <a:lnTo>
                    <a:pt x="6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6" y="11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91"/>
            <p:cNvSpPr>
              <a:spLocks/>
            </p:cNvSpPr>
            <p:nvPr/>
          </p:nvSpPr>
          <p:spPr bwMode="auto">
            <a:xfrm>
              <a:off x="3446825" y="3873767"/>
              <a:ext cx="219096" cy="511224"/>
            </a:xfrm>
            <a:custGeom>
              <a:avLst/>
              <a:gdLst>
                <a:gd name="T0" fmla="*/ 15 w 15"/>
                <a:gd name="T1" fmla="*/ 35 h 35"/>
                <a:gd name="T2" fmla="*/ 0 w 15"/>
                <a:gd name="T3" fmla="*/ 35 h 35"/>
                <a:gd name="T4" fmla="*/ 0 w 15"/>
                <a:gd name="T5" fmla="*/ 12 h 35"/>
                <a:gd name="T6" fmla="*/ 8 w 15"/>
                <a:gd name="T7" fmla="*/ 0 h 35"/>
                <a:gd name="T8" fmla="*/ 15 w 15"/>
                <a:gd name="T9" fmla="*/ 12 h 35"/>
                <a:gd name="T10" fmla="*/ 15 w 1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9" y="0"/>
                    <a:pt x="15" y="5"/>
                    <a:pt x="15" y="12"/>
                  </a:cubicBezTo>
                  <a:cubicBezTo>
                    <a:pt x="15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92"/>
            <p:cNvSpPr>
              <a:spLocks/>
            </p:cNvSpPr>
            <p:nvPr/>
          </p:nvSpPr>
          <p:spPr bwMode="auto">
            <a:xfrm>
              <a:off x="3461431" y="3888374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6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5" y="0"/>
                    <a:pt x="6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93"/>
            <p:cNvSpPr>
              <a:spLocks/>
            </p:cNvSpPr>
            <p:nvPr/>
          </p:nvSpPr>
          <p:spPr bwMode="auto">
            <a:xfrm>
              <a:off x="3461431" y="3888374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6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94"/>
            <p:cNvSpPr>
              <a:spLocks/>
            </p:cNvSpPr>
            <p:nvPr/>
          </p:nvSpPr>
          <p:spPr bwMode="auto">
            <a:xfrm>
              <a:off x="3885017" y="3873767"/>
              <a:ext cx="219096" cy="511224"/>
            </a:xfrm>
            <a:custGeom>
              <a:avLst/>
              <a:gdLst>
                <a:gd name="T0" fmla="*/ 15 w 15"/>
                <a:gd name="T1" fmla="*/ 35 h 35"/>
                <a:gd name="T2" fmla="*/ 0 w 15"/>
                <a:gd name="T3" fmla="*/ 35 h 35"/>
                <a:gd name="T4" fmla="*/ 0 w 15"/>
                <a:gd name="T5" fmla="*/ 12 h 35"/>
                <a:gd name="T6" fmla="*/ 7 w 15"/>
                <a:gd name="T7" fmla="*/ 0 h 35"/>
                <a:gd name="T8" fmla="*/ 15 w 15"/>
                <a:gd name="T9" fmla="*/ 12 h 35"/>
                <a:gd name="T10" fmla="*/ 15 w 15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5" y="0"/>
                    <a:pt x="7" y="0"/>
                  </a:cubicBezTo>
                  <a:cubicBezTo>
                    <a:pt x="9" y="0"/>
                    <a:pt x="15" y="5"/>
                    <a:pt x="15" y="12"/>
                  </a:cubicBezTo>
                  <a:cubicBezTo>
                    <a:pt x="15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95"/>
            <p:cNvSpPr>
              <a:spLocks/>
            </p:cNvSpPr>
            <p:nvPr/>
          </p:nvSpPr>
          <p:spPr bwMode="auto">
            <a:xfrm>
              <a:off x="3899623" y="3888374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6 w 13"/>
                <a:gd name="T5" fmla="*/ 0 h 33"/>
                <a:gd name="T6" fmla="*/ 6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5" y="0"/>
                    <a:pt x="6" y="0"/>
                  </a:cubicBezTo>
                  <a:lnTo>
                    <a:pt x="6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96"/>
            <p:cNvSpPr>
              <a:spLocks/>
            </p:cNvSpPr>
            <p:nvPr/>
          </p:nvSpPr>
          <p:spPr bwMode="auto">
            <a:xfrm>
              <a:off x="3899623" y="3888374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6 w 13"/>
                <a:gd name="T3" fmla="*/ 22 h 33"/>
                <a:gd name="T4" fmla="*/ 6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6 w 13"/>
                <a:gd name="T11" fmla="*/ 10 h 33"/>
                <a:gd name="T12" fmla="*/ 6 w 13"/>
                <a:gd name="T13" fmla="*/ 0 h 33"/>
                <a:gd name="T14" fmla="*/ 6 w 13"/>
                <a:gd name="T15" fmla="*/ 0 h 33"/>
                <a:gd name="T16" fmla="*/ 6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6 w 13"/>
                <a:gd name="T39" fmla="*/ 33 h 33"/>
                <a:gd name="T40" fmla="*/ 6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6" y="22"/>
                  </a:lnTo>
                  <a:lnTo>
                    <a:pt x="6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6" y="10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6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97"/>
            <p:cNvSpPr>
              <a:spLocks/>
            </p:cNvSpPr>
            <p:nvPr/>
          </p:nvSpPr>
          <p:spPr bwMode="auto">
            <a:xfrm>
              <a:off x="5038922" y="3873767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98"/>
            <p:cNvSpPr>
              <a:spLocks/>
            </p:cNvSpPr>
            <p:nvPr/>
          </p:nvSpPr>
          <p:spPr bwMode="auto">
            <a:xfrm>
              <a:off x="5053528" y="3888374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99"/>
            <p:cNvSpPr>
              <a:spLocks/>
            </p:cNvSpPr>
            <p:nvPr/>
          </p:nvSpPr>
          <p:spPr bwMode="auto">
            <a:xfrm>
              <a:off x="5053528" y="3888374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100"/>
            <p:cNvSpPr>
              <a:spLocks/>
            </p:cNvSpPr>
            <p:nvPr/>
          </p:nvSpPr>
          <p:spPr bwMode="auto">
            <a:xfrm>
              <a:off x="5462507" y="3873767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101"/>
            <p:cNvSpPr>
              <a:spLocks/>
            </p:cNvSpPr>
            <p:nvPr/>
          </p:nvSpPr>
          <p:spPr bwMode="auto">
            <a:xfrm>
              <a:off x="5477114" y="3888374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102"/>
            <p:cNvSpPr>
              <a:spLocks/>
            </p:cNvSpPr>
            <p:nvPr/>
          </p:nvSpPr>
          <p:spPr bwMode="auto">
            <a:xfrm>
              <a:off x="5477114" y="3888374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03"/>
            <p:cNvSpPr>
              <a:spLocks/>
            </p:cNvSpPr>
            <p:nvPr/>
          </p:nvSpPr>
          <p:spPr bwMode="auto">
            <a:xfrm>
              <a:off x="5900699" y="3873767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104"/>
            <p:cNvSpPr>
              <a:spLocks/>
            </p:cNvSpPr>
            <p:nvPr/>
          </p:nvSpPr>
          <p:spPr bwMode="auto">
            <a:xfrm>
              <a:off x="5915306" y="3888374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105"/>
            <p:cNvSpPr>
              <a:spLocks/>
            </p:cNvSpPr>
            <p:nvPr/>
          </p:nvSpPr>
          <p:spPr bwMode="auto">
            <a:xfrm>
              <a:off x="5915306" y="3888374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106"/>
            <p:cNvSpPr>
              <a:spLocks/>
            </p:cNvSpPr>
            <p:nvPr/>
          </p:nvSpPr>
          <p:spPr bwMode="auto">
            <a:xfrm>
              <a:off x="2994026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107"/>
            <p:cNvSpPr>
              <a:spLocks/>
            </p:cNvSpPr>
            <p:nvPr/>
          </p:nvSpPr>
          <p:spPr bwMode="auto">
            <a:xfrm>
              <a:off x="3008633" y="4560268"/>
              <a:ext cx="146064" cy="262915"/>
            </a:xfrm>
            <a:custGeom>
              <a:avLst/>
              <a:gdLst>
                <a:gd name="T0" fmla="*/ 0 w 10"/>
                <a:gd name="T1" fmla="*/ 18 h 18"/>
                <a:gd name="T2" fmla="*/ 0 w 10"/>
                <a:gd name="T3" fmla="*/ 9 h 18"/>
                <a:gd name="T4" fmla="*/ 5 w 10"/>
                <a:gd name="T5" fmla="*/ 0 h 18"/>
                <a:gd name="T6" fmla="*/ 5 w 10"/>
                <a:gd name="T7" fmla="*/ 0 h 18"/>
                <a:gd name="T8" fmla="*/ 10 w 10"/>
                <a:gd name="T9" fmla="*/ 9 h 18"/>
                <a:gd name="T10" fmla="*/ 10 w 10"/>
                <a:gd name="T11" fmla="*/ 18 h 18"/>
                <a:gd name="T12" fmla="*/ 0 w 1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1"/>
                    <a:pt x="5" y="0"/>
                  </a:cubicBezTo>
                  <a:lnTo>
                    <a:pt x="5" y="0"/>
                  </a:lnTo>
                  <a:cubicBezTo>
                    <a:pt x="6" y="1"/>
                    <a:pt x="10" y="4"/>
                    <a:pt x="10" y="9"/>
                  </a:cubicBezTo>
                  <a:cubicBezTo>
                    <a:pt x="10" y="11"/>
                    <a:pt x="10" y="15"/>
                    <a:pt x="10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08"/>
            <p:cNvSpPr>
              <a:spLocks/>
            </p:cNvSpPr>
            <p:nvPr/>
          </p:nvSpPr>
          <p:spPr bwMode="auto">
            <a:xfrm>
              <a:off x="3008633" y="4560268"/>
              <a:ext cx="146064" cy="262915"/>
            </a:xfrm>
            <a:custGeom>
              <a:avLst/>
              <a:gdLst>
                <a:gd name="T0" fmla="*/ 10 w 10"/>
                <a:gd name="T1" fmla="*/ 17 h 18"/>
                <a:gd name="T2" fmla="*/ 5 w 10"/>
                <a:gd name="T3" fmla="*/ 17 h 18"/>
                <a:gd name="T4" fmla="*/ 5 w 10"/>
                <a:gd name="T5" fmla="*/ 9 h 18"/>
                <a:gd name="T6" fmla="*/ 10 w 10"/>
                <a:gd name="T7" fmla="*/ 9 h 18"/>
                <a:gd name="T8" fmla="*/ 10 w 10"/>
                <a:gd name="T9" fmla="*/ 9 h 18"/>
                <a:gd name="T10" fmla="*/ 5 w 10"/>
                <a:gd name="T11" fmla="*/ 9 h 18"/>
                <a:gd name="T12" fmla="*/ 5 w 10"/>
                <a:gd name="T13" fmla="*/ 0 h 18"/>
                <a:gd name="T14" fmla="*/ 5 w 10"/>
                <a:gd name="T15" fmla="*/ 0 h 18"/>
                <a:gd name="T16" fmla="*/ 5 w 10"/>
                <a:gd name="T17" fmla="*/ 0 h 18"/>
                <a:gd name="T18" fmla="*/ 5 w 10"/>
                <a:gd name="T19" fmla="*/ 0 h 18"/>
                <a:gd name="T20" fmla="*/ 5 w 10"/>
                <a:gd name="T21" fmla="*/ 9 h 18"/>
                <a:gd name="T22" fmla="*/ 0 w 10"/>
                <a:gd name="T23" fmla="*/ 9 h 18"/>
                <a:gd name="T24" fmla="*/ 0 w 10"/>
                <a:gd name="T25" fmla="*/ 9 h 18"/>
                <a:gd name="T26" fmla="*/ 5 w 10"/>
                <a:gd name="T27" fmla="*/ 9 h 18"/>
                <a:gd name="T28" fmla="*/ 5 w 10"/>
                <a:gd name="T29" fmla="*/ 17 h 18"/>
                <a:gd name="T30" fmla="*/ 0 w 10"/>
                <a:gd name="T31" fmla="*/ 17 h 18"/>
                <a:gd name="T32" fmla="*/ 0 w 10"/>
                <a:gd name="T33" fmla="*/ 17 h 18"/>
                <a:gd name="T34" fmla="*/ 5 w 10"/>
                <a:gd name="T35" fmla="*/ 17 h 18"/>
                <a:gd name="T36" fmla="*/ 5 w 10"/>
                <a:gd name="T37" fmla="*/ 18 h 18"/>
                <a:gd name="T38" fmla="*/ 5 w 10"/>
                <a:gd name="T39" fmla="*/ 18 h 18"/>
                <a:gd name="T40" fmla="*/ 5 w 10"/>
                <a:gd name="T41" fmla="*/ 17 h 18"/>
                <a:gd name="T42" fmla="*/ 10 w 10"/>
                <a:gd name="T43" fmla="*/ 17 h 18"/>
                <a:gd name="T44" fmla="*/ 10 w 10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8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9"/>
                    <a:pt x="10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09"/>
            <p:cNvSpPr>
              <a:spLocks/>
            </p:cNvSpPr>
            <p:nvPr/>
          </p:nvSpPr>
          <p:spPr bwMode="auto">
            <a:xfrm>
              <a:off x="3227729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110"/>
            <p:cNvSpPr>
              <a:spLocks/>
            </p:cNvSpPr>
            <p:nvPr/>
          </p:nvSpPr>
          <p:spPr bwMode="auto">
            <a:xfrm>
              <a:off x="3242335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0 w 11"/>
                <a:gd name="T9" fmla="*/ 9 h 17"/>
                <a:gd name="T10" fmla="*/ 10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1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111"/>
            <p:cNvSpPr>
              <a:spLocks/>
            </p:cNvSpPr>
            <p:nvPr/>
          </p:nvSpPr>
          <p:spPr bwMode="auto">
            <a:xfrm>
              <a:off x="3242335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112"/>
            <p:cNvSpPr>
              <a:spLocks/>
            </p:cNvSpPr>
            <p:nvPr/>
          </p:nvSpPr>
          <p:spPr bwMode="auto">
            <a:xfrm>
              <a:off x="3461431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113"/>
            <p:cNvSpPr>
              <a:spLocks/>
            </p:cNvSpPr>
            <p:nvPr/>
          </p:nvSpPr>
          <p:spPr bwMode="auto">
            <a:xfrm>
              <a:off x="3476038" y="4560268"/>
              <a:ext cx="146064" cy="248309"/>
            </a:xfrm>
            <a:custGeom>
              <a:avLst/>
              <a:gdLst>
                <a:gd name="T0" fmla="*/ 0 w 10"/>
                <a:gd name="T1" fmla="*/ 17 h 17"/>
                <a:gd name="T2" fmla="*/ 0 w 10"/>
                <a:gd name="T3" fmla="*/ 9 h 17"/>
                <a:gd name="T4" fmla="*/ 5 w 10"/>
                <a:gd name="T5" fmla="*/ 0 h 17"/>
                <a:gd name="T6" fmla="*/ 5 w 10"/>
                <a:gd name="T7" fmla="*/ 0 h 17"/>
                <a:gd name="T8" fmla="*/ 10 w 10"/>
                <a:gd name="T9" fmla="*/ 9 h 17"/>
                <a:gd name="T10" fmla="*/ 10 w 10"/>
                <a:gd name="T11" fmla="*/ 17 h 17"/>
                <a:gd name="T12" fmla="*/ 0 w 1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0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114"/>
            <p:cNvSpPr>
              <a:spLocks/>
            </p:cNvSpPr>
            <p:nvPr/>
          </p:nvSpPr>
          <p:spPr bwMode="auto">
            <a:xfrm>
              <a:off x="3476038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115"/>
            <p:cNvSpPr>
              <a:spLocks/>
            </p:cNvSpPr>
            <p:nvPr/>
          </p:nvSpPr>
          <p:spPr bwMode="auto">
            <a:xfrm>
              <a:off x="3695134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116"/>
            <p:cNvSpPr>
              <a:spLocks/>
            </p:cNvSpPr>
            <p:nvPr/>
          </p:nvSpPr>
          <p:spPr bwMode="auto">
            <a:xfrm>
              <a:off x="3709740" y="4560268"/>
              <a:ext cx="146064" cy="248309"/>
            </a:xfrm>
            <a:custGeom>
              <a:avLst/>
              <a:gdLst>
                <a:gd name="T0" fmla="*/ 0 w 10"/>
                <a:gd name="T1" fmla="*/ 17 h 17"/>
                <a:gd name="T2" fmla="*/ 0 w 10"/>
                <a:gd name="T3" fmla="*/ 9 h 17"/>
                <a:gd name="T4" fmla="*/ 5 w 10"/>
                <a:gd name="T5" fmla="*/ 0 h 17"/>
                <a:gd name="T6" fmla="*/ 5 w 10"/>
                <a:gd name="T7" fmla="*/ 0 h 17"/>
                <a:gd name="T8" fmla="*/ 10 w 10"/>
                <a:gd name="T9" fmla="*/ 9 h 17"/>
                <a:gd name="T10" fmla="*/ 10 w 10"/>
                <a:gd name="T11" fmla="*/ 17 h 17"/>
                <a:gd name="T12" fmla="*/ 0 w 1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0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117"/>
            <p:cNvSpPr>
              <a:spLocks/>
            </p:cNvSpPr>
            <p:nvPr/>
          </p:nvSpPr>
          <p:spPr bwMode="auto">
            <a:xfrm>
              <a:off x="3709740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118"/>
            <p:cNvSpPr>
              <a:spLocks/>
            </p:cNvSpPr>
            <p:nvPr/>
          </p:nvSpPr>
          <p:spPr bwMode="auto">
            <a:xfrm>
              <a:off x="3943442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119"/>
            <p:cNvSpPr>
              <a:spLocks/>
            </p:cNvSpPr>
            <p:nvPr/>
          </p:nvSpPr>
          <p:spPr bwMode="auto">
            <a:xfrm>
              <a:off x="3958049" y="4560268"/>
              <a:ext cx="146064" cy="248309"/>
            </a:xfrm>
            <a:custGeom>
              <a:avLst/>
              <a:gdLst>
                <a:gd name="T0" fmla="*/ 0 w 10"/>
                <a:gd name="T1" fmla="*/ 17 h 17"/>
                <a:gd name="T2" fmla="*/ 0 w 10"/>
                <a:gd name="T3" fmla="*/ 9 h 17"/>
                <a:gd name="T4" fmla="*/ 5 w 10"/>
                <a:gd name="T5" fmla="*/ 0 h 17"/>
                <a:gd name="T6" fmla="*/ 5 w 10"/>
                <a:gd name="T7" fmla="*/ 0 h 17"/>
                <a:gd name="T8" fmla="*/ 10 w 10"/>
                <a:gd name="T9" fmla="*/ 9 h 17"/>
                <a:gd name="T10" fmla="*/ 10 w 10"/>
                <a:gd name="T11" fmla="*/ 17 h 17"/>
                <a:gd name="T12" fmla="*/ 0 w 10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0" y="9"/>
                  </a:cubicBezTo>
                  <a:cubicBezTo>
                    <a:pt x="10" y="11"/>
                    <a:pt x="10" y="14"/>
                    <a:pt x="10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120"/>
            <p:cNvSpPr>
              <a:spLocks/>
            </p:cNvSpPr>
            <p:nvPr/>
          </p:nvSpPr>
          <p:spPr bwMode="auto">
            <a:xfrm>
              <a:off x="3958049" y="4560268"/>
              <a:ext cx="146064" cy="248309"/>
            </a:xfrm>
            <a:custGeom>
              <a:avLst/>
              <a:gdLst>
                <a:gd name="T0" fmla="*/ 10 w 10"/>
                <a:gd name="T1" fmla="*/ 17 h 17"/>
                <a:gd name="T2" fmla="*/ 5 w 10"/>
                <a:gd name="T3" fmla="*/ 17 h 17"/>
                <a:gd name="T4" fmla="*/ 5 w 10"/>
                <a:gd name="T5" fmla="*/ 9 h 17"/>
                <a:gd name="T6" fmla="*/ 10 w 10"/>
                <a:gd name="T7" fmla="*/ 9 h 17"/>
                <a:gd name="T8" fmla="*/ 10 w 10"/>
                <a:gd name="T9" fmla="*/ 8 h 17"/>
                <a:gd name="T10" fmla="*/ 5 w 10"/>
                <a:gd name="T11" fmla="*/ 8 h 17"/>
                <a:gd name="T12" fmla="*/ 5 w 10"/>
                <a:gd name="T13" fmla="*/ 0 h 17"/>
                <a:gd name="T14" fmla="*/ 5 w 10"/>
                <a:gd name="T15" fmla="*/ 0 h 17"/>
                <a:gd name="T16" fmla="*/ 5 w 10"/>
                <a:gd name="T17" fmla="*/ 0 h 17"/>
                <a:gd name="T18" fmla="*/ 5 w 10"/>
                <a:gd name="T19" fmla="*/ 0 h 17"/>
                <a:gd name="T20" fmla="*/ 5 w 10"/>
                <a:gd name="T21" fmla="*/ 8 h 17"/>
                <a:gd name="T22" fmla="*/ 0 w 10"/>
                <a:gd name="T23" fmla="*/ 8 h 17"/>
                <a:gd name="T24" fmla="*/ 0 w 10"/>
                <a:gd name="T25" fmla="*/ 9 h 17"/>
                <a:gd name="T26" fmla="*/ 5 w 10"/>
                <a:gd name="T27" fmla="*/ 9 h 17"/>
                <a:gd name="T28" fmla="*/ 5 w 10"/>
                <a:gd name="T29" fmla="*/ 17 h 17"/>
                <a:gd name="T30" fmla="*/ 0 w 10"/>
                <a:gd name="T31" fmla="*/ 17 h 17"/>
                <a:gd name="T32" fmla="*/ 0 w 10"/>
                <a:gd name="T33" fmla="*/ 17 h 17"/>
                <a:gd name="T34" fmla="*/ 5 w 10"/>
                <a:gd name="T35" fmla="*/ 17 h 17"/>
                <a:gd name="T36" fmla="*/ 5 w 10"/>
                <a:gd name="T37" fmla="*/ 17 h 17"/>
                <a:gd name="T38" fmla="*/ 5 w 10"/>
                <a:gd name="T39" fmla="*/ 17 h 17"/>
                <a:gd name="T40" fmla="*/ 5 w 10"/>
                <a:gd name="T41" fmla="*/ 17 h 17"/>
                <a:gd name="T42" fmla="*/ 10 w 10"/>
                <a:gd name="T43" fmla="*/ 17 h 17"/>
                <a:gd name="T44" fmla="*/ 10 w 10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8"/>
                    <a:pt x="10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0" y="17"/>
                  </a:lnTo>
                  <a:cubicBezTo>
                    <a:pt x="10" y="17"/>
                    <a:pt x="10" y="17"/>
                    <a:pt x="10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121"/>
            <p:cNvSpPr>
              <a:spLocks/>
            </p:cNvSpPr>
            <p:nvPr/>
          </p:nvSpPr>
          <p:spPr bwMode="auto">
            <a:xfrm>
              <a:off x="5024316" y="4560268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122"/>
            <p:cNvSpPr>
              <a:spLocks/>
            </p:cNvSpPr>
            <p:nvPr/>
          </p:nvSpPr>
          <p:spPr bwMode="auto">
            <a:xfrm>
              <a:off x="5038922" y="4560268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123"/>
            <p:cNvSpPr>
              <a:spLocks/>
            </p:cNvSpPr>
            <p:nvPr/>
          </p:nvSpPr>
          <p:spPr bwMode="auto">
            <a:xfrm>
              <a:off x="5038922" y="4560268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124"/>
            <p:cNvSpPr>
              <a:spLocks/>
            </p:cNvSpPr>
            <p:nvPr/>
          </p:nvSpPr>
          <p:spPr bwMode="auto">
            <a:xfrm>
              <a:off x="5272624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Freeform 125"/>
            <p:cNvSpPr>
              <a:spLocks/>
            </p:cNvSpPr>
            <p:nvPr/>
          </p:nvSpPr>
          <p:spPr bwMode="auto">
            <a:xfrm>
              <a:off x="5272624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126"/>
            <p:cNvSpPr>
              <a:spLocks/>
            </p:cNvSpPr>
            <p:nvPr/>
          </p:nvSpPr>
          <p:spPr bwMode="auto">
            <a:xfrm>
              <a:off x="5272624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127"/>
            <p:cNvSpPr>
              <a:spLocks/>
            </p:cNvSpPr>
            <p:nvPr/>
          </p:nvSpPr>
          <p:spPr bwMode="auto">
            <a:xfrm>
              <a:off x="5491720" y="4560268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128"/>
            <p:cNvSpPr>
              <a:spLocks/>
            </p:cNvSpPr>
            <p:nvPr/>
          </p:nvSpPr>
          <p:spPr bwMode="auto">
            <a:xfrm>
              <a:off x="5506327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129"/>
            <p:cNvSpPr>
              <a:spLocks/>
            </p:cNvSpPr>
            <p:nvPr/>
          </p:nvSpPr>
          <p:spPr bwMode="auto">
            <a:xfrm>
              <a:off x="5506327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Freeform 130"/>
            <p:cNvSpPr>
              <a:spLocks/>
            </p:cNvSpPr>
            <p:nvPr/>
          </p:nvSpPr>
          <p:spPr bwMode="auto">
            <a:xfrm>
              <a:off x="5725423" y="4560268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131"/>
            <p:cNvSpPr>
              <a:spLocks/>
            </p:cNvSpPr>
            <p:nvPr/>
          </p:nvSpPr>
          <p:spPr bwMode="auto">
            <a:xfrm>
              <a:off x="5740029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0" name="Freeform 132"/>
            <p:cNvSpPr>
              <a:spLocks/>
            </p:cNvSpPr>
            <p:nvPr/>
          </p:nvSpPr>
          <p:spPr bwMode="auto">
            <a:xfrm>
              <a:off x="5740029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1" name="Freeform 133"/>
            <p:cNvSpPr>
              <a:spLocks/>
            </p:cNvSpPr>
            <p:nvPr/>
          </p:nvSpPr>
          <p:spPr bwMode="auto">
            <a:xfrm>
              <a:off x="5973731" y="4560268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2" name="Freeform 134"/>
            <p:cNvSpPr>
              <a:spLocks/>
            </p:cNvSpPr>
            <p:nvPr/>
          </p:nvSpPr>
          <p:spPr bwMode="auto">
            <a:xfrm>
              <a:off x="5988338" y="4560268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3" name="Freeform 135"/>
            <p:cNvSpPr>
              <a:spLocks/>
            </p:cNvSpPr>
            <p:nvPr/>
          </p:nvSpPr>
          <p:spPr bwMode="auto">
            <a:xfrm>
              <a:off x="5988338" y="4560268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4" name="Rectangle 136"/>
            <p:cNvSpPr>
              <a:spLocks noChangeArrowheads="1"/>
            </p:cNvSpPr>
            <p:nvPr/>
          </p:nvSpPr>
          <p:spPr bwMode="auto">
            <a:xfrm>
              <a:off x="4206357" y="2895139"/>
              <a:ext cx="744926" cy="2103321"/>
            </a:xfrm>
            <a:prstGeom prst="rect">
              <a:avLst/>
            </a:prstGeom>
            <a:solidFill>
              <a:srgbClr val="FEF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5" name="Freeform 137"/>
            <p:cNvSpPr>
              <a:spLocks noEditPoints="1"/>
            </p:cNvSpPr>
            <p:nvPr/>
          </p:nvSpPr>
          <p:spPr bwMode="auto">
            <a:xfrm>
              <a:off x="4191751" y="2880532"/>
              <a:ext cx="759533" cy="2117928"/>
            </a:xfrm>
            <a:custGeom>
              <a:avLst/>
              <a:gdLst>
                <a:gd name="T0" fmla="*/ 1 w 52"/>
                <a:gd name="T1" fmla="*/ 144 h 145"/>
                <a:gd name="T2" fmla="*/ 51 w 52"/>
                <a:gd name="T3" fmla="*/ 144 h 145"/>
                <a:gd name="T4" fmla="*/ 51 w 52"/>
                <a:gd name="T5" fmla="*/ 1 h 145"/>
                <a:gd name="T6" fmla="*/ 1 w 52"/>
                <a:gd name="T7" fmla="*/ 1 h 145"/>
                <a:gd name="T8" fmla="*/ 1 w 52"/>
                <a:gd name="T9" fmla="*/ 144 h 145"/>
                <a:gd name="T10" fmla="*/ 52 w 52"/>
                <a:gd name="T11" fmla="*/ 145 h 145"/>
                <a:gd name="T12" fmla="*/ 0 w 52"/>
                <a:gd name="T13" fmla="*/ 145 h 145"/>
                <a:gd name="T14" fmla="*/ 0 w 52"/>
                <a:gd name="T15" fmla="*/ 0 h 145"/>
                <a:gd name="T16" fmla="*/ 52 w 52"/>
                <a:gd name="T17" fmla="*/ 0 h 145"/>
                <a:gd name="T18" fmla="*/ 52 w 52"/>
                <a:gd name="T1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45">
                  <a:moveTo>
                    <a:pt x="1" y="144"/>
                  </a:moveTo>
                  <a:lnTo>
                    <a:pt x="51" y="144"/>
                  </a:lnTo>
                  <a:lnTo>
                    <a:pt x="51" y="1"/>
                  </a:lnTo>
                  <a:lnTo>
                    <a:pt x="1" y="1"/>
                  </a:lnTo>
                  <a:lnTo>
                    <a:pt x="1" y="144"/>
                  </a:lnTo>
                  <a:close/>
                  <a:moveTo>
                    <a:pt x="52" y="145"/>
                  </a:moveTo>
                  <a:lnTo>
                    <a:pt x="0" y="145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45"/>
                  </a:lnTo>
                  <a:close/>
                </a:path>
              </a:pathLst>
            </a:custGeom>
            <a:solidFill>
              <a:srgbClr val="E99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6" name="Rectangle 138"/>
            <p:cNvSpPr>
              <a:spLocks noChangeArrowheads="1"/>
            </p:cNvSpPr>
            <p:nvPr/>
          </p:nvSpPr>
          <p:spPr bwMode="auto">
            <a:xfrm>
              <a:off x="4206357" y="3026596"/>
              <a:ext cx="744926" cy="438192"/>
            </a:xfrm>
            <a:prstGeom prst="rect">
              <a:avLst/>
            </a:pr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7" name="Oval 139"/>
            <p:cNvSpPr>
              <a:spLocks noChangeArrowheads="1"/>
            </p:cNvSpPr>
            <p:nvPr/>
          </p:nvSpPr>
          <p:spPr bwMode="auto">
            <a:xfrm>
              <a:off x="4410847" y="3085022"/>
              <a:ext cx="335947" cy="335947"/>
            </a:xfrm>
            <a:prstGeom prst="ellipse">
              <a:avLst/>
            </a:prstGeom>
            <a:solidFill>
              <a:srgbClr val="8B90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8" name="Oval 140"/>
            <p:cNvSpPr>
              <a:spLocks noChangeArrowheads="1"/>
            </p:cNvSpPr>
            <p:nvPr/>
          </p:nvSpPr>
          <p:spPr bwMode="auto">
            <a:xfrm>
              <a:off x="4381634" y="3055809"/>
              <a:ext cx="394373" cy="379766"/>
            </a:xfrm>
            <a:prstGeom prst="ellipse">
              <a:avLst/>
            </a:prstGeom>
            <a:solidFill>
              <a:srgbClr val="3F3F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9" name="Oval 141"/>
            <p:cNvSpPr>
              <a:spLocks noChangeArrowheads="1"/>
            </p:cNvSpPr>
            <p:nvPr/>
          </p:nvSpPr>
          <p:spPr bwMode="auto">
            <a:xfrm>
              <a:off x="4410847" y="3085022"/>
              <a:ext cx="335947" cy="321341"/>
            </a:xfrm>
            <a:prstGeom prst="ellipse">
              <a:avLst/>
            </a:prstGeom>
            <a:solidFill>
              <a:srgbClr val="D3D8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0" name="Oval 142"/>
            <p:cNvSpPr>
              <a:spLocks noChangeArrowheads="1"/>
            </p:cNvSpPr>
            <p:nvPr/>
          </p:nvSpPr>
          <p:spPr bwMode="auto">
            <a:xfrm>
              <a:off x="4556911" y="3231086"/>
              <a:ext cx="43819" cy="29213"/>
            </a:xfrm>
            <a:prstGeom prst="ellipse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1" name="Freeform 143"/>
            <p:cNvSpPr>
              <a:spLocks/>
            </p:cNvSpPr>
            <p:nvPr/>
          </p:nvSpPr>
          <p:spPr bwMode="auto">
            <a:xfrm>
              <a:off x="4162538" y="2427734"/>
              <a:ext cx="832565" cy="467405"/>
            </a:xfrm>
            <a:custGeom>
              <a:avLst/>
              <a:gdLst>
                <a:gd name="T0" fmla="*/ 30 w 57"/>
                <a:gd name="T1" fmla="*/ 0 h 32"/>
                <a:gd name="T2" fmla="*/ 27 w 57"/>
                <a:gd name="T3" fmla="*/ 0 h 32"/>
                <a:gd name="T4" fmla="*/ 0 w 57"/>
                <a:gd name="T5" fmla="*/ 32 h 32"/>
                <a:gd name="T6" fmla="*/ 57 w 57"/>
                <a:gd name="T7" fmla="*/ 32 h 32"/>
                <a:gd name="T8" fmla="*/ 30 w 5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2">
                  <a:moveTo>
                    <a:pt x="30" y="0"/>
                  </a:moveTo>
                  <a:lnTo>
                    <a:pt x="27" y="0"/>
                  </a:lnTo>
                  <a:lnTo>
                    <a:pt x="0" y="32"/>
                  </a:lnTo>
                  <a:lnTo>
                    <a:pt x="57" y="3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2" name="Rectangle 144"/>
            <p:cNvSpPr>
              <a:spLocks noChangeArrowheads="1"/>
            </p:cNvSpPr>
            <p:nvPr/>
          </p:nvSpPr>
          <p:spPr bwMode="auto">
            <a:xfrm>
              <a:off x="4571517" y="3245692"/>
              <a:ext cx="131458" cy="14606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3" name="Freeform 145"/>
            <p:cNvSpPr>
              <a:spLocks/>
            </p:cNvSpPr>
            <p:nvPr/>
          </p:nvSpPr>
          <p:spPr bwMode="auto">
            <a:xfrm>
              <a:off x="4454666" y="3245692"/>
              <a:ext cx="131458" cy="73032"/>
            </a:xfrm>
            <a:custGeom>
              <a:avLst/>
              <a:gdLst>
                <a:gd name="T0" fmla="*/ 0 w 9"/>
                <a:gd name="T1" fmla="*/ 4 h 5"/>
                <a:gd name="T2" fmla="*/ 8 w 9"/>
                <a:gd name="T3" fmla="*/ 0 h 5"/>
                <a:gd name="T4" fmla="*/ 9 w 9"/>
                <a:gd name="T5" fmla="*/ 0 h 5"/>
                <a:gd name="T6" fmla="*/ 0 w 9"/>
                <a:gd name="T7" fmla="*/ 5 h 5"/>
                <a:gd name="T8" fmla="*/ 0 w 9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0" y="5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4" name="Rectangle 146"/>
            <p:cNvSpPr>
              <a:spLocks noChangeArrowheads="1"/>
            </p:cNvSpPr>
            <p:nvPr/>
          </p:nvSpPr>
          <p:spPr bwMode="auto">
            <a:xfrm>
              <a:off x="4571517" y="3099628"/>
              <a:ext cx="14606" cy="29213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5" name="Rectangle 147"/>
            <p:cNvSpPr>
              <a:spLocks noChangeArrowheads="1"/>
            </p:cNvSpPr>
            <p:nvPr/>
          </p:nvSpPr>
          <p:spPr bwMode="auto">
            <a:xfrm>
              <a:off x="4571517" y="3377150"/>
              <a:ext cx="14606" cy="29213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6" name="Rectangle 148"/>
            <p:cNvSpPr>
              <a:spLocks noChangeArrowheads="1"/>
            </p:cNvSpPr>
            <p:nvPr/>
          </p:nvSpPr>
          <p:spPr bwMode="auto">
            <a:xfrm>
              <a:off x="4702975" y="3245692"/>
              <a:ext cx="29213" cy="14606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7" name="Rectangle 149"/>
            <p:cNvSpPr>
              <a:spLocks noChangeArrowheads="1"/>
            </p:cNvSpPr>
            <p:nvPr/>
          </p:nvSpPr>
          <p:spPr bwMode="auto">
            <a:xfrm>
              <a:off x="4425453" y="3245692"/>
              <a:ext cx="29213" cy="14606"/>
            </a:xfrm>
            <a:prstGeom prst="rect">
              <a:avLst/>
            </a:prstGeom>
            <a:solidFill>
              <a:srgbClr val="6E7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8" name="Freeform 150"/>
            <p:cNvSpPr>
              <a:spLocks/>
            </p:cNvSpPr>
            <p:nvPr/>
          </p:nvSpPr>
          <p:spPr bwMode="auto">
            <a:xfrm>
              <a:off x="4337815" y="4253534"/>
              <a:ext cx="482011" cy="715713"/>
            </a:xfrm>
            <a:custGeom>
              <a:avLst/>
              <a:gdLst>
                <a:gd name="T0" fmla="*/ 33 w 33"/>
                <a:gd name="T1" fmla="*/ 49 h 49"/>
                <a:gd name="T2" fmla="*/ 0 w 33"/>
                <a:gd name="T3" fmla="*/ 49 h 49"/>
                <a:gd name="T4" fmla="*/ 0 w 33"/>
                <a:gd name="T5" fmla="*/ 20 h 49"/>
                <a:gd name="T6" fmla="*/ 16 w 33"/>
                <a:gd name="T7" fmla="*/ 1 h 49"/>
                <a:gd name="T8" fmla="*/ 33 w 33"/>
                <a:gd name="T9" fmla="*/ 21 h 49"/>
                <a:gd name="T10" fmla="*/ 33 w 33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33" y="49"/>
                  </a:moveTo>
                  <a:lnTo>
                    <a:pt x="0" y="49"/>
                  </a:lnTo>
                  <a:cubicBezTo>
                    <a:pt x="0" y="49"/>
                    <a:pt x="0" y="29"/>
                    <a:pt x="0" y="20"/>
                  </a:cubicBezTo>
                  <a:cubicBezTo>
                    <a:pt x="0" y="7"/>
                    <a:pt x="12" y="0"/>
                    <a:pt x="16" y="1"/>
                  </a:cubicBezTo>
                  <a:cubicBezTo>
                    <a:pt x="20" y="0"/>
                    <a:pt x="32" y="7"/>
                    <a:pt x="33" y="21"/>
                  </a:cubicBezTo>
                  <a:cubicBezTo>
                    <a:pt x="33" y="28"/>
                    <a:pt x="33" y="49"/>
                    <a:pt x="33" y="49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9" name="Freeform 151"/>
            <p:cNvSpPr>
              <a:spLocks/>
            </p:cNvSpPr>
            <p:nvPr/>
          </p:nvSpPr>
          <p:spPr bwMode="auto">
            <a:xfrm>
              <a:off x="4352421" y="4516449"/>
              <a:ext cx="452798" cy="438192"/>
            </a:xfrm>
            <a:custGeom>
              <a:avLst/>
              <a:gdLst>
                <a:gd name="T0" fmla="*/ 30 w 31"/>
                <a:gd name="T1" fmla="*/ 0 h 30"/>
                <a:gd name="T2" fmla="*/ 0 w 31"/>
                <a:gd name="T3" fmla="*/ 0 h 30"/>
                <a:gd name="T4" fmla="*/ 0 w 31"/>
                <a:gd name="T5" fmla="*/ 2 h 30"/>
                <a:gd name="T6" fmla="*/ 0 w 31"/>
                <a:gd name="T7" fmla="*/ 30 h 30"/>
                <a:gd name="T8" fmla="*/ 31 w 31"/>
                <a:gd name="T9" fmla="*/ 30 h 30"/>
                <a:gd name="T10" fmla="*/ 31 w 31"/>
                <a:gd name="T11" fmla="*/ 3 h 30"/>
                <a:gd name="T12" fmla="*/ 30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3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0"/>
                    <a:pt x="0" y="27"/>
                    <a:pt x="0" y="30"/>
                  </a:cubicBezTo>
                  <a:lnTo>
                    <a:pt x="31" y="30"/>
                  </a:lnTo>
                  <a:cubicBezTo>
                    <a:pt x="31" y="27"/>
                    <a:pt x="31" y="9"/>
                    <a:pt x="31" y="3"/>
                  </a:cubicBezTo>
                  <a:cubicBezTo>
                    <a:pt x="31" y="2"/>
                    <a:pt x="30" y="1"/>
                    <a:pt x="30" y="0"/>
                  </a:cubicBezTo>
                  <a:close/>
                </a:path>
              </a:pathLst>
            </a:custGeom>
            <a:solidFill>
              <a:srgbClr val="C883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0" name="Freeform 152"/>
            <p:cNvSpPr>
              <a:spLocks/>
            </p:cNvSpPr>
            <p:nvPr/>
          </p:nvSpPr>
          <p:spPr bwMode="auto">
            <a:xfrm>
              <a:off x="4352421" y="4268140"/>
              <a:ext cx="438192" cy="248309"/>
            </a:xfrm>
            <a:custGeom>
              <a:avLst/>
              <a:gdLst>
                <a:gd name="T0" fmla="*/ 0 w 30"/>
                <a:gd name="T1" fmla="*/ 17 h 17"/>
                <a:gd name="T2" fmla="*/ 15 w 30"/>
                <a:gd name="T3" fmla="*/ 0 h 17"/>
                <a:gd name="T4" fmla="*/ 15 w 30"/>
                <a:gd name="T5" fmla="*/ 0 h 17"/>
                <a:gd name="T6" fmla="*/ 15 w 30"/>
                <a:gd name="T7" fmla="*/ 0 h 17"/>
                <a:gd name="T8" fmla="*/ 15 w 30"/>
                <a:gd name="T9" fmla="*/ 0 h 17"/>
                <a:gd name="T10" fmla="*/ 15 w 30"/>
                <a:gd name="T11" fmla="*/ 0 h 17"/>
                <a:gd name="T12" fmla="*/ 24 w 30"/>
                <a:gd name="T13" fmla="*/ 5 h 17"/>
                <a:gd name="T14" fmla="*/ 30 w 30"/>
                <a:gd name="T15" fmla="*/ 17 h 17"/>
                <a:gd name="T16" fmla="*/ 0 w 30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0" y="17"/>
                  </a:moveTo>
                  <a:cubicBezTo>
                    <a:pt x="2" y="5"/>
                    <a:pt x="12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0"/>
                  </a:ln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21" y="2"/>
                    <a:pt x="24" y="5"/>
                  </a:cubicBezTo>
                  <a:cubicBezTo>
                    <a:pt x="27" y="7"/>
                    <a:pt x="30" y="11"/>
                    <a:pt x="30" y="17"/>
                  </a:cubicBezTo>
                  <a:cubicBezTo>
                    <a:pt x="25" y="17"/>
                    <a:pt x="2" y="17"/>
                    <a:pt x="0" y="17"/>
                  </a:cubicBez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1" name="Rectangle 153"/>
            <p:cNvSpPr>
              <a:spLocks noChangeArrowheads="1"/>
            </p:cNvSpPr>
            <p:nvPr/>
          </p:nvSpPr>
          <p:spPr bwMode="auto">
            <a:xfrm>
              <a:off x="4571517" y="4516449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2" name="Rectangle 154"/>
            <p:cNvSpPr>
              <a:spLocks noChangeArrowheads="1"/>
            </p:cNvSpPr>
            <p:nvPr/>
          </p:nvSpPr>
          <p:spPr bwMode="auto">
            <a:xfrm>
              <a:off x="4571517" y="4516449"/>
              <a:ext cx="2435" cy="14606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3" name="Rectangle 155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4" name="Rectangle 156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Rectangle 157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Rectangle 158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7" name="Rectangle 159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8" name="Rectangle 160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Rectangle 161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Rectangle 162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1" name="Rectangle 163"/>
            <p:cNvSpPr>
              <a:spLocks noChangeArrowheads="1"/>
            </p:cNvSpPr>
            <p:nvPr/>
          </p:nvSpPr>
          <p:spPr bwMode="auto">
            <a:xfrm>
              <a:off x="4571517" y="4531055"/>
              <a:ext cx="2435" cy="14606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2" name="Rectangle 164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Rectangle 165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Rectangle 166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5" name="Rectangle 167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6" name="Rectangle 168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Rectangle 169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8" name="Rectangle 170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9" name="Rectangle 171"/>
            <p:cNvSpPr>
              <a:spLocks noChangeArrowheads="1"/>
            </p:cNvSpPr>
            <p:nvPr/>
          </p:nvSpPr>
          <p:spPr bwMode="auto">
            <a:xfrm>
              <a:off x="4571517" y="4545662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0" name="Rectangle 172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1" name="Rectangle 173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2" name="Rectangle 174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3" name="Rectangle 175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4" name="Rectangle 176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5" name="Rectangle 177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6" name="Rectangle 178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7" name="Rectangle 179"/>
            <p:cNvSpPr>
              <a:spLocks noChangeArrowheads="1"/>
            </p:cNvSpPr>
            <p:nvPr/>
          </p:nvSpPr>
          <p:spPr bwMode="auto">
            <a:xfrm>
              <a:off x="4571517" y="4560268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8" name="Rectangle 180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9" name="Rectangle 181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0" name="Rectangle 182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1" name="Rectangle 183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2" name="Rectangle 184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3" name="Rectangle 185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4" name="Rectangle 186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5" name="Rectangle 187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6" name="Rectangle 188"/>
            <p:cNvSpPr>
              <a:spLocks noChangeArrowheads="1"/>
            </p:cNvSpPr>
            <p:nvPr/>
          </p:nvSpPr>
          <p:spPr bwMode="auto">
            <a:xfrm>
              <a:off x="4571517" y="4574874"/>
              <a:ext cx="2435" cy="14606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7" name="Rectangle 189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8" name="Rectangle 190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9" name="Rectangle 191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0" name="Rectangle 192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1" name="Rectangle 193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2" name="Rectangle 194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3" name="Rectangle 195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4" name="Rectangle 196"/>
            <p:cNvSpPr>
              <a:spLocks noChangeArrowheads="1"/>
            </p:cNvSpPr>
            <p:nvPr/>
          </p:nvSpPr>
          <p:spPr bwMode="auto">
            <a:xfrm>
              <a:off x="4571517" y="4589481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5" name="Rectangle 197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6" name="Rectangle 198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7" name="Rectangle 199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8" name="Rectangle 200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9" name="Rectangle 201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0" name="Rectangle 202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Rectangle 203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Rectangle 204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1" name="Rectangle 205"/>
            <p:cNvSpPr>
              <a:spLocks noChangeArrowheads="1"/>
            </p:cNvSpPr>
            <p:nvPr/>
          </p:nvSpPr>
          <p:spPr bwMode="auto">
            <a:xfrm>
              <a:off x="4571517" y="4604087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4" name="Rectangle 207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Rectangle 208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Rectangle 209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Rectangle 210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Rectangle 211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Rectangle 212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Rectangle 213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Rectangle 214"/>
            <p:cNvSpPr>
              <a:spLocks noChangeArrowheads="1"/>
            </p:cNvSpPr>
            <p:nvPr/>
          </p:nvSpPr>
          <p:spPr bwMode="auto">
            <a:xfrm>
              <a:off x="4571517" y="4618694"/>
              <a:ext cx="2434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Rectangle 215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6" name="Rectangle 216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7" name="Rectangle 217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8" name="Rectangle 218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9" name="Rectangle 219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0" name="Rectangle 220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Rectangle 221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Rectangle 222"/>
            <p:cNvSpPr>
              <a:spLocks noChangeArrowheads="1"/>
            </p:cNvSpPr>
            <p:nvPr/>
          </p:nvSpPr>
          <p:spPr bwMode="auto">
            <a:xfrm>
              <a:off x="4571517" y="4633300"/>
              <a:ext cx="2434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Rectangle 223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Rectangle 224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Rectangle 225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Rectangle 226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Rectangle 227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Rectangle 228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Rectangle 229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Rectangle 230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Rectangle 231"/>
            <p:cNvSpPr>
              <a:spLocks noChangeArrowheads="1"/>
            </p:cNvSpPr>
            <p:nvPr/>
          </p:nvSpPr>
          <p:spPr bwMode="auto">
            <a:xfrm>
              <a:off x="4571517" y="4647906"/>
              <a:ext cx="2434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Rectangle 232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Rectangle 233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4" name="Rectangle 234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5" name="Rectangle 235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6" name="Rectangle 236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7" name="Rectangle 237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8" name="Rectangle 238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9" name="Rectangle 239"/>
            <p:cNvSpPr>
              <a:spLocks noChangeArrowheads="1"/>
            </p:cNvSpPr>
            <p:nvPr/>
          </p:nvSpPr>
          <p:spPr bwMode="auto">
            <a:xfrm>
              <a:off x="4571517" y="4662513"/>
              <a:ext cx="2434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0" name="Rectangle 240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1" name="Rectangle 241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2" name="Rectangle 242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3" name="Rectangle 243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4" name="Rectangle 244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5" name="Rectangle 245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6" name="Rectangle 246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Rectangle 247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Rectangle 248"/>
            <p:cNvSpPr>
              <a:spLocks noChangeArrowheads="1"/>
            </p:cNvSpPr>
            <p:nvPr/>
          </p:nvSpPr>
          <p:spPr bwMode="auto">
            <a:xfrm>
              <a:off x="4571517" y="4677119"/>
              <a:ext cx="2434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Rectangle 249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0" name="Rectangle 250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1" name="Rectangle 251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2" name="Rectangle 252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3" name="Rectangle 253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4" name="Rectangle 254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5" name="Rectangle 255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6" name="Rectangle 256"/>
            <p:cNvSpPr>
              <a:spLocks noChangeArrowheads="1"/>
            </p:cNvSpPr>
            <p:nvPr/>
          </p:nvSpPr>
          <p:spPr bwMode="auto">
            <a:xfrm>
              <a:off x="4571517" y="4691726"/>
              <a:ext cx="2434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7" name="Rectangle 257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8" name="Rectangle 258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9" name="Rectangle 259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0" name="Rectangle 260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Rectangle 261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Rectangle 262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Rectangle 263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Rectangle 264"/>
            <p:cNvSpPr>
              <a:spLocks noChangeArrowheads="1"/>
            </p:cNvSpPr>
            <p:nvPr/>
          </p:nvSpPr>
          <p:spPr bwMode="auto">
            <a:xfrm>
              <a:off x="4571517" y="4706332"/>
              <a:ext cx="2434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Rectangle 265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Rectangle 266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Rectangle 267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Rectangle 268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Rectangle 269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Rectangle 270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Rectangle 271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Rectangle 272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Rectangle 273"/>
            <p:cNvSpPr>
              <a:spLocks noChangeArrowheads="1"/>
            </p:cNvSpPr>
            <p:nvPr/>
          </p:nvSpPr>
          <p:spPr bwMode="auto">
            <a:xfrm>
              <a:off x="4571517" y="4720938"/>
              <a:ext cx="2434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Rectangle 274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Rectangle 275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Rectangle 276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Rectangle 277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Rectangle 278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Rectangle 279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80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Rectangle 281"/>
            <p:cNvSpPr>
              <a:spLocks noChangeArrowheads="1"/>
            </p:cNvSpPr>
            <p:nvPr/>
          </p:nvSpPr>
          <p:spPr bwMode="auto">
            <a:xfrm>
              <a:off x="4571517" y="4735545"/>
              <a:ext cx="2434" cy="14606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Rectangle 282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Rectangle 283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Rectangle 284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Rectangle 285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Rectangle 286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Rectangle 287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Rectangle 288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Rectangle 289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Rectangle 290"/>
            <p:cNvSpPr>
              <a:spLocks noChangeArrowheads="1"/>
            </p:cNvSpPr>
            <p:nvPr/>
          </p:nvSpPr>
          <p:spPr bwMode="auto">
            <a:xfrm>
              <a:off x="4571517" y="4750151"/>
              <a:ext cx="2434" cy="14606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Rectangle 291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Rectangle 292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Rectangle 293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Rectangle 294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Rectangle 295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Rectangle 296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Rectangle 297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Rectangle 298"/>
            <p:cNvSpPr>
              <a:spLocks noChangeArrowheads="1"/>
            </p:cNvSpPr>
            <p:nvPr/>
          </p:nvSpPr>
          <p:spPr bwMode="auto">
            <a:xfrm>
              <a:off x="4571517" y="4764758"/>
              <a:ext cx="2434" cy="14606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Rectangle 299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Rectangle 300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Rectangle 301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2" name="Rectangle 302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3" name="Rectangle 303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4" name="Rectangle 304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5" name="Rectangle 305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6" name="Rectangle 306"/>
            <p:cNvSpPr>
              <a:spLocks noChangeArrowheads="1"/>
            </p:cNvSpPr>
            <p:nvPr/>
          </p:nvSpPr>
          <p:spPr bwMode="auto">
            <a:xfrm>
              <a:off x="4571517" y="4779364"/>
              <a:ext cx="2434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7" name="Rectangle 307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8" name="Rectangle 308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9" name="Rectangle 309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0" name="Rectangle 310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1" name="Rectangle 311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2" name="Rectangle 312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3" name="Rectangle 313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4" name="Rectangle 314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5" name="Rectangle 315"/>
            <p:cNvSpPr>
              <a:spLocks noChangeArrowheads="1"/>
            </p:cNvSpPr>
            <p:nvPr/>
          </p:nvSpPr>
          <p:spPr bwMode="auto">
            <a:xfrm>
              <a:off x="4571517" y="4793970"/>
              <a:ext cx="2434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6" name="Rectangle 316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7" name="Rectangle 317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8" name="Rectangle 318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9" name="Rectangle 319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0" name="Rectangle 320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1" name="Rectangle 321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2" name="Rectangle 322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3" name="Rectangle 323"/>
            <p:cNvSpPr>
              <a:spLocks noChangeArrowheads="1"/>
            </p:cNvSpPr>
            <p:nvPr/>
          </p:nvSpPr>
          <p:spPr bwMode="auto">
            <a:xfrm>
              <a:off x="4571517" y="4808577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4" name="Rectangle 324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5" name="Rectangle 325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6" name="Rectangle 326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7" name="Rectangle 327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8" name="Rectangle 328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9" name="Rectangle 329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0" name="Rectangle 330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1" name="Rectangle 331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2" name="Rectangle 332"/>
            <p:cNvSpPr>
              <a:spLocks noChangeArrowheads="1"/>
            </p:cNvSpPr>
            <p:nvPr/>
          </p:nvSpPr>
          <p:spPr bwMode="auto">
            <a:xfrm>
              <a:off x="4571517" y="4823183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3" name="Rectangle 333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4" name="Rectangle 334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5" name="Rectangle 335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Rectangle 336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Rectangle 337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Rectangle 338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Rectangle 339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Rectangle 340"/>
            <p:cNvSpPr>
              <a:spLocks noChangeArrowheads="1"/>
            </p:cNvSpPr>
            <p:nvPr/>
          </p:nvSpPr>
          <p:spPr bwMode="auto">
            <a:xfrm>
              <a:off x="4571517" y="4837790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Rectangle 341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Rectangle 342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Rectangle 343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Rectangle 344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5" name="Rectangle 345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6" name="Rectangle 346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7" name="Rectangle 347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8" name="Rectangle 348"/>
            <p:cNvSpPr>
              <a:spLocks noChangeArrowheads="1"/>
            </p:cNvSpPr>
            <p:nvPr/>
          </p:nvSpPr>
          <p:spPr bwMode="auto">
            <a:xfrm>
              <a:off x="4571517" y="4852396"/>
              <a:ext cx="2434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9" name="Rectangle 349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0" name="Rectangle 350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1" name="Rectangle 351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2" name="Rectangle 352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3" name="Rectangle 353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Rectangle 354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5" name="Rectangle 355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6" name="Rectangle 356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7" name="Rectangle 357"/>
            <p:cNvSpPr>
              <a:spLocks noChangeArrowheads="1"/>
            </p:cNvSpPr>
            <p:nvPr/>
          </p:nvSpPr>
          <p:spPr bwMode="auto">
            <a:xfrm>
              <a:off x="4571517" y="4867002"/>
              <a:ext cx="2434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8" name="Rectangle 358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9" name="Rectangle 359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0" name="Rectangle 360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1" name="Rectangle 361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2" name="Rectangle 362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Rectangle 363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Rectangle 364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Rectangle 365"/>
            <p:cNvSpPr>
              <a:spLocks noChangeArrowheads="1"/>
            </p:cNvSpPr>
            <p:nvPr/>
          </p:nvSpPr>
          <p:spPr bwMode="auto">
            <a:xfrm>
              <a:off x="4571517" y="4881609"/>
              <a:ext cx="2434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Rectangle 366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Rectangle 367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Rectangle 368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Rectangle 369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Rectangle 370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Rectangle 371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2" name="Rectangle 372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3" name="Rectangle 373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4" name="Rectangle 374"/>
            <p:cNvSpPr>
              <a:spLocks noChangeArrowheads="1"/>
            </p:cNvSpPr>
            <p:nvPr/>
          </p:nvSpPr>
          <p:spPr bwMode="auto">
            <a:xfrm>
              <a:off x="4571517" y="4896215"/>
              <a:ext cx="2434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5" name="Rectangle 375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6" name="Rectangle 376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7" name="Rectangle 377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" name="Rectangle 378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" name="Rectangle 379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" name="Rectangle 380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" name="Rectangle 381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2" name="Rectangle 382"/>
            <p:cNvSpPr>
              <a:spLocks noChangeArrowheads="1"/>
            </p:cNvSpPr>
            <p:nvPr/>
          </p:nvSpPr>
          <p:spPr bwMode="auto">
            <a:xfrm>
              <a:off x="4571517" y="4910822"/>
              <a:ext cx="2434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" name="Rectangle 383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" name="Rectangle 384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" name="Rectangle 385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6" name="Rectangle 386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7" name="Rectangle 387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8" name="Rectangle 388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Rectangle 389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Rectangle 390"/>
            <p:cNvSpPr>
              <a:spLocks noChangeArrowheads="1"/>
            </p:cNvSpPr>
            <p:nvPr/>
          </p:nvSpPr>
          <p:spPr bwMode="auto">
            <a:xfrm>
              <a:off x="4571517" y="4925428"/>
              <a:ext cx="2434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Rectangle 391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Rectangle 392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Rectangle 393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Rectangle 394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Rectangle 395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Rectangle 396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Rectangle 397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8" name="Rectangle 398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9" name="Rectangle 399"/>
            <p:cNvSpPr>
              <a:spLocks noChangeArrowheads="1"/>
            </p:cNvSpPr>
            <p:nvPr/>
          </p:nvSpPr>
          <p:spPr bwMode="auto">
            <a:xfrm>
              <a:off x="4571517" y="4940034"/>
              <a:ext cx="2434" cy="14606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0" name="Rectangle 400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1" name="Rectangle 401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2" name="Rectangle 402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3" name="Rectangle 403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4" name="Rectangle 404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5" name="Rectangle 405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6" name="Rectangle 406"/>
            <p:cNvSpPr>
              <a:spLocks noChangeArrowheads="1"/>
            </p:cNvSpPr>
            <p:nvPr/>
          </p:nvSpPr>
          <p:spPr bwMode="auto">
            <a:xfrm>
              <a:off x="4571517" y="4954641"/>
              <a:ext cx="2434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7" name="Rectangle 408"/>
            <p:cNvSpPr>
              <a:spLocks noChangeArrowheads="1"/>
            </p:cNvSpPr>
            <p:nvPr/>
          </p:nvSpPr>
          <p:spPr bwMode="auto">
            <a:xfrm>
              <a:off x="4571517" y="4954641"/>
              <a:ext cx="2435" cy="14606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8" name="Freeform 409"/>
            <p:cNvSpPr>
              <a:spLocks/>
            </p:cNvSpPr>
            <p:nvPr/>
          </p:nvSpPr>
          <p:spPr bwMode="auto">
            <a:xfrm>
              <a:off x="4352421" y="4268140"/>
              <a:ext cx="438192" cy="248309"/>
            </a:xfrm>
            <a:custGeom>
              <a:avLst/>
              <a:gdLst>
                <a:gd name="T0" fmla="*/ 16 w 30"/>
                <a:gd name="T1" fmla="*/ 17 h 17"/>
                <a:gd name="T2" fmla="*/ 26 w 30"/>
                <a:gd name="T3" fmla="*/ 7 h 17"/>
                <a:gd name="T4" fmla="*/ 26 w 30"/>
                <a:gd name="T5" fmla="*/ 6 h 17"/>
                <a:gd name="T6" fmla="*/ 15 w 30"/>
                <a:gd name="T7" fmla="*/ 17 h 17"/>
                <a:gd name="T8" fmla="*/ 15 w 30"/>
                <a:gd name="T9" fmla="*/ 0 h 17"/>
                <a:gd name="T10" fmla="*/ 15 w 30"/>
                <a:gd name="T11" fmla="*/ 0 h 17"/>
                <a:gd name="T12" fmla="*/ 15 w 30"/>
                <a:gd name="T13" fmla="*/ 0 h 17"/>
                <a:gd name="T14" fmla="*/ 15 w 30"/>
                <a:gd name="T15" fmla="*/ 0 h 17"/>
                <a:gd name="T16" fmla="*/ 15 w 30"/>
                <a:gd name="T17" fmla="*/ 0 h 17"/>
                <a:gd name="T18" fmla="*/ 15 w 30"/>
                <a:gd name="T19" fmla="*/ 0 h 17"/>
                <a:gd name="T20" fmla="*/ 15 w 30"/>
                <a:gd name="T21" fmla="*/ 0 h 17"/>
                <a:gd name="T22" fmla="*/ 15 w 30"/>
                <a:gd name="T23" fmla="*/ 16 h 17"/>
                <a:gd name="T24" fmla="*/ 5 w 30"/>
                <a:gd name="T25" fmla="*/ 6 h 17"/>
                <a:gd name="T26" fmla="*/ 4 w 30"/>
                <a:gd name="T27" fmla="*/ 7 h 17"/>
                <a:gd name="T28" fmla="*/ 14 w 30"/>
                <a:gd name="T29" fmla="*/ 17 h 17"/>
                <a:gd name="T30" fmla="*/ 0 w 30"/>
                <a:gd name="T31" fmla="*/ 17 h 17"/>
                <a:gd name="T32" fmla="*/ 0 w 30"/>
                <a:gd name="T33" fmla="*/ 17 h 17"/>
                <a:gd name="T34" fmla="*/ 15 w 30"/>
                <a:gd name="T35" fmla="*/ 17 h 17"/>
                <a:gd name="T36" fmla="*/ 15 w 30"/>
                <a:gd name="T37" fmla="*/ 17 h 17"/>
                <a:gd name="T38" fmla="*/ 30 w 30"/>
                <a:gd name="T39" fmla="*/ 17 h 17"/>
                <a:gd name="T40" fmla="*/ 30 w 30"/>
                <a:gd name="T41" fmla="*/ 17 h 17"/>
                <a:gd name="T42" fmla="*/ 16 w 30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17">
                  <a:moveTo>
                    <a:pt x="16" y="17"/>
                  </a:moveTo>
                  <a:lnTo>
                    <a:pt x="26" y="7"/>
                  </a:lnTo>
                  <a:cubicBezTo>
                    <a:pt x="26" y="6"/>
                    <a:pt x="26" y="6"/>
                    <a:pt x="26" y="6"/>
                  </a:cubicBezTo>
                  <a:lnTo>
                    <a:pt x="15" y="17"/>
                  </a:ln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0"/>
                  </a:ln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16"/>
                  </a:lnTo>
                  <a:lnTo>
                    <a:pt x="5" y="6"/>
                  </a:lnTo>
                  <a:cubicBezTo>
                    <a:pt x="5" y="7"/>
                    <a:pt x="4" y="7"/>
                    <a:pt x="4" y="7"/>
                  </a:cubicBezTo>
                  <a:lnTo>
                    <a:pt x="14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15" y="17"/>
                  </a:lnTo>
                  <a:lnTo>
                    <a:pt x="15" y="17"/>
                  </a:lnTo>
                  <a:lnTo>
                    <a:pt x="30" y="17"/>
                  </a:lnTo>
                  <a:cubicBezTo>
                    <a:pt x="30" y="17"/>
                    <a:pt x="30" y="17"/>
                    <a:pt x="30" y="17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9" name="Rectangle 410"/>
            <p:cNvSpPr>
              <a:spLocks noChangeArrowheads="1"/>
            </p:cNvSpPr>
            <p:nvPr/>
          </p:nvSpPr>
          <p:spPr bwMode="auto">
            <a:xfrm>
              <a:off x="6251253" y="3683884"/>
              <a:ext cx="379766" cy="1373001"/>
            </a:xfrm>
            <a:prstGeom prst="rect">
              <a:avLst/>
            </a:prstGeom>
            <a:solidFill>
              <a:srgbClr val="FEF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0" name="Freeform 411"/>
            <p:cNvSpPr>
              <a:spLocks noEditPoints="1"/>
            </p:cNvSpPr>
            <p:nvPr/>
          </p:nvSpPr>
          <p:spPr bwMode="auto">
            <a:xfrm>
              <a:off x="6251253" y="3669278"/>
              <a:ext cx="379766" cy="1402214"/>
            </a:xfrm>
            <a:custGeom>
              <a:avLst/>
              <a:gdLst>
                <a:gd name="T0" fmla="*/ 1 w 26"/>
                <a:gd name="T1" fmla="*/ 95 h 96"/>
                <a:gd name="T2" fmla="*/ 26 w 26"/>
                <a:gd name="T3" fmla="*/ 95 h 96"/>
                <a:gd name="T4" fmla="*/ 26 w 26"/>
                <a:gd name="T5" fmla="*/ 1 h 96"/>
                <a:gd name="T6" fmla="*/ 1 w 26"/>
                <a:gd name="T7" fmla="*/ 1 h 96"/>
                <a:gd name="T8" fmla="*/ 1 w 26"/>
                <a:gd name="T9" fmla="*/ 95 h 96"/>
                <a:gd name="T10" fmla="*/ 26 w 26"/>
                <a:gd name="T11" fmla="*/ 96 h 96"/>
                <a:gd name="T12" fmla="*/ 0 w 26"/>
                <a:gd name="T13" fmla="*/ 96 h 96"/>
                <a:gd name="T14" fmla="*/ 0 w 26"/>
                <a:gd name="T15" fmla="*/ 0 h 96"/>
                <a:gd name="T16" fmla="*/ 26 w 26"/>
                <a:gd name="T17" fmla="*/ 0 h 96"/>
                <a:gd name="T18" fmla="*/ 26 w 26"/>
                <a:gd name="T1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96">
                  <a:moveTo>
                    <a:pt x="1" y="95"/>
                  </a:moveTo>
                  <a:lnTo>
                    <a:pt x="26" y="95"/>
                  </a:lnTo>
                  <a:lnTo>
                    <a:pt x="26" y="1"/>
                  </a:lnTo>
                  <a:lnTo>
                    <a:pt x="1" y="1"/>
                  </a:lnTo>
                  <a:lnTo>
                    <a:pt x="1" y="95"/>
                  </a:lnTo>
                  <a:close/>
                  <a:moveTo>
                    <a:pt x="2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96"/>
                  </a:lnTo>
                  <a:close/>
                </a:path>
              </a:pathLst>
            </a:custGeom>
            <a:solidFill>
              <a:srgbClr val="FCC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1" name="Freeform 412"/>
            <p:cNvSpPr>
              <a:spLocks/>
            </p:cNvSpPr>
            <p:nvPr/>
          </p:nvSpPr>
          <p:spPr bwMode="auto">
            <a:xfrm>
              <a:off x="6236647" y="3377150"/>
              <a:ext cx="423585" cy="306734"/>
            </a:xfrm>
            <a:custGeom>
              <a:avLst/>
              <a:gdLst>
                <a:gd name="T0" fmla="*/ 15 w 29"/>
                <a:gd name="T1" fmla="*/ 0 h 21"/>
                <a:gd name="T2" fmla="*/ 13 w 29"/>
                <a:gd name="T3" fmla="*/ 0 h 21"/>
                <a:gd name="T4" fmla="*/ 0 w 29"/>
                <a:gd name="T5" fmla="*/ 21 h 21"/>
                <a:gd name="T6" fmla="*/ 29 w 29"/>
                <a:gd name="T7" fmla="*/ 21 h 21"/>
                <a:gd name="T8" fmla="*/ 15 w 29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15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29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2" name="Freeform 413"/>
            <p:cNvSpPr>
              <a:spLocks/>
            </p:cNvSpPr>
            <p:nvPr/>
          </p:nvSpPr>
          <p:spPr bwMode="auto">
            <a:xfrm>
              <a:off x="6368104" y="3756916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1 h 21"/>
                <a:gd name="T6" fmla="*/ 6 w 11"/>
                <a:gd name="T7" fmla="*/ 0 h 21"/>
                <a:gd name="T8" fmla="*/ 11 w 11"/>
                <a:gd name="T9" fmla="*/ 11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1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1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3" name="Freeform 414"/>
            <p:cNvSpPr>
              <a:spLocks/>
            </p:cNvSpPr>
            <p:nvPr/>
          </p:nvSpPr>
          <p:spPr bwMode="auto">
            <a:xfrm>
              <a:off x="6382710" y="3771523"/>
              <a:ext cx="146064" cy="292128"/>
            </a:xfrm>
            <a:custGeom>
              <a:avLst/>
              <a:gdLst>
                <a:gd name="T0" fmla="*/ 0 w 10"/>
                <a:gd name="T1" fmla="*/ 20 h 20"/>
                <a:gd name="T2" fmla="*/ 0 w 10"/>
                <a:gd name="T3" fmla="*/ 10 h 20"/>
                <a:gd name="T4" fmla="*/ 5 w 10"/>
                <a:gd name="T5" fmla="*/ 0 h 20"/>
                <a:gd name="T6" fmla="*/ 5 w 10"/>
                <a:gd name="T7" fmla="*/ 0 h 20"/>
                <a:gd name="T8" fmla="*/ 10 w 10"/>
                <a:gd name="T9" fmla="*/ 10 h 20"/>
                <a:gd name="T10" fmla="*/ 10 w 10"/>
                <a:gd name="T11" fmla="*/ 20 h 20"/>
                <a:gd name="T12" fmla="*/ 0 w 1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0" y="20"/>
                  </a:moveTo>
                  <a:cubicBezTo>
                    <a:pt x="0" y="16"/>
                    <a:pt x="0" y="13"/>
                    <a:pt x="0" y="10"/>
                  </a:cubicBezTo>
                  <a:cubicBezTo>
                    <a:pt x="0" y="4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4"/>
                    <a:pt x="10" y="10"/>
                  </a:cubicBezTo>
                  <a:cubicBezTo>
                    <a:pt x="10" y="12"/>
                    <a:pt x="10" y="16"/>
                    <a:pt x="10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4" name="Freeform 415"/>
            <p:cNvSpPr>
              <a:spLocks/>
            </p:cNvSpPr>
            <p:nvPr/>
          </p:nvSpPr>
          <p:spPr bwMode="auto">
            <a:xfrm>
              <a:off x="6382710" y="3771523"/>
              <a:ext cx="146064" cy="292128"/>
            </a:xfrm>
            <a:custGeom>
              <a:avLst/>
              <a:gdLst>
                <a:gd name="T0" fmla="*/ 10 w 10"/>
                <a:gd name="T1" fmla="*/ 19 h 20"/>
                <a:gd name="T2" fmla="*/ 5 w 10"/>
                <a:gd name="T3" fmla="*/ 19 h 20"/>
                <a:gd name="T4" fmla="*/ 5 w 10"/>
                <a:gd name="T5" fmla="*/ 10 h 20"/>
                <a:gd name="T6" fmla="*/ 10 w 10"/>
                <a:gd name="T7" fmla="*/ 10 h 20"/>
                <a:gd name="T8" fmla="*/ 10 w 10"/>
                <a:gd name="T9" fmla="*/ 9 h 20"/>
                <a:gd name="T10" fmla="*/ 5 w 10"/>
                <a:gd name="T11" fmla="*/ 9 h 20"/>
                <a:gd name="T12" fmla="*/ 5 w 10"/>
                <a:gd name="T13" fmla="*/ 0 h 20"/>
                <a:gd name="T14" fmla="*/ 5 w 10"/>
                <a:gd name="T15" fmla="*/ 0 h 20"/>
                <a:gd name="T16" fmla="*/ 5 w 10"/>
                <a:gd name="T17" fmla="*/ 0 h 20"/>
                <a:gd name="T18" fmla="*/ 4 w 10"/>
                <a:gd name="T19" fmla="*/ 0 h 20"/>
                <a:gd name="T20" fmla="*/ 4 w 10"/>
                <a:gd name="T21" fmla="*/ 9 h 20"/>
                <a:gd name="T22" fmla="*/ 0 w 10"/>
                <a:gd name="T23" fmla="*/ 9 h 20"/>
                <a:gd name="T24" fmla="*/ 0 w 10"/>
                <a:gd name="T25" fmla="*/ 10 h 20"/>
                <a:gd name="T26" fmla="*/ 4 w 10"/>
                <a:gd name="T27" fmla="*/ 10 h 20"/>
                <a:gd name="T28" fmla="*/ 4 w 10"/>
                <a:gd name="T29" fmla="*/ 19 h 20"/>
                <a:gd name="T30" fmla="*/ 0 w 10"/>
                <a:gd name="T31" fmla="*/ 19 h 20"/>
                <a:gd name="T32" fmla="*/ 0 w 10"/>
                <a:gd name="T33" fmla="*/ 20 h 20"/>
                <a:gd name="T34" fmla="*/ 4 w 10"/>
                <a:gd name="T35" fmla="*/ 20 h 20"/>
                <a:gd name="T36" fmla="*/ 4 w 10"/>
                <a:gd name="T37" fmla="*/ 20 h 20"/>
                <a:gd name="T38" fmla="*/ 5 w 10"/>
                <a:gd name="T39" fmla="*/ 20 h 20"/>
                <a:gd name="T40" fmla="*/ 5 w 10"/>
                <a:gd name="T41" fmla="*/ 20 h 20"/>
                <a:gd name="T42" fmla="*/ 10 w 10"/>
                <a:gd name="T43" fmla="*/ 20 h 20"/>
                <a:gd name="T44" fmla="*/ 10 w 10"/>
                <a:gd name="T4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20">
                  <a:moveTo>
                    <a:pt x="10" y="19"/>
                  </a:moveTo>
                  <a:lnTo>
                    <a:pt x="5" y="19"/>
                  </a:lnTo>
                  <a:lnTo>
                    <a:pt x="5" y="10"/>
                  </a:lnTo>
                  <a:lnTo>
                    <a:pt x="10" y="10"/>
                  </a:lnTo>
                  <a:cubicBezTo>
                    <a:pt x="10" y="10"/>
                    <a:pt x="10" y="9"/>
                    <a:pt x="10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10"/>
                    <a:pt x="0" y="10"/>
                  </a:cubicBezTo>
                  <a:lnTo>
                    <a:pt x="4" y="10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20"/>
                  </a:cubicBezTo>
                  <a:lnTo>
                    <a:pt x="4" y="20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10" y="20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5" name="Freeform 416"/>
            <p:cNvSpPr>
              <a:spLocks/>
            </p:cNvSpPr>
            <p:nvPr/>
          </p:nvSpPr>
          <p:spPr bwMode="auto">
            <a:xfrm>
              <a:off x="6368104" y="4165895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0 h 21"/>
                <a:gd name="T6" fmla="*/ 6 w 11"/>
                <a:gd name="T7" fmla="*/ 0 h 21"/>
                <a:gd name="T8" fmla="*/ 11 w 11"/>
                <a:gd name="T9" fmla="*/ 10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0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0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Freeform 417"/>
            <p:cNvSpPr>
              <a:spLocks/>
            </p:cNvSpPr>
            <p:nvPr/>
          </p:nvSpPr>
          <p:spPr bwMode="auto">
            <a:xfrm>
              <a:off x="6382710" y="4180502"/>
              <a:ext cx="146064" cy="277522"/>
            </a:xfrm>
            <a:custGeom>
              <a:avLst/>
              <a:gdLst>
                <a:gd name="T0" fmla="*/ 0 w 10"/>
                <a:gd name="T1" fmla="*/ 19 h 19"/>
                <a:gd name="T2" fmla="*/ 0 w 10"/>
                <a:gd name="T3" fmla="*/ 9 h 19"/>
                <a:gd name="T4" fmla="*/ 5 w 10"/>
                <a:gd name="T5" fmla="*/ 0 h 19"/>
                <a:gd name="T6" fmla="*/ 5 w 10"/>
                <a:gd name="T7" fmla="*/ 0 h 19"/>
                <a:gd name="T8" fmla="*/ 10 w 10"/>
                <a:gd name="T9" fmla="*/ 9 h 19"/>
                <a:gd name="T10" fmla="*/ 10 w 10"/>
                <a:gd name="T11" fmla="*/ 19 h 19"/>
                <a:gd name="T12" fmla="*/ 0 w 10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0" y="19"/>
                  </a:move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3"/>
                    <a:pt x="10" y="9"/>
                  </a:cubicBezTo>
                  <a:cubicBezTo>
                    <a:pt x="10" y="12"/>
                    <a:pt x="10" y="16"/>
                    <a:pt x="10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Freeform 418"/>
            <p:cNvSpPr>
              <a:spLocks/>
            </p:cNvSpPr>
            <p:nvPr/>
          </p:nvSpPr>
          <p:spPr bwMode="auto">
            <a:xfrm>
              <a:off x="6382710" y="4180502"/>
              <a:ext cx="146064" cy="277522"/>
            </a:xfrm>
            <a:custGeom>
              <a:avLst/>
              <a:gdLst>
                <a:gd name="T0" fmla="*/ 10 w 10"/>
                <a:gd name="T1" fmla="*/ 19 h 19"/>
                <a:gd name="T2" fmla="*/ 5 w 10"/>
                <a:gd name="T3" fmla="*/ 19 h 19"/>
                <a:gd name="T4" fmla="*/ 5 w 10"/>
                <a:gd name="T5" fmla="*/ 9 h 19"/>
                <a:gd name="T6" fmla="*/ 10 w 10"/>
                <a:gd name="T7" fmla="*/ 9 h 19"/>
                <a:gd name="T8" fmla="*/ 10 w 10"/>
                <a:gd name="T9" fmla="*/ 9 h 19"/>
                <a:gd name="T10" fmla="*/ 5 w 10"/>
                <a:gd name="T11" fmla="*/ 9 h 19"/>
                <a:gd name="T12" fmla="*/ 5 w 10"/>
                <a:gd name="T13" fmla="*/ 0 h 19"/>
                <a:gd name="T14" fmla="*/ 5 w 10"/>
                <a:gd name="T15" fmla="*/ 0 h 19"/>
                <a:gd name="T16" fmla="*/ 5 w 10"/>
                <a:gd name="T17" fmla="*/ 0 h 19"/>
                <a:gd name="T18" fmla="*/ 4 w 10"/>
                <a:gd name="T19" fmla="*/ 0 h 19"/>
                <a:gd name="T20" fmla="*/ 4 w 10"/>
                <a:gd name="T21" fmla="*/ 9 h 19"/>
                <a:gd name="T22" fmla="*/ 0 w 10"/>
                <a:gd name="T23" fmla="*/ 9 h 19"/>
                <a:gd name="T24" fmla="*/ 0 w 10"/>
                <a:gd name="T25" fmla="*/ 9 h 19"/>
                <a:gd name="T26" fmla="*/ 4 w 10"/>
                <a:gd name="T27" fmla="*/ 9 h 19"/>
                <a:gd name="T28" fmla="*/ 4 w 10"/>
                <a:gd name="T29" fmla="*/ 19 h 19"/>
                <a:gd name="T30" fmla="*/ 0 w 10"/>
                <a:gd name="T31" fmla="*/ 19 h 19"/>
                <a:gd name="T32" fmla="*/ 0 w 10"/>
                <a:gd name="T33" fmla="*/ 19 h 19"/>
                <a:gd name="T34" fmla="*/ 4 w 10"/>
                <a:gd name="T35" fmla="*/ 19 h 19"/>
                <a:gd name="T36" fmla="*/ 4 w 10"/>
                <a:gd name="T37" fmla="*/ 19 h 19"/>
                <a:gd name="T38" fmla="*/ 5 w 10"/>
                <a:gd name="T39" fmla="*/ 19 h 19"/>
                <a:gd name="T40" fmla="*/ 5 w 10"/>
                <a:gd name="T41" fmla="*/ 19 h 19"/>
                <a:gd name="T42" fmla="*/ 10 w 10"/>
                <a:gd name="T43" fmla="*/ 19 h 19"/>
                <a:gd name="T44" fmla="*/ 10 w 10"/>
                <a:gd name="T4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10" y="19"/>
                  </a:moveTo>
                  <a:lnTo>
                    <a:pt x="5" y="19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9"/>
                    <a:pt x="10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4" y="9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19"/>
                  </a:cubicBezTo>
                  <a:lnTo>
                    <a:pt x="4" y="19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9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Freeform 419"/>
            <p:cNvSpPr>
              <a:spLocks/>
            </p:cNvSpPr>
            <p:nvPr/>
          </p:nvSpPr>
          <p:spPr bwMode="auto">
            <a:xfrm>
              <a:off x="6295072" y="4560268"/>
              <a:ext cx="292128" cy="482011"/>
            </a:xfrm>
            <a:custGeom>
              <a:avLst/>
              <a:gdLst>
                <a:gd name="T0" fmla="*/ 20 w 20"/>
                <a:gd name="T1" fmla="*/ 33 h 33"/>
                <a:gd name="T2" fmla="*/ 0 w 20"/>
                <a:gd name="T3" fmla="*/ 33 h 33"/>
                <a:gd name="T4" fmla="*/ 0 w 20"/>
                <a:gd name="T5" fmla="*/ 14 h 33"/>
                <a:gd name="T6" fmla="*/ 10 w 20"/>
                <a:gd name="T7" fmla="*/ 0 h 33"/>
                <a:gd name="T8" fmla="*/ 20 w 20"/>
                <a:gd name="T9" fmla="*/ 14 h 33"/>
                <a:gd name="T10" fmla="*/ 20 w 2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20" y="33"/>
                  </a:moveTo>
                  <a:lnTo>
                    <a:pt x="0" y="33"/>
                  </a:lnTo>
                  <a:cubicBezTo>
                    <a:pt x="0" y="33"/>
                    <a:pt x="0" y="20"/>
                    <a:pt x="0" y="14"/>
                  </a:cubicBezTo>
                  <a:cubicBezTo>
                    <a:pt x="1" y="4"/>
                    <a:pt x="8" y="0"/>
                    <a:pt x="10" y="0"/>
                  </a:cubicBezTo>
                  <a:cubicBezTo>
                    <a:pt x="13" y="0"/>
                    <a:pt x="20" y="4"/>
                    <a:pt x="20" y="14"/>
                  </a:cubicBezTo>
                  <a:cubicBezTo>
                    <a:pt x="20" y="19"/>
                    <a:pt x="20" y="33"/>
                    <a:pt x="20" y="33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Freeform 420"/>
            <p:cNvSpPr>
              <a:spLocks/>
            </p:cNvSpPr>
            <p:nvPr/>
          </p:nvSpPr>
          <p:spPr bwMode="auto">
            <a:xfrm>
              <a:off x="6324285" y="4750151"/>
              <a:ext cx="248309" cy="292128"/>
            </a:xfrm>
            <a:custGeom>
              <a:avLst/>
              <a:gdLst>
                <a:gd name="T0" fmla="*/ 0 w 17"/>
                <a:gd name="T1" fmla="*/ 0 h 20"/>
                <a:gd name="T2" fmla="*/ 0 w 17"/>
                <a:gd name="T3" fmla="*/ 20 h 20"/>
                <a:gd name="T4" fmla="*/ 17 w 17"/>
                <a:gd name="T5" fmla="*/ 20 h 20"/>
                <a:gd name="T6" fmla="*/ 17 w 17"/>
                <a:gd name="T7" fmla="*/ 0 h 20"/>
                <a:gd name="T8" fmla="*/ 0 w 17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0" y="0"/>
                  </a:moveTo>
                  <a:cubicBezTo>
                    <a:pt x="0" y="5"/>
                    <a:pt x="0" y="17"/>
                    <a:pt x="0" y="20"/>
                  </a:cubicBezTo>
                  <a:lnTo>
                    <a:pt x="17" y="20"/>
                  </a:lnTo>
                  <a:cubicBezTo>
                    <a:pt x="17" y="17"/>
                    <a:pt x="17" y="5"/>
                    <a:pt x="17" y="0"/>
                  </a:cubicBezTo>
                  <a:cubicBezTo>
                    <a:pt x="10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D68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Freeform 421"/>
            <p:cNvSpPr>
              <a:spLocks/>
            </p:cNvSpPr>
            <p:nvPr/>
          </p:nvSpPr>
          <p:spPr bwMode="auto">
            <a:xfrm>
              <a:off x="6309678" y="4574874"/>
              <a:ext cx="262915" cy="160670"/>
            </a:xfrm>
            <a:custGeom>
              <a:avLst/>
              <a:gdLst>
                <a:gd name="T0" fmla="*/ 0 w 18"/>
                <a:gd name="T1" fmla="*/ 11 h 11"/>
                <a:gd name="T2" fmla="*/ 9 w 18"/>
                <a:gd name="T3" fmla="*/ 0 h 11"/>
                <a:gd name="T4" fmla="*/ 9 w 18"/>
                <a:gd name="T5" fmla="*/ 0 h 11"/>
                <a:gd name="T6" fmla="*/ 9 w 18"/>
                <a:gd name="T7" fmla="*/ 0 h 11"/>
                <a:gd name="T8" fmla="*/ 9 w 18"/>
                <a:gd name="T9" fmla="*/ 0 h 11"/>
                <a:gd name="T10" fmla="*/ 9 w 18"/>
                <a:gd name="T11" fmla="*/ 0 h 11"/>
                <a:gd name="T12" fmla="*/ 15 w 18"/>
                <a:gd name="T13" fmla="*/ 3 h 11"/>
                <a:gd name="T14" fmla="*/ 18 w 18"/>
                <a:gd name="T15" fmla="*/ 11 h 11"/>
                <a:gd name="T16" fmla="*/ 0 w 18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0" y="11"/>
                  </a:moveTo>
                  <a:cubicBezTo>
                    <a:pt x="1" y="3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6" y="4"/>
                    <a:pt x="18" y="7"/>
                    <a:pt x="18" y="11"/>
                  </a:cubicBezTo>
                  <a:cubicBezTo>
                    <a:pt x="15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Rectangle 422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Rectangle 423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Rectangle 424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Rectangle 425"/>
            <p:cNvSpPr>
              <a:spLocks noChangeArrowheads="1"/>
            </p:cNvSpPr>
            <p:nvPr/>
          </p:nvSpPr>
          <p:spPr bwMode="auto">
            <a:xfrm>
              <a:off x="6441136" y="4735545"/>
              <a:ext cx="2435" cy="14606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5" name="Rectangle 426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6" name="Rectangle 427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7" name="Rectangle 428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8" name="Rectangle 429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9" name="Rectangle 430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0" name="Rectangle 431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1" name="Rectangle 432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2" name="Rectangle 433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3" name="Rectangle 434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4" name="Rectangle 435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5" name="Rectangle 436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6" name="Rectangle 437"/>
            <p:cNvSpPr>
              <a:spLocks noChangeArrowheads="1"/>
            </p:cNvSpPr>
            <p:nvPr/>
          </p:nvSpPr>
          <p:spPr bwMode="auto">
            <a:xfrm>
              <a:off x="6441136" y="4750151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7" name="Rectangle 438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8" name="Rectangle 439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9" name="Rectangle 440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0" name="Rectangle 441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1" name="Rectangle 442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Rectangle 443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Rectangle 444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Rectangle 445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Rectangle 446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Rectangle 447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Rectangle 448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Rectangle 449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9" name="Rectangle 450"/>
            <p:cNvSpPr>
              <a:spLocks noChangeArrowheads="1"/>
            </p:cNvSpPr>
            <p:nvPr/>
          </p:nvSpPr>
          <p:spPr bwMode="auto">
            <a:xfrm>
              <a:off x="6441136" y="4764758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0" name="Rectangle 451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1" name="Rectangle 452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2" name="Rectangle 453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3" name="Rectangle 454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4" name="Rectangle 455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5" name="Rectangle 456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6" name="Rectangle 457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7" name="Rectangle 458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8" name="Rectangle 459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9" name="Rectangle 460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0" name="Rectangle 461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1" name="Rectangle 462"/>
            <p:cNvSpPr>
              <a:spLocks noChangeArrowheads="1"/>
            </p:cNvSpPr>
            <p:nvPr/>
          </p:nvSpPr>
          <p:spPr bwMode="auto">
            <a:xfrm>
              <a:off x="6441136" y="4779364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2" name="Rectangle 463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3" name="Rectangle 464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4" name="Rectangle 465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5" name="Rectangle 466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6" name="Rectangle 467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7" name="Rectangle 468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8" name="Rectangle 469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9" name="Rectangle 470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0" name="Rectangle 471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1" name="Rectangle 472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2" name="Rectangle 473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3" name="Rectangle 474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4" name="Rectangle 475"/>
            <p:cNvSpPr>
              <a:spLocks noChangeArrowheads="1"/>
            </p:cNvSpPr>
            <p:nvPr/>
          </p:nvSpPr>
          <p:spPr bwMode="auto">
            <a:xfrm>
              <a:off x="6441136" y="4793970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5" name="Rectangle 476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6" name="Rectangle 477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7" name="Rectangle 478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8" name="Rectangle 479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9" name="Rectangle 480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0" name="Rectangle 481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" name="Rectangle 482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" name="Rectangle 483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" name="Rectangle 484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4" name="Rectangle 485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5" name="Rectangle 486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6" name="Rectangle 487"/>
            <p:cNvSpPr>
              <a:spLocks noChangeArrowheads="1"/>
            </p:cNvSpPr>
            <p:nvPr/>
          </p:nvSpPr>
          <p:spPr bwMode="auto">
            <a:xfrm>
              <a:off x="6441136" y="4808577"/>
              <a:ext cx="2435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7" name="Rectangle 488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8" name="Rectangle 489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9" name="Rectangle 490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0" name="Rectangle 491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1" name="Rectangle 492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2" name="Rectangle 493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3" name="Rectangle 494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4" name="Rectangle 495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5" name="Rectangle 496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6" name="Rectangle 497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7" name="Rectangle 498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8" name="Rectangle 499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9" name="Rectangle 500"/>
            <p:cNvSpPr>
              <a:spLocks noChangeArrowheads="1"/>
            </p:cNvSpPr>
            <p:nvPr/>
          </p:nvSpPr>
          <p:spPr bwMode="auto">
            <a:xfrm>
              <a:off x="6441136" y="4823183"/>
              <a:ext cx="2435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0" name="Rectangle 501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1" name="Rectangle 502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2" name="Rectangle 503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3" name="Rectangle 504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4" name="Rectangle 505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5" name="Rectangle 506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6" name="Rectangle 507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7" name="Rectangle 508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8" name="Rectangle 509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9" name="Rectangle 510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0" name="Rectangle 511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1" name="Rectangle 512"/>
            <p:cNvSpPr>
              <a:spLocks noChangeArrowheads="1"/>
            </p:cNvSpPr>
            <p:nvPr/>
          </p:nvSpPr>
          <p:spPr bwMode="auto">
            <a:xfrm>
              <a:off x="6441136" y="4837790"/>
              <a:ext cx="2435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2" name="Rectangle 513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3" name="Rectangle 514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4" name="Rectangle 515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5" name="Rectangle 516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6" name="Rectangle 517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7" name="Rectangle 518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8" name="Rectangle 519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9" name="Rectangle 520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0" name="Rectangle 521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1" name="Rectangle 522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2" name="Rectangle 523"/>
            <p:cNvSpPr>
              <a:spLocks noChangeArrowheads="1"/>
            </p:cNvSpPr>
            <p:nvPr/>
          </p:nvSpPr>
          <p:spPr bwMode="auto">
            <a:xfrm>
              <a:off x="6441136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3" name="Freeform 524"/>
            <p:cNvSpPr>
              <a:spLocks/>
            </p:cNvSpPr>
            <p:nvPr/>
          </p:nvSpPr>
          <p:spPr bwMode="auto">
            <a:xfrm>
              <a:off x="6441136" y="4852396"/>
              <a:ext cx="0" cy="14606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4" name="Freeform 525"/>
            <p:cNvSpPr>
              <a:spLocks/>
            </p:cNvSpPr>
            <p:nvPr/>
          </p:nvSpPr>
          <p:spPr bwMode="auto">
            <a:xfrm>
              <a:off x="6441136" y="4852396"/>
              <a:ext cx="0" cy="14606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5" name="Rectangle 526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6" name="Rectangle 527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7" name="Rectangle 528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8" name="Rectangle 529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9" name="Rectangle 530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0" name="Rectangle 531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1" name="Rectangle 532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2" name="Rectangle 533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3" name="Rectangle 534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4" name="Rectangle 535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5" name="Rectangle 536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6" name="Rectangle 537"/>
            <p:cNvSpPr>
              <a:spLocks noChangeArrowheads="1"/>
            </p:cNvSpPr>
            <p:nvPr/>
          </p:nvSpPr>
          <p:spPr bwMode="auto">
            <a:xfrm>
              <a:off x="6441136" y="4867002"/>
              <a:ext cx="2435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7" name="Rectangle 538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8" name="Rectangle 539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9" name="Rectangle 540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0" name="Rectangle 541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1" name="Rectangle 542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2" name="Rectangle 543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3" name="Rectangle 544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4" name="Rectangle 545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5" name="Rectangle 546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6" name="Rectangle 547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7" name="Rectangle 548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8" name="Rectangle 549"/>
            <p:cNvSpPr>
              <a:spLocks noChangeArrowheads="1"/>
            </p:cNvSpPr>
            <p:nvPr/>
          </p:nvSpPr>
          <p:spPr bwMode="auto">
            <a:xfrm>
              <a:off x="6441136" y="4881609"/>
              <a:ext cx="2435" cy="14606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9" name="Rectangle 550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0" name="Rectangle 551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1" name="Rectangle 552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2" name="Rectangle 553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3" name="Rectangle 554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4" name="Rectangle 555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5" name="Rectangle 556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6" name="Rectangle 557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7" name="Rectangle 558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8" name="Rectangle 559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9" name="Rectangle 560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0" name="Rectangle 561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1" name="Rectangle 562"/>
            <p:cNvSpPr>
              <a:spLocks noChangeArrowheads="1"/>
            </p:cNvSpPr>
            <p:nvPr/>
          </p:nvSpPr>
          <p:spPr bwMode="auto">
            <a:xfrm>
              <a:off x="6441136" y="4896215"/>
              <a:ext cx="2435" cy="14606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2" name="Rectangle 563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3" name="Rectangle 564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4" name="Rectangle 565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5" name="Rectangle 566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6" name="Rectangle 567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7" name="Rectangle 568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8" name="Rectangle 569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9" name="Rectangle 570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0" name="Rectangle 571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1" name="Rectangle 572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2" name="Rectangle 573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3" name="Rectangle 574"/>
            <p:cNvSpPr>
              <a:spLocks noChangeArrowheads="1"/>
            </p:cNvSpPr>
            <p:nvPr/>
          </p:nvSpPr>
          <p:spPr bwMode="auto">
            <a:xfrm>
              <a:off x="6441136" y="4910822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4" name="Rectangle 575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5" name="Rectangle 576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6" name="Rectangle 577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7" name="Rectangle 578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8" name="Rectangle 579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9" name="Rectangle 580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0" name="Rectangle 581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1" name="Rectangle 582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2" name="Rectangle 583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" name="Rectangle 584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" name="Rectangle 585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" name="Rectangle 586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" name="Rectangle 587"/>
            <p:cNvSpPr>
              <a:spLocks noChangeArrowheads="1"/>
            </p:cNvSpPr>
            <p:nvPr/>
          </p:nvSpPr>
          <p:spPr bwMode="auto">
            <a:xfrm>
              <a:off x="6441136" y="4925428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" name="Rectangle 588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" name="Rectangle 589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" name="Rectangle 590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" name="Rectangle 591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" name="Rectangle 592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" name="Rectangle 593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3" name="Rectangle 594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4" name="Rectangle 595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" name="Rectangle 596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" name="Rectangle 597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" name="Rectangle 598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" name="Rectangle 599"/>
            <p:cNvSpPr>
              <a:spLocks noChangeArrowheads="1"/>
            </p:cNvSpPr>
            <p:nvPr/>
          </p:nvSpPr>
          <p:spPr bwMode="auto">
            <a:xfrm>
              <a:off x="6441136" y="4940034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" name="Rectangle 600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" name="Rectangle 601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" name="Rectangle 602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2" name="Rectangle 603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3" name="Rectangle 604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4" name="Rectangle 605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5" name="Rectangle 606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6" name="Rectangle 607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7" name="Rectangle 609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8" name="Rectangle 610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9" name="Rectangle 611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0" name="Rectangle 612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1" name="Rectangle 613"/>
            <p:cNvSpPr>
              <a:spLocks noChangeArrowheads="1"/>
            </p:cNvSpPr>
            <p:nvPr/>
          </p:nvSpPr>
          <p:spPr bwMode="auto">
            <a:xfrm>
              <a:off x="6441136" y="4954641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2" name="Rectangle 614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3" name="Rectangle 615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4" name="Rectangle 616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5" name="Rectangle 617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6" name="Rectangle 618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7" name="Rectangle 619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8" name="Rectangle 620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9" name="Rectangle 621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0" name="Rectangle 622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1" name="Rectangle 623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2" name="Rectangle 624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3" name="Rectangle 625"/>
            <p:cNvSpPr>
              <a:spLocks noChangeArrowheads="1"/>
            </p:cNvSpPr>
            <p:nvPr/>
          </p:nvSpPr>
          <p:spPr bwMode="auto">
            <a:xfrm>
              <a:off x="6441136" y="4969247"/>
              <a:ext cx="2435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4" name="Rectangle 626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5" name="Rectangle 627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6" name="Rectangle 628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7" name="Rectangle 629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8" name="Rectangle 630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9" name="Rectangle 631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0" name="Rectangle 632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1" name="Rectangle 633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2" name="Rectangle 634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3" name="Rectangle 635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4" name="Rectangle 636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5" name="Rectangle 637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6" name="Rectangle 638"/>
            <p:cNvSpPr>
              <a:spLocks noChangeArrowheads="1"/>
            </p:cNvSpPr>
            <p:nvPr/>
          </p:nvSpPr>
          <p:spPr bwMode="auto">
            <a:xfrm>
              <a:off x="6441136" y="4983854"/>
              <a:ext cx="2435" cy="14606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7" name="Rectangle 639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8" name="Rectangle 640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9" name="Rectangle 641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0" name="Rectangle 642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1" name="Rectangle 643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2" name="Rectangle 644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3" name="Rectangle 645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4" name="Rectangle 646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5" name="Rectangle 647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6" name="Rectangle 648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7" name="Rectangle 649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8" name="Rectangle 650"/>
            <p:cNvSpPr>
              <a:spLocks noChangeArrowheads="1"/>
            </p:cNvSpPr>
            <p:nvPr/>
          </p:nvSpPr>
          <p:spPr bwMode="auto">
            <a:xfrm>
              <a:off x="6441136" y="4998460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9" name="Rectangle 651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0" name="Rectangle 652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1" name="Rectangle 653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2" name="Rectangle 654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3" name="Rectangle 655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4" name="Rectangle 656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5" name="Rectangle 657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6" name="Rectangle 658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7" name="Rectangle 659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8" name="Rectangle 660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9" name="Rectangle 661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0" name="Rectangle 662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1" name="Rectangle 663"/>
            <p:cNvSpPr>
              <a:spLocks noChangeArrowheads="1"/>
            </p:cNvSpPr>
            <p:nvPr/>
          </p:nvSpPr>
          <p:spPr bwMode="auto">
            <a:xfrm>
              <a:off x="6441136" y="5013066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2" name="Rectangle 664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3" name="Rectangle 665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4" name="Rectangle 666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5" name="Rectangle 667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6" name="Rectangle 668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7" name="Rectangle 669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8" name="Rectangle 670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9" name="Rectangle 671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0" name="Rectangle 672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1" name="Rectangle 673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2" name="Rectangle 674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3" name="Rectangle 675"/>
            <p:cNvSpPr>
              <a:spLocks noChangeArrowheads="1"/>
            </p:cNvSpPr>
            <p:nvPr/>
          </p:nvSpPr>
          <p:spPr bwMode="auto">
            <a:xfrm>
              <a:off x="6441136" y="5027673"/>
              <a:ext cx="2435" cy="14606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4" name="Rectangle 676"/>
            <p:cNvSpPr>
              <a:spLocks noChangeArrowheads="1"/>
            </p:cNvSpPr>
            <p:nvPr/>
          </p:nvSpPr>
          <p:spPr bwMode="auto">
            <a:xfrm>
              <a:off x="6441136" y="5042279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5" name="Freeform 677"/>
            <p:cNvSpPr>
              <a:spLocks/>
            </p:cNvSpPr>
            <p:nvPr/>
          </p:nvSpPr>
          <p:spPr bwMode="auto">
            <a:xfrm>
              <a:off x="6309678" y="4574874"/>
              <a:ext cx="262915" cy="160670"/>
            </a:xfrm>
            <a:custGeom>
              <a:avLst/>
              <a:gdLst>
                <a:gd name="T0" fmla="*/ 10 w 18"/>
                <a:gd name="T1" fmla="*/ 11 h 11"/>
                <a:gd name="T2" fmla="*/ 16 w 18"/>
                <a:gd name="T3" fmla="*/ 4 h 11"/>
                <a:gd name="T4" fmla="*/ 15 w 18"/>
                <a:gd name="T5" fmla="*/ 4 h 11"/>
                <a:gd name="T6" fmla="*/ 9 w 18"/>
                <a:gd name="T7" fmla="*/ 11 h 11"/>
                <a:gd name="T8" fmla="*/ 9 w 18"/>
                <a:gd name="T9" fmla="*/ 0 h 11"/>
                <a:gd name="T10" fmla="*/ 9 w 18"/>
                <a:gd name="T11" fmla="*/ 0 h 11"/>
                <a:gd name="T12" fmla="*/ 9 w 18"/>
                <a:gd name="T13" fmla="*/ 0 h 11"/>
                <a:gd name="T14" fmla="*/ 9 w 18"/>
                <a:gd name="T15" fmla="*/ 0 h 11"/>
                <a:gd name="T16" fmla="*/ 9 w 18"/>
                <a:gd name="T17" fmla="*/ 0 h 11"/>
                <a:gd name="T18" fmla="*/ 9 w 18"/>
                <a:gd name="T19" fmla="*/ 0 h 11"/>
                <a:gd name="T20" fmla="*/ 9 w 18"/>
                <a:gd name="T21" fmla="*/ 0 h 11"/>
                <a:gd name="T22" fmla="*/ 9 w 18"/>
                <a:gd name="T23" fmla="*/ 11 h 11"/>
                <a:gd name="T24" fmla="*/ 3 w 18"/>
                <a:gd name="T25" fmla="*/ 4 h 11"/>
                <a:gd name="T26" fmla="*/ 3 w 18"/>
                <a:gd name="T27" fmla="*/ 4 h 11"/>
                <a:gd name="T28" fmla="*/ 9 w 18"/>
                <a:gd name="T29" fmla="*/ 11 h 11"/>
                <a:gd name="T30" fmla="*/ 0 w 18"/>
                <a:gd name="T31" fmla="*/ 11 h 11"/>
                <a:gd name="T32" fmla="*/ 0 w 18"/>
                <a:gd name="T33" fmla="*/ 11 h 11"/>
                <a:gd name="T34" fmla="*/ 9 w 18"/>
                <a:gd name="T35" fmla="*/ 11 h 11"/>
                <a:gd name="T36" fmla="*/ 9 w 18"/>
                <a:gd name="T37" fmla="*/ 11 h 11"/>
                <a:gd name="T38" fmla="*/ 18 w 18"/>
                <a:gd name="T39" fmla="*/ 11 h 11"/>
                <a:gd name="T40" fmla="*/ 18 w 18"/>
                <a:gd name="T41" fmla="*/ 11 h 11"/>
                <a:gd name="T42" fmla="*/ 10 w 18"/>
                <a:gd name="T4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1">
                  <a:moveTo>
                    <a:pt x="10" y="11"/>
                  </a:moveTo>
                  <a:lnTo>
                    <a:pt x="16" y="4"/>
                  </a:lnTo>
                  <a:cubicBezTo>
                    <a:pt x="16" y="4"/>
                    <a:pt x="16" y="4"/>
                    <a:pt x="15" y="4"/>
                  </a:cubicBezTo>
                  <a:lnTo>
                    <a:pt x="9" y="11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1"/>
                  </a:lnTo>
                  <a:lnTo>
                    <a:pt x="3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9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9" y="11"/>
                  </a:lnTo>
                  <a:lnTo>
                    <a:pt x="9" y="11"/>
                  </a:lnTo>
                  <a:lnTo>
                    <a:pt x="18" y="11"/>
                  </a:lnTo>
                  <a:cubicBezTo>
                    <a:pt x="18" y="11"/>
                    <a:pt x="18" y="11"/>
                    <a:pt x="18" y="11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6" name="Rectangle 678"/>
            <p:cNvSpPr>
              <a:spLocks noChangeArrowheads="1"/>
            </p:cNvSpPr>
            <p:nvPr/>
          </p:nvSpPr>
          <p:spPr bwMode="auto">
            <a:xfrm>
              <a:off x="2512015" y="3683884"/>
              <a:ext cx="379766" cy="1373001"/>
            </a:xfrm>
            <a:prstGeom prst="rect">
              <a:avLst/>
            </a:prstGeom>
            <a:solidFill>
              <a:srgbClr val="FEF3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7" name="Freeform 679"/>
            <p:cNvSpPr>
              <a:spLocks noEditPoints="1"/>
            </p:cNvSpPr>
            <p:nvPr/>
          </p:nvSpPr>
          <p:spPr bwMode="auto">
            <a:xfrm>
              <a:off x="2512015" y="3669278"/>
              <a:ext cx="379766" cy="1402214"/>
            </a:xfrm>
            <a:custGeom>
              <a:avLst/>
              <a:gdLst>
                <a:gd name="T0" fmla="*/ 1 w 26"/>
                <a:gd name="T1" fmla="*/ 95 h 96"/>
                <a:gd name="T2" fmla="*/ 26 w 26"/>
                <a:gd name="T3" fmla="*/ 95 h 96"/>
                <a:gd name="T4" fmla="*/ 26 w 26"/>
                <a:gd name="T5" fmla="*/ 1 h 96"/>
                <a:gd name="T6" fmla="*/ 1 w 26"/>
                <a:gd name="T7" fmla="*/ 1 h 96"/>
                <a:gd name="T8" fmla="*/ 1 w 26"/>
                <a:gd name="T9" fmla="*/ 95 h 96"/>
                <a:gd name="T10" fmla="*/ 26 w 26"/>
                <a:gd name="T11" fmla="*/ 96 h 96"/>
                <a:gd name="T12" fmla="*/ 0 w 26"/>
                <a:gd name="T13" fmla="*/ 96 h 96"/>
                <a:gd name="T14" fmla="*/ 0 w 26"/>
                <a:gd name="T15" fmla="*/ 0 h 96"/>
                <a:gd name="T16" fmla="*/ 26 w 26"/>
                <a:gd name="T17" fmla="*/ 0 h 96"/>
                <a:gd name="T18" fmla="*/ 26 w 26"/>
                <a:gd name="T1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96">
                  <a:moveTo>
                    <a:pt x="1" y="95"/>
                  </a:moveTo>
                  <a:lnTo>
                    <a:pt x="26" y="95"/>
                  </a:lnTo>
                  <a:lnTo>
                    <a:pt x="26" y="1"/>
                  </a:lnTo>
                  <a:lnTo>
                    <a:pt x="1" y="1"/>
                  </a:lnTo>
                  <a:lnTo>
                    <a:pt x="1" y="95"/>
                  </a:lnTo>
                  <a:close/>
                  <a:moveTo>
                    <a:pt x="26" y="96"/>
                  </a:moveTo>
                  <a:lnTo>
                    <a:pt x="0" y="96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96"/>
                  </a:lnTo>
                  <a:close/>
                </a:path>
              </a:pathLst>
            </a:custGeom>
            <a:solidFill>
              <a:srgbClr val="FCC7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8" name="Freeform 680"/>
            <p:cNvSpPr>
              <a:spLocks/>
            </p:cNvSpPr>
            <p:nvPr/>
          </p:nvSpPr>
          <p:spPr bwMode="auto">
            <a:xfrm>
              <a:off x="2497409" y="3377150"/>
              <a:ext cx="408979" cy="306734"/>
            </a:xfrm>
            <a:custGeom>
              <a:avLst/>
              <a:gdLst>
                <a:gd name="T0" fmla="*/ 15 w 28"/>
                <a:gd name="T1" fmla="*/ 0 h 21"/>
                <a:gd name="T2" fmla="*/ 13 w 28"/>
                <a:gd name="T3" fmla="*/ 0 h 21"/>
                <a:gd name="T4" fmla="*/ 0 w 28"/>
                <a:gd name="T5" fmla="*/ 21 h 21"/>
                <a:gd name="T6" fmla="*/ 28 w 28"/>
                <a:gd name="T7" fmla="*/ 21 h 21"/>
                <a:gd name="T8" fmla="*/ 15 w 2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15" y="0"/>
                  </a:moveTo>
                  <a:lnTo>
                    <a:pt x="13" y="0"/>
                  </a:lnTo>
                  <a:lnTo>
                    <a:pt x="0" y="21"/>
                  </a:lnTo>
                  <a:lnTo>
                    <a:pt x="28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96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9" name="Freeform 681"/>
            <p:cNvSpPr>
              <a:spLocks/>
            </p:cNvSpPr>
            <p:nvPr/>
          </p:nvSpPr>
          <p:spPr bwMode="auto">
            <a:xfrm>
              <a:off x="2628867" y="3756916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1 h 21"/>
                <a:gd name="T6" fmla="*/ 6 w 11"/>
                <a:gd name="T7" fmla="*/ 0 h 21"/>
                <a:gd name="T8" fmla="*/ 11 w 11"/>
                <a:gd name="T9" fmla="*/ 11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1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1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0" name="Freeform 682"/>
            <p:cNvSpPr>
              <a:spLocks/>
            </p:cNvSpPr>
            <p:nvPr/>
          </p:nvSpPr>
          <p:spPr bwMode="auto">
            <a:xfrm>
              <a:off x="2643473" y="3771523"/>
              <a:ext cx="146064" cy="292128"/>
            </a:xfrm>
            <a:custGeom>
              <a:avLst/>
              <a:gdLst>
                <a:gd name="T0" fmla="*/ 0 w 10"/>
                <a:gd name="T1" fmla="*/ 20 h 20"/>
                <a:gd name="T2" fmla="*/ 0 w 10"/>
                <a:gd name="T3" fmla="*/ 10 h 20"/>
                <a:gd name="T4" fmla="*/ 5 w 10"/>
                <a:gd name="T5" fmla="*/ 0 h 20"/>
                <a:gd name="T6" fmla="*/ 5 w 10"/>
                <a:gd name="T7" fmla="*/ 0 h 20"/>
                <a:gd name="T8" fmla="*/ 10 w 10"/>
                <a:gd name="T9" fmla="*/ 10 h 20"/>
                <a:gd name="T10" fmla="*/ 10 w 10"/>
                <a:gd name="T11" fmla="*/ 20 h 20"/>
                <a:gd name="T12" fmla="*/ 0 w 10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0">
                  <a:moveTo>
                    <a:pt x="0" y="20"/>
                  </a:moveTo>
                  <a:cubicBezTo>
                    <a:pt x="0" y="16"/>
                    <a:pt x="0" y="13"/>
                    <a:pt x="0" y="10"/>
                  </a:cubicBezTo>
                  <a:cubicBezTo>
                    <a:pt x="0" y="4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4"/>
                    <a:pt x="10" y="10"/>
                  </a:cubicBezTo>
                  <a:cubicBezTo>
                    <a:pt x="10" y="12"/>
                    <a:pt x="10" y="16"/>
                    <a:pt x="10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1" name="Freeform 683"/>
            <p:cNvSpPr>
              <a:spLocks/>
            </p:cNvSpPr>
            <p:nvPr/>
          </p:nvSpPr>
          <p:spPr bwMode="auto">
            <a:xfrm>
              <a:off x="2643473" y="3771523"/>
              <a:ext cx="146064" cy="292128"/>
            </a:xfrm>
            <a:custGeom>
              <a:avLst/>
              <a:gdLst>
                <a:gd name="T0" fmla="*/ 10 w 10"/>
                <a:gd name="T1" fmla="*/ 19 h 20"/>
                <a:gd name="T2" fmla="*/ 5 w 10"/>
                <a:gd name="T3" fmla="*/ 19 h 20"/>
                <a:gd name="T4" fmla="*/ 5 w 10"/>
                <a:gd name="T5" fmla="*/ 10 h 20"/>
                <a:gd name="T6" fmla="*/ 10 w 10"/>
                <a:gd name="T7" fmla="*/ 10 h 20"/>
                <a:gd name="T8" fmla="*/ 9 w 10"/>
                <a:gd name="T9" fmla="*/ 9 h 20"/>
                <a:gd name="T10" fmla="*/ 5 w 10"/>
                <a:gd name="T11" fmla="*/ 9 h 20"/>
                <a:gd name="T12" fmla="*/ 5 w 10"/>
                <a:gd name="T13" fmla="*/ 0 h 20"/>
                <a:gd name="T14" fmla="*/ 5 w 10"/>
                <a:gd name="T15" fmla="*/ 0 h 20"/>
                <a:gd name="T16" fmla="*/ 5 w 10"/>
                <a:gd name="T17" fmla="*/ 0 h 20"/>
                <a:gd name="T18" fmla="*/ 4 w 10"/>
                <a:gd name="T19" fmla="*/ 0 h 20"/>
                <a:gd name="T20" fmla="*/ 4 w 10"/>
                <a:gd name="T21" fmla="*/ 9 h 20"/>
                <a:gd name="T22" fmla="*/ 0 w 10"/>
                <a:gd name="T23" fmla="*/ 9 h 20"/>
                <a:gd name="T24" fmla="*/ 0 w 10"/>
                <a:gd name="T25" fmla="*/ 10 h 20"/>
                <a:gd name="T26" fmla="*/ 4 w 10"/>
                <a:gd name="T27" fmla="*/ 10 h 20"/>
                <a:gd name="T28" fmla="*/ 4 w 10"/>
                <a:gd name="T29" fmla="*/ 19 h 20"/>
                <a:gd name="T30" fmla="*/ 0 w 10"/>
                <a:gd name="T31" fmla="*/ 19 h 20"/>
                <a:gd name="T32" fmla="*/ 0 w 10"/>
                <a:gd name="T33" fmla="*/ 20 h 20"/>
                <a:gd name="T34" fmla="*/ 4 w 10"/>
                <a:gd name="T35" fmla="*/ 20 h 20"/>
                <a:gd name="T36" fmla="*/ 4 w 10"/>
                <a:gd name="T37" fmla="*/ 20 h 20"/>
                <a:gd name="T38" fmla="*/ 5 w 10"/>
                <a:gd name="T39" fmla="*/ 20 h 20"/>
                <a:gd name="T40" fmla="*/ 5 w 10"/>
                <a:gd name="T41" fmla="*/ 20 h 20"/>
                <a:gd name="T42" fmla="*/ 10 w 10"/>
                <a:gd name="T43" fmla="*/ 20 h 20"/>
                <a:gd name="T44" fmla="*/ 10 w 10"/>
                <a:gd name="T4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20">
                  <a:moveTo>
                    <a:pt x="10" y="19"/>
                  </a:moveTo>
                  <a:lnTo>
                    <a:pt x="5" y="19"/>
                  </a:lnTo>
                  <a:lnTo>
                    <a:pt x="5" y="10"/>
                  </a:lnTo>
                  <a:lnTo>
                    <a:pt x="10" y="10"/>
                  </a:lnTo>
                  <a:cubicBezTo>
                    <a:pt x="10" y="10"/>
                    <a:pt x="10" y="9"/>
                    <a:pt x="9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10"/>
                    <a:pt x="0" y="10"/>
                  </a:cubicBezTo>
                  <a:lnTo>
                    <a:pt x="4" y="10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20"/>
                  </a:cubicBezTo>
                  <a:lnTo>
                    <a:pt x="4" y="20"/>
                  </a:lnTo>
                  <a:lnTo>
                    <a:pt x="4" y="20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10" y="20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2" name="Freeform 684"/>
            <p:cNvSpPr>
              <a:spLocks/>
            </p:cNvSpPr>
            <p:nvPr/>
          </p:nvSpPr>
          <p:spPr bwMode="auto">
            <a:xfrm>
              <a:off x="2628867" y="4165895"/>
              <a:ext cx="160670" cy="306734"/>
            </a:xfrm>
            <a:custGeom>
              <a:avLst/>
              <a:gdLst>
                <a:gd name="T0" fmla="*/ 11 w 11"/>
                <a:gd name="T1" fmla="*/ 21 h 21"/>
                <a:gd name="T2" fmla="*/ 0 w 11"/>
                <a:gd name="T3" fmla="*/ 21 h 21"/>
                <a:gd name="T4" fmla="*/ 0 w 11"/>
                <a:gd name="T5" fmla="*/ 10 h 21"/>
                <a:gd name="T6" fmla="*/ 6 w 11"/>
                <a:gd name="T7" fmla="*/ 0 h 21"/>
                <a:gd name="T8" fmla="*/ 11 w 11"/>
                <a:gd name="T9" fmla="*/ 10 h 21"/>
                <a:gd name="T10" fmla="*/ 11 w 1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21"/>
                  </a:moveTo>
                  <a:lnTo>
                    <a:pt x="0" y="21"/>
                  </a:lnTo>
                  <a:cubicBezTo>
                    <a:pt x="0" y="21"/>
                    <a:pt x="0" y="14"/>
                    <a:pt x="0" y="10"/>
                  </a:cubicBezTo>
                  <a:cubicBezTo>
                    <a:pt x="0" y="4"/>
                    <a:pt x="4" y="0"/>
                    <a:pt x="6" y="0"/>
                  </a:cubicBezTo>
                  <a:cubicBezTo>
                    <a:pt x="7" y="0"/>
                    <a:pt x="11" y="4"/>
                    <a:pt x="11" y="10"/>
                  </a:cubicBezTo>
                  <a:cubicBezTo>
                    <a:pt x="11" y="13"/>
                    <a:pt x="11" y="21"/>
                    <a:pt x="11" y="21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3" name="Freeform 685"/>
            <p:cNvSpPr>
              <a:spLocks/>
            </p:cNvSpPr>
            <p:nvPr/>
          </p:nvSpPr>
          <p:spPr bwMode="auto">
            <a:xfrm>
              <a:off x="2643473" y="4180502"/>
              <a:ext cx="146064" cy="277522"/>
            </a:xfrm>
            <a:custGeom>
              <a:avLst/>
              <a:gdLst>
                <a:gd name="T0" fmla="*/ 0 w 10"/>
                <a:gd name="T1" fmla="*/ 19 h 19"/>
                <a:gd name="T2" fmla="*/ 0 w 10"/>
                <a:gd name="T3" fmla="*/ 9 h 19"/>
                <a:gd name="T4" fmla="*/ 5 w 10"/>
                <a:gd name="T5" fmla="*/ 0 h 19"/>
                <a:gd name="T6" fmla="*/ 5 w 10"/>
                <a:gd name="T7" fmla="*/ 0 h 19"/>
                <a:gd name="T8" fmla="*/ 10 w 10"/>
                <a:gd name="T9" fmla="*/ 9 h 19"/>
                <a:gd name="T10" fmla="*/ 10 w 10"/>
                <a:gd name="T11" fmla="*/ 19 h 19"/>
                <a:gd name="T12" fmla="*/ 0 w 10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0" y="19"/>
                  </a:moveTo>
                  <a:cubicBezTo>
                    <a:pt x="0" y="16"/>
                    <a:pt x="0" y="12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9" y="3"/>
                    <a:pt x="10" y="9"/>
                  </a:cubicBezTo>
                  <a:cubicBezTo>
                    <a:pt x="10" y="12"/>
                    <a:pt x="10" y="16"/>
                    <a:pt x="10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4" name="Freeform 686"/>
            <p:cNvSpPr>
              <a:spLocks/>
            </p:cNvSpPr>
            <p:nvPr/>
          </p:nvSpPr>
          <p:spPr bwMode="auto">
            <a:xfrm>
              <a:off x="2643473" y="4180502"/>
              <a:ext cx="146064" cy="277522"/>
            </a:xfrm>
            <a:custGeom>
              <a:avLst/>
              <a:gdLst>
                <a:gd name="T0" fmla="*/ 10 w 10"/>
                <a:gd name="T1" fmla="*/ 19 h 19"/>
                <a:gd name="T2" fmla="*/ 5 w 10"/>
                <a:gd name="T3" fmla="*/ 19 h 19"/>
                <a:gd name="T4" fmla="*/ 5 w 10"/>
                <a:gd name="T5" fmla="*/ 9 h 19"/>
                <a:gd name="T6" fmla="*/ 10 w 10"/>
                <a:gd name="T7" fmla="*/ 9 h 19"/>
                <a:gd name="T8" fmla="*/ 9 w 10"/>
                <a:gd name="T9" fmla="*/ 9 h 19"/>
                <a:gd name="T10" fmla="*/ 5 w 10"/>
                <a:gd name="T11" fmla="*/ 9 h 19"/>
                <a:gd name="T12" fmla="*/ 5 w 10"/>
                <a:gd name="T13" fmla="*/ 0 h 19"/>
                <a:gd name="T14" fmla="*/ 5 w 10"/>
                <a:gd name="T15" fmla="*/ 0 h 19"/>
                <a:gd name="T16" fmla="*/ 5 w 10"/>
                <a:gd name="T17" fmla="*/ 0 h 19"/>
                <a:gd name="T18" fmla="*/ 4 w 10"/>
                <a:gd name="T19" fmla="*/ 0 h 19"/>
                <a:gd name="T20" fmla="*/ 4 w 10"/>
                <a:gd name="T21" fmla="*/ 9 h 19"/>
                <a:gd name="T22" fmla="*/ 0 w 10"/>
                <a:gd name="T23" fmla="*/ 9 h 19"/>
                <a:gd name="T24" fmla="*/ 0 w 10"/>
                <a:gd name="T25" fmla="*/ 9 h 19"/>
                <a:gd name="T26" fmla="*/ 4 w 10"/>
                <a:gd name="T27" fmla="*/ 9 h 19"/>
                <a:gd name="T28" fmla="*/ 4 w 10"/>
                <a:gd name="T29" fmla="*/ 19 h 19"/>
                <a:gd name="T30" fmla="*/ 0 w 10"/>
                <a:gd name="T31" fmla="*/ 19 h 19"/>
                <a:gd name="T32" fmla="*/ 0 w 10"/>
                <a:gd name="T33" fmla="*/ 19 h 19"/>
                <a:gd name="T34" fmla="*/ 4 w 10"/>
                <a:gd name="T35" fmla="*/ 19 h 19"/>
                <a:gd name="T36" fmla="*/ 4 w 10"/>
                <a:gd name="T37" fmla="*/ 19 h 19"/>
                <a:gd name="T38" fmla="*/ 5 w 10"/>
                <a:gd name="T39" fmla="*/ 19 h 19"/>
                <a:gd name="T40" fmla="*/ 5 w 10"/>
                <a:gd name="T41" fmla="*/ 19 h 19"/>
                <a:gd name="T42" fmla="*/ 10 w 10"/>
                <a:gd name="T43" fmla="*/ 19 h 19"/>
                <a:gd name="T44" fmla="*/ 10 w 10"/>
                <a:gd name="T4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" h="19">
                  <a:moveTo>
                    <a:pt x="10" y="19"/>
                  </a:moveTo>
                  <a:lnTo>
                    <a:pt x="5" y="19"/>
                  </a:lnTo>
                  <a:lnTo>
                    <a:pt x="5" y="9"/>
                  </a:lnTo>
                  <a:lnTo>
                    <a:pt x="10" y="9"/>
                  </a:lnTo>
                  <a:cubicBezTo>
                    <a:pt x="10" y="9"/>
                    <a:pt x="10" y="9"/>
                    <a:pt x="9" y="9"/>
                  </a:cubicBezTo>
                  <a:lnTo>
                    <a:pt x="5" y="9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4" y="0"/>
                    <a:pt x="4" y="0"/>
                  </a:cubicBezTo>
                  <a:lnTo>
                    <a:pt x="4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4" y="9"/>
                  </a:lnTo>
                  <a:lnTo>
                    <a:pt x="4" y="19"/>
                  </a:lnTo>
                  <a:lnTo>
                    <a:pt x="0" y="19"/>
                  </a:lnTo>
                  <a:cubicBezTo>
                    <a:pt x="0" y="19"/>
                    <a:pt x="0" y="19"/>
                    <a:pt x="0" y="19"/>
                  </a:cubicBezTo>
                  <a:lnTo>
                    <a:pt x="4" y="19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9"/>
                  </a:ln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5" name="Freeform 687"/>
            <p:cNvSpPr>
              <a:spLocks/>
            </p:cNvSpPr>
            <p:nvPr/>
          </p:nvSpPr>
          <p:spPr bwMode="auto">
            <a:xfrm>
              <a:off x="2555835" y="4560268"/>
              <a:ext cx="292128" cy="482011"/>
            </a:xfrm>
            <a:custGeom>
              <a:avLst/>
              <a:gdLst>
                <a:gd name="T0" fmla="*/ 20 w 20"/>
                <a:gd name="T1" fmla="*/ 33 h 33"/>
                <a:gd name="T2" fmla="*/ 0 w 20"/>
                <a:gd name="T3" fmla="*/ 33 h 33"/>
                <a:gd name="T4" fmla="*/ 0 w 20"/>
                <a:gd name="T5" fmla="*/ 14 h 33"/>
                <a:gd name="T6" fmla="*/ 10 w 20"/>
                <a:gd name="T7" fmla="*/ 0 h 33"/>
                <a:gd name="T8" fmla="*/ 20 w 20"/>
                <a:gd name="T9" fmla="*/ 14 h 33"/>
                <a:gd name="T10" fmla="*/ 20 w 2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3">
                  <a:moveTo>
                    <a:pt x="20" y="33"/>
                  </a:moveTo>
                  <a:lnTo>
                    <a:pt x="0" y="33"/>
                  </a:lnTo>
                  <a:cubicBezTo>
                    <a:pt x="0" y="33"/>
                    <a:pt x="0" y="20"/>
                    <a:pt x="0" y="14"/>
                  </a:cubicBezTo>
                  <a:cubicBezTo>
                    <a:pt x="1" y="4"/>
                    <a:pt x="8" y="0"/>
                    <a:pt x="10" y="0"/>
                  </a:cubicBezTo>
                  <a:cubicBezTo>
                    <a:pt x="13" y="0"/>
                    <a:pt x="20" y="4"/>
                    <a:pt x="20" y="14"/>
                  </a:cubicBezTo>
                  <a:cubicBezTo>
                    <a:pt x="20" y="19"/>
                    <a:pt x="20" y="33"/>
                    <a:pt x="20" y="33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6" name="Freeform 688"/>
            <p:cNvSpPr>
              <a:spLocks/>
            </p:cNvSpPr>
            <p:nvPr/>
          </p:nvSpPr>
          <p:spPr bwMode="auto">
            <a:xfrm>
              <a:off x="2570441" y="4750151"/>
              <a:ext cx="262915" cy="292128"/>
            </a:xfrm>
            <a:custGeom>
              <a:avLst/>
              <a:gdLst>
                <a:gd name="T0" fmla="*/ 0 w 18"/>
                <a:gd name="T1" fmla="*/ 0 h 20"/>
                <a:gd name="T2" fmla="*/ 0 w 18"/>
                <a:gd name="T3" fmla="*/ 20 h 20"/>
                <a:gd name="T4" fmla="*/ 18 w 18"/>
                <a:gd name="T5" fmla="*/ 20 h 20"/>
                <a:gd name="T6" fmla="*/ 18 w 18"/>
                <a:gd name="T7" fmla="*/ 0 h 20"/>
                <a:gd name="T8" fmla="*/ 0 w 1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0" y="5"/>
                    <a:pt x="0" y="17"/>
                    <a:pt x="0" y="20"/>
                  </a:cubicBezTo>
                  <a:lnTo>
                    <a:pt x="18" y="20"/>
                  </a:lnTo>
                  <a:cubicBezTo>
                    <a:pt x="18" y="17"/>
                    <a:pt x="18" y="5"/>
                    <a:pt x="18" y="0"/>
                  </a:cubicBezTo>
                  <a:cubicBezTo>
                    <a:pt x="10" y="0"/>
                    <a:pt x="8" y="0"/>
                    <a:pt x="0" y="0"/>
                  </a:cubicBezTo>
                  <a:close/>
                </a:path>
              </a:pathLst>
            </a:custGeom>
            <a:solidFill>
              <a:srgbClr val="D68E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7" name="Freeform 689"/>
            <p:cNvSpPr>
              <a:spLocks/>
            </p:cNvSpPr>
            <p:nvPr/>
          </p:nvSpPr>
          <p:spPr bwMode="auto">
            <a:xfrm>
              <a:off x="2570441" y="4574874"/>
              <a:ext cx="262915" cy="160670"/>
            </a:xfrm>
            <a:custGeom>
              <a:avLst/>
              <a:gdLst>
                <a:gd name="T0" fmla="*/ 0 w 18"/>
                <a:gd name="T1" fmla="*/ 11 h 11"/>
                <a:gd name="T2" fmla="*/ 9 w 18"/>
                <a:gd name="T3" fmla="*/ 0 h 11"/>
                <a:gd name="T4" fmla="*/ 9 w 18"/>
                <a:gd name="T5" fmla="*/ 0 h 11"/>
                <a:gd name="T6" fmla="*/ 9 w 18"/>
                <a:gd name="T7" fmla="*/ 0 h 11"/>
                <a:gd name="T8" fmla="*/ 9 w 18"/>
                <a:gd name="T9" fmla="*/ 0 h 11"/>
                <a:gd name="T10" fmla="*/ 9 w 18"/>
                <a:gd name="T11" fmla="*/ 0 h 11"/>
                <a:gd name="T12" fmla="*/ 15 w 18"/>
                <a:gd name="T13" fmla="*/ 3 h 11"/>
                <a:gd name="T14" fmla="*/ 18 w 18"/>
                <a:gd name="T15" fmla="*/ 11 h 11"/>
                <a:gd name="T16" fmla="*/ 0 w 18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0" y="11"/>
                  </a:moveTo>
                  <a:cubicBezTo>
                    <a:pt x="1" y="3"/>
                    <a:pt x="7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3" y="1"/>
                    <a:pt x="15" y="3"/>
                  </a:cubicBezTo>
                  <a:cubicBezTo>
                    <a:pt x="16" y="4"/>
                    <a:pt x="18" y="7"/>
                    <a:pt x="18" y="11"/>
                  </a:cubicBezTo>
                  <a:cubicBezTo>
                    <a:pt x="15" y="11"/>
                    <a:pt x="1" y="11"/>
                    <a:pt x="0" y="11"/>
                  </a:cubicBez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8" name="Rectangle 690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9" name="Rectangle 691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0" name="Rectangle 692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1" name="Rectangle 693"/>
            <p:cNvSpPr>
              <a:spLocks noChangeArrowheads="1"/>
            </p:cNvSpPr>
            <p:nvPr/>
          </p:nvSpPr>
          <p:spPr bwMode="auto">
            <a:xfrm>
              <a:off x="2701899" y="4735545"/>
              <a:ext cx="2435" cy="14606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2" name="Rectangle 694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3" name="Rectangle 695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4" name="Rectangle 696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F1B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5" name="Rectangle 697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6" name="Rectangle 698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7" name="Rectangle 699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8" name="Rectangle 700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FB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9" name="Rectangle 701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0" name="Rectangle 702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1" name="Rectangle 703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2" name="Rectangle 704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3" name="Rectangle 705"/>
            <p:cNvSpPr>
              <a:spLocks noChangeArrowheads="1"/>
            </p:cNvSpPr>
            <p:nvPr/>
          </p:nvSpPr>
          <p:spPr bwMode="auto">
            <a:xfrm>
              <a:off x="2701899" y="4750151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4" name="Rectangle 706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5" name="Rectangle 707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6" name="Rectangle 708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7" name="Rectangle 709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8" name="Rectangle 710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9" name="Rectangle 711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0" name="Rectangle 712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1" name="Rectangle 713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2" name="Rectangle 714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3" name="Rectangle 715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4" name="Rectangle 716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5" name="Rectangle 717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6" name="Rectangle 718"/>
            <p:cNvSpPr>
              <a:spLocks noChangeArrowheads="1"/>
            </p:cNvSpPr>
            <p:nvPr/>
          </p:nvSpPr>
          <p:spPr bwMode="auto">
            <a:xfrm>
              <a:off x="2701899" y="4764758"/>
              <a:ext cx="2435" cy="14606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7" name="Rectangle 719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8" name="Rectangle 720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9" name="Rectangle 721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0" name="Rectangle 722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1" name="Rectangle 723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2" name="Rectangle 724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EB2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3" name="Rectangle 725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4" name="Rectangle 726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5" name="Rectangle 727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6" name="Rectangle 728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B0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7" name="Rectangle 729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8" name="Rectangle 730"/>
            <p:cNvSpPr>
              <a:spLocks noChangeArrowheads="1"/>
            </p:cNvSpPr>
            <p:nvPr/>
          </p:nvSpPr>
          <p:spPr bwMode="auto">
            <a:xfrm>
              <a:off x="2701899" y="4779364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9" name="Rectangle 731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0" name="Rectangle 732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1" name="Rectangle 733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2" name="Rectangle 734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3" name="Rectangle 735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4" name="Rectangle 736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5" name="Rectangle 737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6" name="Rectangle 738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7" name="Rectangle 739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8" name="Rectangle 740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9" name="Rectangle 741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0" name="Rectangle 742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1" name="Rectangle 743"/>
            <p:cNvSpPr>
              <a:spLocks noChangeArrowheads="1"/>
            </p:cNvSpPr>
            <p:nvPr/>
          </p:nvSpPr>
          <p:spPr bwMode="auto">
            <a:xfrm>
              <a:off x="2701899" y="4793970"/>
              <a:ext cx="2435" cy="14606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2" name="Rectangle 744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3" name="Rectangle 745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4" name="Rectangle 746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5" name="Rectangle 747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6" name="Rectangle 748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AA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7" name="Rectangle 749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8" name="Rectangle 750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9" name="Rectangle 751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0" name="Rectangle 752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1" name="Rectangle 753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2" name="Rectangle 754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3" name="Rectangle 755"/>
            <p:cNvSpPr>
              <a:spLocks noChangeArrowheads="1"/>
            </p:cNvSpPr>
            <p:nvPr/>
          </p:nvSpPr>
          <p:spPr bwMode="auto">
            <a:xfrm>
              <a:off x="2701899" y="4808577"/>
              <a:ext cx="2435" cy="14606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4" name="Rectangle 756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5" name="Rectangle 757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6" name="Rectangle 758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7" name="Rectangle 759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8" name="Rectangle 760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9" name="Rectangle 761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0" name="Rectangle 762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1" name="Rectangle 763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2" name="Rectangle 764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3" name="Rectangle 765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7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4" name="Rectangle 766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5" name="Rectangle 767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6" name="Rectangle 768"/>
            <p:cNvSpPr>
              <a:spLocks noChangeArrowheads="1"/>
            </p:cNvSpPr>
            <p:nvPr/>
          </p:nvSpPr>
          <p:spPr bwMode="auto">
            <a:xfrm>
              <a:off x="2701899" y="4823183"/>
              <a:ext cx="2435" cy="14606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7" name="Rectangle 769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8" name="Rectangle 770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9" name="Rectangle 771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0" name="Rectangle 772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1" name="Rectangle 773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2" name="Rectangle 774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3" name="Rectangle 775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4" name="Rectangle 776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5" name="Rectangle 777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6" name="Rectangle 778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7" name="Rectangle 779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8" name="Rectangle 780"/>
            <p:cNvSpPr>
              <a:spLocks noChangeArrowheads="1"/>
            </p:cNvSpPr>
            <p:nvPr/>
          </p:nvSpPr>
          <p:spPr bwMode="auto">
            <a:xfrm>
              <a:off x="2701899" y="4837790"/>
              <a:ext cx="2435" cy="14606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9" name="Rectangle 781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0" name="Rectangle 782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1" name="Rectangle 783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2" name="Rectangle 784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3" name="Rectangle 785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4" name="Rectangle 786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5" name="Rectangle 787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6" name="Rectangle 788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" name="Rectangle 789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" name="Rectangle 790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" name="Rectangle 791"/>
            <p:cNvSpPr>
              <a:spLocks noChangeArrowheads="1"/>
            </p:cNvSpPr>
            <p:nvPr/>
          </p:nvSpPr>
          <p:spPr bwMode="auto">
            <a:xfrm>
              <a:off x="2701899" y="4852396"/>
              <a:ext cx="2435" cy="2435"/>
            </a:xfrm>
            <a:prstGeom prst="rect">
              <a:avLst/>
            </a:pr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" name="Freeform 792"/>
            <p:cNvSpPr>
              <a:spLocks/>
            </p:cNvSpPr>
            <p:nvPr/>
          </p:nvSpPr>
          <p:spPr bwMode="auto">
            <a:xfrm>
              <a:off x="2701899" y="4852396"/>
              <a:ext cx="0" cy="14606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" name="Freeform 793"/>
            <p:cNvSpPr>
              <a:spLocks/>
            </p:cNvSpPr>
            <p:nvPr/>
          </p:nvSpPr>
          <p:spPr bwMode="auto">
            <a:xfrm>
              <a:off x="2701899" y="4852396"/>
              <a:ext cx="0" cy="14606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3A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" name="Rectangle 794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" name="Rectangle 795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" name="Rectangle 796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" name="Rectangle 797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" name="Rectangle 798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" name="Rectangle 799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" name="Rectangle 800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" name="Rectangle 801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" name="Rectangle 802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" name="Rectangle 803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" name="Rectangle 804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" name="Rectangle 805"/>
            <p:cNvSpPr>
              <a:spLocks noChangeArrowheads="1"/>
            </p:cNvSpPr>
            <p:nvPr/>
          </p:nvSpPr>
          <p:spPr bwMode="auto">
            <a:xfrm>
              <a:off x="2701899" y="4867002"/>
              <a:ext cx="2435" cy="14606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" name="Rectangle 806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5" name="Rectangle 807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6" name="Rectangle 808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7" name="Rectangle 810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8" name="Rectangle 811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9" name="Rectangle 812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0" name="Rectangle 813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1" name="Rectangle 814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E1A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2" name="Rectangle 815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3" name="Rectangle 816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4" name="Rectangle 817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5" name="Rectangle 818"/>
            <p:cNvSpPr>
              <a:spLocks noChangeArrowheads="1"/>
            </p:cNvSpPr>
            <p:nvPr/>
          </p:nvSpPr>
          <p:spPr bwMode="auto">
            <a:xfrm>
              <a:off x="2701899" y="4881609"/>
              <a:ext cx="2435" cy="14606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6" name="Rectangle 819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7" name="Rectangle 820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8" name="Rectangle 821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9" name="Rectangle 822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0" name="Rectangle 823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1" name="Rectangle 824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2" name="Rectangle 825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3" name="Rectangle 826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4" name="Rectangle 827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5" name="Rectangle 828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6" name="Rectangle 829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7" name="Rectangle 830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8" name="Rectangle 831"/>
            <p:cNvSpPr>
              <a:spLocks noChangeArrowheads="1"/>
            </p:cNvSpPr>
            <p:nvPr/>
          </p:nvSpPr>
          <p:spPr bwMode="auto">
            <a:xfrm>
              <a:off x="2701899" y="4896215"/>
              <a:ext cx="2435" cy="14606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9" name="Rectangle 832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0" name="Rectangle 833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1" name="Rectangle 834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2" name="Rectangle 835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3" name="Rectangle 836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4" name="Rectangle 837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5" name="Rectangle 838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6" name="Rectangle 839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DA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7" name="Rectangle 840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8" name="Rectangle 841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9" name="Rectangle 842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0" name="Rectangle 843"/>
            <p:cNvSpPr>
              <a:spLocks noChangeArrowheads="1"/>
            </p:cNvSpPr>
            <p:nvPr/>
          </p:nvSpPr>
          <p:spPr bwMode="auto">
            <a:xfrm>
              <a:off x="2701899" y="4910822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1" name="Rectangle 844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2" name="Rectangle 845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3" name="Rectangle 846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4" name="Rectangle 847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5" name="Rectangle 848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6" name="Rectangle 849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7" name="Rectangle 850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8" name="Rectangle 851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9" name="Rectangle 852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0" name="Rectangle 853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1" name="Rectangle 854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2" name="Rectangle 855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3" name="Rectangle 856"/>
            <p:cNvSpPr>
              <a:spLocks noChangeArrowheads="1"/>
            </p:cNvSpPr>
            <p:nvPr/>
          </p:nvSpPr>
          <p:spPr bwMode="auto">
            <a:xfrm>
              <a:off x="2701899" y="4925428"/>
              <a:ext cx="2435" cy="14606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4" name="Rectangle 857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5" name="Rectangle 858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6" name="Rectangle 859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9A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7" name="Rectangle 860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8" name="Rectangle 861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9" name="Rectangle 862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0" name="Rectangle 863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1" name="Rectangle 864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2" name="Rectangle 865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3" name="Rectangle 866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4" name="Rectangle 867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5" name="Rectangle 868"/>
            <p:cNvSpPr>
              <a:spLocks noChangeArrowheads="1"/>
            </p:cNvSpPr>
            <p:nvPr/>
          </p:nvSpPr>
          <p:spPr bwMode="auto">
            <a:xfrm>
              <a:off x="2701899" y="4940034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6" name="Rectangle 869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7" name="Rectangle 870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8" name="Rectangle 871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9" name="Rectangle 872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0" name="Rectangle 873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1" name="Rectangle 874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2" name="Rectangle 875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3" name="Rectangle 876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4" name="Rectangle 877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5" name="Rectangle 878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6" name="Rectangle 879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7" name="Rectangle 880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8" name="Rectangle 881"/>
            <p:cNvSpPr>
              <a:spLocks noChangeArrowheads="1"/>
            </p:cNvSpPr>
            <p:nvPr/>
          </p:nvSpPr>
          <p:spPr bwMode="auto">
            <a:xfrm>
              <a:off x="2701899" y="4954641"/>
              <a:ext cx="2435" cy="14606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9" name="Rectangle 882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0" name="Rectangle 883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1" name="Rectangle 884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2" name="Rectangle 885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3" name="Rectangle 886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4" name="Rectangle 887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5" name="Rectangle 888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79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6" name="Rectangle 889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7" name="Rectangle 890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8" name="Rectangle 891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9" name="Rectangle 892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0" name="Rectangle 893"/>
            <p:cNvSpPr>
              <a:spLocks noChangeArrowheads="1"/>
            </p:cNvSpPr>
            <p:nvPr/>
          </p:nvSpPr>
          <p:spPr bwMode="auto">
            <a:xfrm>
              <a:off x="2701899" y="4969247"/>
              <a:ext cx="2435" cy="14606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1" name="Rectangle 894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2" name="Rectangle 895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3" name="Rectangle 896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4" name="Rectangle 897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5" name="Rectangle 898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6" name="Rectangle 899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7" name="Rectangle 900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8" name="Rectangle 901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9" name="Rectangle 902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0" name="Rectangle 903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1" name="Rectangle 904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D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2" name="Rectangle 905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3" name="Rectangle 906"/>
            <p:cNvSpPr>
              <a:spLocks noChangeArrowheads="1"/>
            </p:cNvSpPr>
            <p:nvPr/>
          </p:nvSpPr>
          <p:spPr bwMode="auto">
            <a:xfrm>
              <a:off x="2701899" y="4983854"/>
              <a:ext cx="2435" cy="14606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4" name="Rectangle 907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5" name="Rectangle 908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39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6" name="Rectangle 909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7" name="Rectangle 910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8" name="Rectangle 911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9" name="Rectangle 912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0" name="Rectangle 913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1" name="Rectangle 914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2" name="Rectangle 915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3" name="Rectangle 916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4" name="Rectangle 917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5" name="Rectangle 918"/>
            <p:cNvSpPr>
              <a:spLocks noChangeArrowheads="1"/>
            </p:cNvSpPr>
            <p:nvPr/>
          </p:nvSpPr>
          <p:spPr bwMode="auto">
            <a:xfrm>
              <a:off x="2701899" y="4998460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6" name="Rectangle 919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7" name="Rectangle 920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8" name="Rectangle 921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9" name="Rectangle 922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0" name="Rectangle 923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1" name="Rectangle 924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2" name="Rectangle 925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3" name="Rectangle 926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4" name="Rectangle 927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5" name="Rectangle 928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6" name="Rectangle 929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7" name="Rectangle 930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8" name="Rectangle 931"/>
            <p:cNvSpPr>
              <a:spLocks noChangeArrowheads="1"/>
            </p:cNvSpPr>
            <p:nvPr/>
          </p:nvSpPr>
          <p:spPr bwMode="auto">
            <a:xfrm>
              <a:off x="2701899" y="5013066"/>
              <a:ext cx="2435" cy="14606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9" name="Rectangle 932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0" name="Rectangle 933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1" name="Rectangle 934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2" name="Rectangle 935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3" name="Rectangle 936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4" name="Rectangle 937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5" name="Rectangle 938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6" name="Rectangle 939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7" name="Rectangle 940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D0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8" name="Rectangle 941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9" name="Rectangle 942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0" name="Rectangle 943"/>
            <p:cNvSpPr>
              <a:spLocks noChangeArrowheads="1"/>
            </p:cNvSpPr>
            <p:nvPr/>
          </p:nvSpPr>
          <p:spPr bwMode="auto">
            <a:xfrm>
              <a:off x="2701899" y="5027673"/>
              <a:ext cx="2435" cy="14606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1" name="Rectangle 944"/>
            <p:cNvSpPr>
              <a:spLocks noChangeArrowheads="1"/>
            </p:cNvSpPr>
            <p:nvPr/>
          </p:nvSpPr>
          <p:spPr bwMode="auto">
            <a:xfrm>
              <a:off x="2701899" y="5042279"/>
              <a:ext cx="2435" cy="2435"/>
            </a:xfrm>
            <a:prstGeom prst="rect">
              <a:avLst/>
            </a:prstGeom>
            <a:solidFill>
              <a:srgbClr val="CD98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2" name="Freeform 945"/>
            <p:cNvSpPr>
              <a:spLocks/>
            </p:cNvSpPr>
            <p:nvPr/>
          </p:nvSpPr>
          <p:spPr bwMode="auto">
            <a:xfrm>
              <a:off x="2570441" y="4574874"/>
              <a:ext cx="262915" cy="160670"/>
            </a:xfrm>
            <a:custGeom>
              <a:avLst/>
              <a:gdLst>
                <a:gd name="T0" fmla="*/ 10 w 18"/>
                <a:gd name="T1" fmla="*/ 11 h 11"/>
                <a:gd name="T2" fmla="*/ 16 w 18"/>
                <a:gd name="T3" fmla="*/ 4 h 11"/>
                <a:gd name="T4" fmla="*/ 15 w 18"/>
                <a:gd name="T5" fmla="*/ 4 h 11"/>
                <a:gd name="T6" fmla="*/ 9 w 18"/>
                <a:gd name="T7" fmla="*/ 11 h 11"/>
                <a:gd name="T8" fmla="*/ 9 w 18"/>
                <a:gd name="T9" fmla="*/ 0 h 11"/>
                <a:gd name="T10" fmla="*/ 9 w 18"/>
                <a:gd name="T11" fmla="*/ 0 h 11"/>
                <a:gd name="T12" fmla="*/ 9 w 18"/>
                <a:gd name="T13" fmla="*/ 0 h 11"/>
                <a:gd name="T14" fmla="*/ 9 w 18"/>
                <a:gd name="T15" fmla="*/ 0 h 11"/>
                <a:gd name="T16" fmla="*/ 9 w 18"/>
                <a:gd name="T17" fmla="*/ 0 h 11"/>
                <a:gd name="T18" fmla="*/ 9 w 18"/>
                <a:gd name="T19" fmla="*/ 0 h 11"/>
                <a:gd name="T20" fmla="*/ 9 w 18"/>
                <a:gd name="T21" fmla="*/ 0 h 11"/>
                <a:gd name="T22" fmla="*/ 9 w 18"/>
                <a:gd name="T23" fmla="*/ 11 h 11"/>
                <a:gd name="T24" fmla="*/ 3 w 18"/>
                <a:gd name="T25" fmla="*/ 4 h 11"/>
                <a:gd name="T26" fmla="*/ 3 w 18"/>
                <a:gd name="T27" fmla="*/ 4 h 11"/>
                <a:gd name="T28" fmla="*/ 9 w 18"/>
                <a:gd name="T29" fmla="*/ 11 h 11"/>
                <a:gd name="T30" fmla="*/ 0 w 18"/>
                <a:gd name="T31" fmla="*/ 11 h 11"/>
                <a:gd name="T32" fmla="*/ 0 w 18"/>
                <a:gd name="T33" fmla="*/ 11 h 11"/>
                <a:gd name="T34" fmla="*/ 9 w 18"/>
                <a:gd name="T35" fmla="*/ 11 h 11"/>
                <a:gd name="T36" fmla="*/ 9 w 18"/>
                <a:gd name="T37" fmla="*/ 11 h 11"/>
                <a:gd name="T38" fmla="*/ 18 w 18"/>
                <a:gd name="T39" fmla="*/ 11 h 11"/>
                <a:gd name="T40" fmla="*/ 18 w 18"/>
                <a:gd name="T41" fmla="*/ 11 h 11"/>
                <a:gd name="T42" fmla="*/ 10 w 18"/>
                <a:gd name="T4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1">
                  <a:moveTo>
                    <a:pt x="10" y="11"/>
                  </a:moveTo>
                  <a:lnTo>
                    <a:pt x="16" y="4"/>
                  </a:lnTo>
                  <a:cubicBezTo>
                    <a:pt x="16" y="4"/>
                    <a:pt x="15" y="4"/>
                    <a:pt x="15" y="4"/>
                  </a:cubicBezTo>
                  <a:lnTo>
                    <a:pt x="9" y="11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0"/>
                  </a:lnTo>
                  <a:lnTo>
                    <a:pt x="9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1"/>
                  </a:lnTo>
                  <a:lnTo>
                    <a:pt x="3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9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9" y="11"/>
                  </a:lnTo>
                  <a:lnTo>
                    <a:pt x="9" y="11"/>
                  </a:lnTo>
                  <a:lnTo>
                    <a:pt x="18" y="11"/>
                  </a:lnTo>
                  <a:cubicBezTo>
                    <a:pt x="18" y="11"/>
                    <a:pt x="18" y="11"/>
                    <a:pt x="18" y="11"/>
                  </a:cubicBezTo>
                  <a:lnTo>
                    <a:pt x="10" y="11"/>
                  </a:ln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3" name="Freeform 946"/>
            <p:cNvSpPr>
              <a:spLocks/>
            </p:cNvSpPr>
            <p:nvPr/>
          </p:nvSpPr>
          <p:spPr bwMode="auto">
            <a:xfrm>
              <a:off x="4001868" y="4867002"/>
              <a:ext cx="204490" cy="189883"/>
            </a:xfrm>
            <a:custGeom>
              <a:avLst/>
              <a:gdLst>
                <a:gd name="T0" fmla="*/ 13 w 14"/>
                <a:gd name="T1" fmla="*/ 9 h 13"/>
                <a:gd name="T2" fmla="*/ 13 w 14"/>
                <a:gd name="T3" fmla="*/ 8 h 13"/>
                <a:gd name="T4" fmla="*/ 11 w 14"/>
                <a:gd name="T5" fmla="*/ 7 h 13"/>
                <a:gd name="T6" fmla="*/ 12 w 14"/>
                <a:gd name="T7" fmla="*/ 6 h 13"/>
                <a:gd name="T8" fmla="*/ 11 w 14"/>
                <a:gd name="T9" fmla="*/ 5 h 13"/>
                <a:gd name="T10" fmla="*/ 11 w 14"/>
                <a:gd name="T11" fmla="*/ 5 h 13"/>
                <a:gd name="T12" fmla="*/ 9 w 14"/>
                <a:gd name="T13" fmla="*/ 3 h 13"/>
                <a:gd name="T14" fmla="*/ 9 w 14"/>
                <a:gd name="T15" fmla="*/ 3 h 13"/>
                <a:gd name="T16" fmla="*/ 7 w 14"/>
                <a:gd name="T17" fmla="*/ 1 h 13"/>
                <a:gd name="T18" fmla="*/ 7 w 14"/>
                <a:gd name="T19" fmla="*/ 1 h 13"/>
                <a:gd name="T20" fmla="*/ 6 w 14"/>
                <a:gd name="T21" fmla="*/ 0 h 13"/>
                <a:gd name="T22" fmla="*/ 5 w 14"/>
                <a:gd name="T23" fmla="*/ 1 h 13"/>
                <a:gd name="T24" fmla="*/ 5 w 14"/>
                <a:gd name="T25" fmla="*/ 1 h 13"/>
                <a:gd name="T26" fmla="*/ 4 w 14"/>
                <a:gd name="T27" fmla="*/ 3 h 13"/>
                <a:gd name="T28" fmla="*/ 4 w 14"/>
                <a:gd name="T29" fmla="*/ 3 h 13"/>
                <a:gd name="T30" fmla="*/ 2 w 14"/>
                <a:gd name="T31" fmla="*/ 5 h 13"/>
                <a:gd name="T32" fmla="*/ 2 w 14"/>
                <a:gd name="T33" fmla="*/ 5 h 13"/>
                <a:gd name="T34" fmla="*/ 2 w 14"/>
                <a:gd name="T35" fmla="*/ 6 h 13"/>
                <a:gd name="T36" fmla="*/ 2 w 14"/>
                <a:gd name="T37" fmla="*/ 7 h 13"/>
                <a:gd name="T38" fmla="*/ 1 w 14"/>
                <a:gd name="T39" fmla="*/ 8 h 13"/>
                <a:gd name="T40" fmla="*/ 2 w 14"/>
                <a:gd name="T41" fmla="*/ 9 h 13"/>
                <a:gd name="T42" fmla="*/ 0 w 14"/>
                <a:gd name="T43" fmla="*/ 10 h 13"/>
                <a:gd name="T44" fmla="*/ 2 w 14"/>
                <a:gd name="T45" fmla="*/ 11 h 13"/>
                <a:gd name="T46" fmla="*/ 4 w 14"/>
                <a:gd name="T47" fmla="*/ 12 h 13"/>
                <a:gd name="T48" fmla="*/ 6 w 14"/>
                <a:gd name="T49" fmla="*/ 12 h 13"/>
                <a:gd name="T50" fmla="*/ 6 w 14"/>
                <a:gd name="T51" fmla="*/ 12 h 13"/>
                <a:gd name="T52" fmla="*/ 8 w 14"/>
                <a:gd name="T53" fmla="*/ 12 h 13"/>
                <a:gd name="T54" fmla="*/ 9 w 14"/>
                <a:gd name="T55" fmla="*/ 12 h 13"/>
                <a:gd name="T56" fmla="*/ 12 w 14"/>
                <a:gd name="T57" fmla="*/ 11 h 13"/>
                <a:gd name="T58" fmla="*/ 14 w 14"/>
                <a:gd name="T59" fmla="*/ 10 h 13"/>
                <a:gd name="T60" fmla="*/ 13 w 14"/>
                <a:gd name="T6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3">
                  <a:moveTo>
                    <a:pt x="13" y="9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3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2"/>
                    <a:pt x="12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4" y="9"/>
                    <a:pt x="13" y="9"/>
                    <a:pt x="13" y="9"/>
                  </a:cubicBezTo>
                  <a:close/>
                </a:path>
              </a:pathLst>
            </a:custGeom>
            <a:solidFill>
              <a:srgbClr val="00A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4" name="Freeform 947"/>
            <p:cNvSpPr>
              <a:spLocks/>
            </p:cNvSpPr>
            <p:nvPr/>
          </p:nvSpPr>
          <p:spPr bwMode="auto">
            <a:xfrm>
              <a:off x="4936677" y="4867002"/>
              <a:ext cx="204490" cy="175277"/>
            </a:xfrm>
            <a:custGeom>
              <a:avLst/>
              <a:gdLst>
                <a:gd name="T0" fmla="*/ 13 w 14"/>
                <a:gd name="T1" fmla="*/ 8 h 12"/>
                <a:gd name="T2" fmla="*/ 13 w 14"/>
                <a:gd name="T3" fmla="*/ 7 h 12"/>
                <a:gd name="T4" fmla="*/ 11 w 14"/>
                <a:gd name="T5" fmla="*/ 6 h 12"/>
                <a:gd name="T6" fmla="*/ 12 w 14"/>
                <a:gd name="T7" fmla="*/ 6 h 12"/>
                <a:gd name="T8" fmla="*/ 11 w 14"/>
                <a:gd name="T9" fmla="*/ 4 h 12"/>
                <a:gd name="T10" fmla="*/ 11 w 14"/>
                <a:gd name="T11" fmla="*/ 4 h 12"/>
                <a:gd name="T12" fmla="*/ 9 w 14"/>
                <a:gd name="T13" fmla="*/ 3 h 12"/>
                <a:gd name="T14" fmla="*/ 9 w 14"/>
                <a:gd name="T15" fmla="*/ 2 h 12"/>
                <a:gd name="T16" fmla="*/ 7 w 14"/>
                <a:gd name="T17" fmla="*/ 1 h 12"/>
                <a:gd name="T18" fmla="*/ 7 w 14"/>
                <a:gd name="T19" fmla="*/ 1 h 12"/>
                <a:gd name="T20" fmla="*/ 6 w 14"/>
                <a:gd name="T21" fmla="*/ 0 h 12"/>
                <a:gd name="T22" fmla="*/ 5 w 14"/>
                <a:gd name="T23" fmla="*/ 1 h 12"/>
                <a:gd name="T24" fmla="*/ 5 w 14"/>
                <a:gd name="T25" fmla="*/ 1 h 12"/>
                <a:gd name="T26" fmla="*/ 4 w 14"/>
                <a:gd name="T27" fmla="*/ 2 h 12"/>
                <a:gd name="T28" fmla="*/ 4 w 14"/>
                <a:gd name="T29" fmla="*/ 3 h 12"/>
                <a:gd name="T30" fmla="*/ 2 w 14"/>
                <a:gd name="T31" fmla="*/ 4 h 12"/>
                <a:gd name="T32" fmla="*/ 3 w 14"/>
                <a:gd name="T33" fmla="*/ 5 h 12"/>
                <a:gd name="T34" fmla="*/ 2 w 14"/>
                <a:gd name="T35" fmla="*/ 6 h 12"/>
                <a:gd name="T36" fmla="*/ 2 w 14"/>
                <a:gd name="T37" fmla="*/ 6 h 12"/>
                <a:gd name="T38" fmla="*/ 1 w 14"/>
                <a:gd name="T39" fmla="*/ 8 h 12"/>
                <a:gd name="T40" fmla="*/ 2 w 14"/>
                <a:gd name="T41" fmla="*/ 8 h 12"/>
                <a:gd name="T42" fmla="*/ 0 w 14"/>
                <a:gd name="T43" fmla="*/ 9 h 12"/>
                <a:gd name="T44" fmla="*/ 2 w 14"/>
                <a:gd name="T45" fmla="*/ 10 h 12"/>
                <a:gd name="T46" fmla="*/ 4 w 14"/>
                <a:gd name="T47" fmla="*/ 11 h 12"/>
                <a:gd name="T48" fmla="*/ 6 w 14"/>
                <a:gd name="T49" fmla="*/ 12 h 12"/>
                <a:gd name="T50" fmla="*/ 6 w 14"/>
                <a:gd name="T51" fmla="*/ 12 h 12"/>
                <a:gd name="T52" fmla="*/ 8 w 14"/>
                <a:gd name="T53" fmla="*/ 12 h 12"/>
                <a:gd name="T54" fmla="*/ 9 w 14"/>
                <a:gd name="T55" fmla="*/ 12 h 12"/>
                <a:gd name="T56" fmla="*/ 12 w 14"/>
                <a:gd name="T57" fmla="*/ 11 h 12"/>
                <a:gd name="T58" fmla="*/ 14 w 14"/>
                <a:gd name="T59" fmla="*/ 10 h 12"/>
                <a:gd name="T60" fmla="*/ 13 w 14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12">
                  <a:moveTo>
                    <a:pt x="13" y="8"/>
                  </a:moveTo>
                  <a:cubicBezTo>
                    <a:pt x="13" y="8"/>
                    <a:pt x="13" y="8"/>
                    <a:pt x="13" y="7"/>
                  </a:cubicBezTo>
                  <a:cubicBezTo>
                    <a:pt x="13" y="7"/>
                    <a:pt x="12" y="7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0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9"/>
                    <a:pt x="13" y="8"/>
                    <a:pt x="13" y="8"/>
                  </a:cubicBezTo>
                  <a:close/>
                </a:path>
              </a:pathLst>
            </a:custGeom>
            <a:solidFill>
              <a:srgbClr val="00A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5" name="Freeform 948"/>
            <p:cNvSpPr>
              <a:spLocks/>
            </p:cNvSpPr>
            <p:nvPr/>
          </p:nvSpPr>
          <p:spPr bwMode="auto">
            <a:xfrm>
              <a:off x="4264783" y="3654671"/>
              <a:ext cx="102245" cy="116851"/>
            </a:xfrm>
            <a:custGeom>
              <a:avLst/>
              <a:gdLst>
                <a:gd name="T0" fmla="*/ 6 w 7"/>
                <a:gd name="T1" fmla="*/ 1 h 8"/>
                <a:gd name="T2" fmla="*/ 5 w 7"/>
                <a:gd name="T3" fmla="*/ 2 h 8"/>
                <a:gd name="T4" fmla="*/ 4 w 7"/>
                <a:gd name="T5" fmla="*/ 1 h 8"/>
                <a:gd name="T6" fmla="*/ 3 w 7"/>
                <a:gd name="T7" fmla="*/ 2 h 8"/>
                <a:gd name="T8" fmla="*/ 3 w 7"/>
                <a:gd name="T9" fmla="*/ 2 h 8"/>
                <a:gd name="T10" fmla="*/ 4 w 7"/>
                <a:gd name="T11" fmla="*/ 3 h 8"/>
                <a:gd name="T12" fmla="*/ 5 w 7"/>
                <a:gd name="T13" fmla="*/ 3 h 8"/>
                <a:gd name="T14" fmla="*/ 6 w 7"/>
                <a:gd name="T15" fmla="*/ 4 h 8"/>
                <a:gd name="T16" fmla="*/ 7 w 7"/>
                <a:gd name="T17" fmla="*/ 5 h 8"/>
                <a:gd name="T18" fmla="*/ 6 w 7"/>
                <a:gd name="T19" fmla="*/ 7 h 8"/>
                <a:gd name="T20" fmla="*/ 3 w 7"/>
                <a:gd name="T21" fmla="*/ 8 h 8"/>
                <a:gd name="T22" fmla="*/ 1 w 7"/>
                <a:gd name="T23" fmla="*/ 7 h 8"/>
                <a:gd name="T24" fmla="*/ 0 w 7"/>
                <a:gd name="T25" fmla="*/ 5 h 8"/>
                <a:gd name="T26" fmla="*/ 2 w 7"/>
                <a:gd name="T27" fmla="*/ 5 h 8"/>
                <a:gd name="T28" fmla="*/ 4 w 7"/>
                <a:gd name="T29" fmla="*/ 6 h 8"/>
                <a:gd name="T30" fmla="*/ 5 w 7"/>
                <a:gd name="T31" fmla="*/ 6 h 8"/>
                <a:gd name="T32" fmla="*/ 5 w 7"/>
                <a:gd name="T33" fmla="*/ 5 h 8"/>
                <a:gd name="T34" fmla="*/ 5 w 7"/>
                <a:gd name="T35" fmla="*/ 5 h 8"/>
                <a:gd name="T36" fmla="*/ 3 w 7"/>
                <a:gd name="T37" fmla="*/ 4 h 8"/>
                <a:gd name="T38" fmla="*/ 1 w 7"/>
                <a:gd name="T39" fmla="*/ 4 h 8"/>
                <a:gd name="T40" fmla="*/ 1 w 7"/>
                <a:gd name="T41" fmla="*/ 2 h 8"/>
                <a:gd name="T42" fmla="*/ 1 w 7"/>
                <a:gd name="T43" fmla="*/ 0 h 8"/>
                <a:gd name="T44" fmla="*/ 4 w 7"/>
                <a:gd name="T45" fmla="*/ 0 h 8"/>
                <a:gd name="T46" fmla="*/ 6 w 7"/>
                <a:gd name="T4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8">
                  <a:moveTo>
                    <a:pt x="6" y="1"/>
                  </a:moveTo>
                  <a:lnTo>
                    <a:pt x="5" y="2"/>
                  </a:lnTo>
                  <a:cubicBezTo>
                    <a:pt x="5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8"/>
                    <a:pt x="3" y="8"/>
                  </a:cubicBezTo>
                  <a:cubicBezTo>
                    <a:pt x="3" y="8"/>
                    <a:pt x="2" y="7"/>
                    <a:pt x="1" y="7"/>
                  </a:cubicBezTo>
                  <a:cubicBezTo>
                    <a:pt x="1" y="7"/>
                    <a:pt x="1" y="6"/>
                    <a:pt x="0" y="5"/>
                  </a:cubicBezTo>
                  <a:lnTo>
                    <a:pt x="2" y="5"/>
                  </a:lnTo>
                  <a:cubicBezTo>
                    <a:pt x="2" y="6"/>
                    <a:pt x="3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6" name="Freeform 949"/>
            <p:cNvSpPr>
              <a:spLocks/>
            </p:cNvSpPr>
            <p:nvPr/>
          </p:nvSpPr>
          <p:spPr bwMode="auto">
            <a:xfrm>
              <a:off x="4367028" y="3654671"/>
              <a:ext cx="102245" cy="116851"/>
            </a:xfrm>
            <a:custGeom>
              <a:avLst/>
              <a:gdLst>
                <a:gd name="T0" fmla="*/ 7 w 7"/>
                <a:gd name="T1" fmla="*/ 3 h 8"/>
                <a:gd name="T2" fmla="*/ 5 w 7"/>
                <a:gd name="T3" fmla="*/ 3 h 8"/>
                <a:gd name="T4" fmla="*/ 4 w 7"/>
                <a:gd name="T5" fmla="*/ 1 h 8"/>
                <a:gd name="T6" fmla="*/ 2 w 7"/>
                <a:gd name="T7" fmla="*/ 4 h 8"/>
                <a:gd name="T8" fmla="*/ 3 w 7"/>
                <a:gd name="T9" fmla="*/ 6 h 8"/>
                <a:gd name="T10" fmla="*/ 4 w 7"/>
                <a:gd name="T11" fmla="*/ 6 h 8"/>
                <a:gd name="T12" fmla="*/ 5 w 7"/>
                <a:gd name="T13" fmla="*/ 5 h 8"/>
                <a:gd name="T14" fmla="*/ 7 w 7"/>
                <a:gd name="T15" fmla="*/ 5 h 8"/>
                <a:gd name="T16" fmla="*/ 6 w 7"/>
                <a:gd name="T17" fmla="*/ 7 h 8"/>
                <a:gd name="T18" fmla="*/ 4 w 7"/>
                <a:gd name="T19" fmla="*/ 8 h 8"/>
                <a:gd name="T20" fmla="*/ 1 w 7"/>
                <a:gd name="T21" fmla="*/ 6 h 8"/>
                <a:gd name="T22" fmla="*/ 0 w 7"/>
                <a:gd name="T23" fmla="*/ 4 h 8"/>
                <a:gd name="T24" fmla="*/ 1 w 7"/>
                <a:gd name="T25" fmla="*/ 1 h 8"/>
                <a:gd name="T26" fmla="*/ 4 w 7"/>
                <a:gd name="T27" fmla="*/ 0 h 8"/>
                <a:gd name="T28" fmla="*/ 7 w 7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lnTo>
                    <a:pt x="5" y="3"/>
                  </a:ln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lnTo>
                    <a:pt x="7" y="5"/>
                  </a:lnTo>
                  <a:cubicBezTo>
                    <a:pt x="7" y="6"/>
                    <a:pt x="7" y="6"/>
                    <a:pt x="6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7" name="Freeform 950"/>
            <p:cNvSpPr>
              <a:spLocks/>
            </p:cNvSpPr>
            <p:nvPr/>
          </p:nvSpPr>
          <p:spPr bwMode="auto">
            <a:xfrm>
              <a:off x="4483879" y="3654671"/>
              <a:ext cx="87638" cy="102245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7 h 7"/>
                <a:gd name="T4" fmla="*/ 4 w 6"/>
                <a:gd name="T5" fmla="*/ 7 h 7"/>
                <a:gd name="T6" fmla="*/ 4 w 6"/>
                <a:gd name="T7" fmla="*/ 4 h 7"/>
                <a:gd name="T8" fmla="*/ 2 w 6"/>
                <a:gd name="T9" fmla="*/ 4 h 7"/>
                <a:gd name="T10" fmla="*/ 2 w 6"/>
                <a:gd name="T11" fmla="*/ 7 h 7"/>
                <a:gd name="T12" fmla="*/ 0 w 6"/>
                <a:gd name="T13" fmla="*/ 7 h 7"/>
                <a:gd name="T14" fmla="*/ 0 w 6"/>
                <a:gd name="T15" fmla="*/ 0 h 7"/>
                <a:gd name="T16" fmla="*/ 2 w 6"/>
                <a:gd name="T17" fmla="*/ 0 h 7"/>
                <a:gd name="T18" fmla="*/ 2 w 6"/>
                <a:gd name="T19" fmla="*/ 3 h 7"/>
                <a:gd name="T20" fmla="*/ 4 w 6"/>
                <a:gd name="T21" fmla="*/ 3 h 7"/>
                <a:gd name="T22" fmla="*/ 4 w 6"/>
                <a:gd name="T23" fmla="*/ 0 h 7"/>
                <a:gd name="T24" fmla="*/ 6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7"/>
                  </a:lnTo>
                  <a:lnTo>
                    <a:pt x="4" y="7"/>
                  </a:lnTo>
                  <a:lnTo>
                    <a:pt x="4" y="4"/>
                  </a:lnTo>
                  <a:lnTo>
                    <a:pt x="2" y="4"/>
                  </a:ln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8" name="Freeform 951"/>
            <p:cNvSpPr>
              <a:spLocks noEditPoints="1"/>
            </p:cNvSpPr>
            <p:nvPr/>
          </p:nvSpPr>
          <p:spPr bwMode="auto">
            <a:xfrm>
              <a:off x="4586124" y="3654671"/>
              <a:ext cx="102245" cy="116851"/>
            </a:xfrm>
            <a:custGeom>
              <a:avLst/>
              <a:gdLst>
                <a:gd name="T0" fmla="*/ 4 w 7"/>
                <a:gd name="T1" fmla="*/ 1 h 8"/>
                <a:gd name="T2" fmla="*/ 2 w 7"/>
                <a:gd name="T3" fmla="*/ 4 h 8"/>
                <a:gd name="T4" fmla="*/ 4 w 7"/>
                <a:gd name="T5" fmla="*/ 6 h 8"/>
                <a:gd name="T6" fmla="*/ 5 w 7"/>
                <a:gd name="T7" fmla="*/ 4 h 8"/>
                <a:gd name="T8" fmla="*/ 4 w 7"/>
                <a:gd name="T9" fmla="*/ 1 h 8"/>
                <a:gd name="T10" fmla="*/ 4 w 7"/>
                <a:gd name="T11" fmla="*/ 8 h 8"/>
                <a:gd name="T12" fmla="*/ 1 w 7"/>
                <a:gd name="T13" fmla="*/ 6 h 8"/>
                <a:gd name="T14" fmla="*/ 0 w 7"/>
                <a:gd name="T15" fmla="*/ 4 h 8"/>
                <a:gd name="T16" fmla="*/ 1 w 7"/>
                <a:gd name="T17" fmla="*/ 1 h 8"/>
                <a:gd name="T18" fmla="*/ 4 w 7"/>
                <a:gd name="T19" fmla="*/ 0 h 8"/>
                <a:gd name="T20" fmla="*/ 6 w 7"/>
                <a:gd name="T21" fmla="*/ 1 h 8"/>
                <a:gd name="T22" fmla="*/ 7 w 7"/>
                <a:gd name="T23" fmla="*/ 4 h 8"/>
                <a:gd name="T24" fmla="*/ 6 w 7"/>
                <a:gd name="T25" fmla="*/ 6 h 8"/>
                <a:gd name="T26" fmla="*/ 4 w 7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8">
                  <a:moveTo>
                    <a:pt x="4" y="1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1"/>
                    <a:pt x="4" y="1"/>
                  </a:cubicBezTo>
                  <a:close/>
                  <a:moveTo>
                    <a:pt x="4" y="8"/>
                  </a:moveTo>
                  <a:cubicBezTo>
                    <a:pt x="2" y="8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5" y="7"/>
                    <a:pt x="5" y="8"/>
                    <a:pt x="4" y="8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9" name="Freeform 952"/>
            <p:cNvSpPr>
              <a:spLocks noEditPoints="1"/>
            </p:cNvSpPr>
            <p:nvPr/>
          </p:nvSpPr>
          <p:spPr bwMode="auto">
            <a:xfrm>
              <a:off x="4702975" y="3654671"/>
              <a:ext cx="87638" cy="116851"/>
            </a:xfrm>
            <a:custGeom>
              <a:avLst/>
              <a:gdLst>
                <a:gd name="T0" fmla="*/ 3 w 6"/>
                <a:gd name="T1" fmla="*/ 1 h 8"/>
                <a:gd name="T2" fmla="*/ 2 w 6"/>
                <a:gd name="T3" fmla="*/ 4 h 8"/>
                <a:gd name="T4" fmla="*/ 3 w 6"/>
                <a:gd name="T5" fmla="*/ 6 h 8"/>
                <a:gd name="T6" fmla="*/ 4 w 6"/>
                <a:gd name="T7" fmla="*/ 4 h 8"/>
                <a:gd name="T8" fmla="*/ 3 w 6"/>
                <a:gd name="T9" fmla="*/ 1 h 8"/>
                <a:gd name="T10" fmla="*/ 3 w 6"/>
                <a:gd name="T11" fmla="*/ 8 h 8"/>
                <a:gd name="T12" fmla="*/ 1 w 6"/>
                <a:gd name="T13" fmla="*/ 6 h 8"/>
                <a:gd name="T14" fmla="*/ 0 w 6"/>
                <a:gd name="T15" fmla="*/ 4 h 8"/>
                <a:gd name="T16" fmla="*/ 1 w 6"/>
                <a:gd name="T17" fmla="*/ 1 h 8"/>
                <a:gd name="T18" fmla="*/ 3 w 6"/>
                <a:gd name="T19" fmla="*/ 0 h 8"/>
                <a:gd name="T20" fmla="*/ 5 w 6"/>
                <a:gd name="T21" fmla="*/ 1 h 8"/>
                <a:gd name="T22" fmla="*/ 6 w 6"/>
                <a:gd name="T23" fmla="*/ 4 h 8"/>
                <a:gd name="T24" fmla="*/ 5 w 6"/>
                <a:gd name="T25" fmla="*/ 6 h 8"/>
                <a:gd name="T26" fmla="*/ 3 w 6"/>
                <a:gd name="T2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2" y="1"/>
                    <a:pt x="2" y="2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4" y="2"/>
                    <a:pt x="4" y="1"/>
                    <a:pt x="3" y="1"/>
                  </a:cubicBezTo>
                  <a:close/>
                  <a:moveTo>
                    <a:pt x="3" y="8"/>
                  </a:moveTo>
                  <a:cubicBezTo>
                    <a:pt x="2" y="8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7"/>
                    <a:pt x="4" y="8"/>
                    <a:pt x="3" y="8"/>
                  </a:cubicBez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0" name="Freeform 953"/>
            <p:cNvSpPr>
              <a:spLocks/>
            </p:cNvSpPr>
            <p:nvPr/>
          </p:nvSpPr>
          <p:spPr bwMode="auto">
            <a:xfrm>
              <a:off x="4805220" y="3654671"/>
              <a:ext cx="73032" cy="102245"/>
            </a:xfrm>
            <a:custGeom>
              <a:avLst/>
              <a:gdLst>
                <a:gd name="T0" fmla="*/ 2 w 5"/>
                <a:gd name="T1" fmla="*/ 6 h 7"/>
                <a:gd name="T2" fmla="*/ 5 w 5"/>
                <a:gd name="T3" fmla="*/ 6 h 7"/>
                <a:gd name="T4" fmla="*/ 5 w 5"/>
                <a:gd name="T5" fmla="*/ 7 h 7"/>
                <a:gd name="T6" fmla="*/ 0 w 5"/>
                <a:gd name="T7" fmla="*/ 7 h 7"/>
                <a:gd name="T8" fmla="*/ 0 w 5"/>
                <a:gd name="T9" fmla="*/ 0 h 7"/>
                <a:gd name="T10" fmla="*/ 2 w 5"/>
                <a:gd name="T11" fmla="*/ 0 h 7"/>
                <a:gd name="T12" fmla="*/ 2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lnTo>
                    <a:pt x="5" y="6"/>
                  </a:lnTo>
                  <a:lnTo>
                    <a:pt x="5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ED4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57951" y="1347614"/>
            <a:ext cx="50280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文化是学校人文精神和核心价值观的集中体现，是凝聚和激励学校全体成员进行教育教学改革的重要精神力量，是学校实现可持续发展的强大内驱力。为进一步优化育人环境，营造良好的的校园文化氛围，用校园文化陶冶学生情操，滋养学生心灵，使校园真正成为学生成长的摇篮，教师成就事业的舞台。</a:t>
            </a:r>
          </a:p>
        </p:txBody>
      </p:sp>
      <p:grpSp>
        <p:nvGrpSpPr>
          <p:cNvPr id="3033" name="组合 3032"/>
          <p:cNvGrpSpPr/>
          <p:nvPr/>
        </p:nvGrpSpPr>
        <p:grpSpPr>
          <a:xfrm>
            <a:off x="1395830" y="4079650"/>
            <a:ext cx="1161414" cy="738583"/>
            <a:chOff x="7380312" y="1562972"/>
            <a:chExt cx="1656184" cy="1424703"/>
          </a:xfrm>
        </p:grpSpPr>
        <p:sp>
          <p:nvSpPr>
            <p:cNvPr id="3034" name="矩形 3033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5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6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7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8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9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0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1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2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3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4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5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6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7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8" name="矩形 3047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9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0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1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2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3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4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5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6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7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8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9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0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1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2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3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779912" y="290141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rgbClr val="FFFF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127546426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19" dur="4600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24" dur="3100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29" dur="4000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2" grpId="0" animBg="1"/>
      <p:bldP spid="2282" grpId="1" animBg="1"/>
      <p:bldP spid="2283" grpId="0" animBg="1"/>
      <p:bldP spid="2283" grpId="1" animBg="1"/>
      <p:bldP spid="2284" grpId="0" animBg="1"/>
      <p:bldP spid="2284" grpId="1" animBg="1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6E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Group 4"/>
          <p:cNvGrpSpPr>
            <a:grpSpLocks noChangeAspect="1"/>
          </p:cNvGrpSpPr>
          <p:nvPr/>
        </p:nvGrpSpPr>
        <p:grpSpPr bwMode="auto">
          <a:xfrm>
            <a:off x="-3365104" y="-3238306"/>
            <a:ext cx="16002000" cy="11714712"/>
            <a:chOff x="814" y="-55"/>
            <a:chExt cx="6054" cy="4432"/>
          </a:xfrm>
          <a:solidFill>
            <a:schemeClr val="bg1">
              <a:alpha val="8000"/>
            </a:schemeClr>
          </a:solidFill>
        </p:grpSpPr>
        <p:sp>
          <p:nvSpPr>
            <p:cNvPr id="305" name="Freeform 5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close/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"/>
            <p:cNvSpPr>
              <a:spLocks noEditPoints="1"/>
            </p:cNvSpPr>
            <p:nvPr/>
          </p:nvSpPr>
          <p:spPr bwMode="auto">
            <a:xfrm>
              <a:off x="3763" y="-55"/>
              <a:ext cx="149" cy="2213"/>
            </a:xfrm>
            <a:custGeom>
              <a:avLst/>
              <a:gdLst>
                <a:gd name="T0" fmla="*/ 85 w 149"/>
                <a:gd name="T1" fmla="*/ 2213 h 2213"/>
                <a:gd name="T2" fmla="*/ 85 w 149"/>
                <a:gd name="T3" fmla="*/ 2213 h 2213"/>
                <a:gd name="T4" fmla="*/ 85 w 149"/>
                <a:gd name="T5" fmla="*/ 2213 h 2213"/>
                <a:gd name="T6" fmla="*/ 85 w 149"/>
                <a:gd name="T7" fmla="*/ 2213 h 2213"/>
                <a:gd name="T8" fmla="*/ 85 w 149"/>
                <a:gd name="T9" fmla="*/ 2213 h 2213"/>
                <a:gd name="T10" fmla="*/ 85 w 149"/>
                <a:gd name="T11" fmla="*/ 2213 h 2213"/>
                <a:gd name="T12" fmla="*/ 85 w 149"/>
                <a:gd name="T13" fmla="*/ 2213 h 2213"/>
                <a:gd name="T14" fmla="*/ 85 w 149"/>
                <a:gd name="T15" fmla="*/ 2213 h 2213"/>
                <a:gd name="T16" fmla="*/ 85 w 149"/>
                <a:gd name="T17" fmla="*/ 2213 h 2213"/>
                <a:gd name="T18" fmla="*/ 85 w 149"/>
                <a:gd name="T19" fmla="*/ 2213 h 2213"/>
                <a:gd name="T20" fmla="*/ 85 w 149"/>
                <a:gd name="T21" fmla="*/ 2213 h 2213"/>
                <a:gd name="T22" fmla="*/ 85 w 149"/>
                <a:gd name="T23" fmla="*/ 2213 h 2213"/>
                <a:gd name="T24" fmla="*/ 85 w 149"/>
                <a:gd name="T25" fmla="*/ 2213 h 2213"/>
                <a:gd name="T26" fmla="*/ 149 w 149"/>
                <a:gd name="T27" fmla="*/ 0 h 2213"/>
                <a:gd name="T28" fmla="*/ 0 w 149"/>
                <a:gd name="T29" fmla="*/ 0 h 2213"/>
                <a:gd name="T30" fmla="*/ 85 w 149"/>
                <a:gd name="T31" fmla="*/ 2213 h 2213"/>
                <a:gd name="T32" fmla="*/ 85 w 149"/>
                <a:gd name="T33" fmla="*/ 2213 h 2213"/>
                <a:gd name="T34" fmla="*/ 149 w 149"/>
                <a:gd name="T35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2213">
                  <a:moveTo>
                    <a:pt x="85" y="2213"/>
                  </a:move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85" y="2213"/>
                  </a:lnTo>
                  <a:moveTo>
                    <a:pt x="149" y="0"/>
                  </a:moveTo>
                  <a:lnTo>
                    <a:pt x="0" y="0"/>
                  </a:lnTo>
                  <a:lnTo>
                    <a:pt x="85" y="2213"/>
                  </a:lnTo>
                  <a:lnTo>
                    <a:pt x="85" y="2213"/>
                  </a:lnTo>
                  <a:lnTo>
                    <a:pt x="14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close/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"/>
            <p:cNvSpPr>
              <a:spLocks noEditPoints="1"/>
            </p:cNvSpPr>
            <p:nvPr/>
          </p:nvSpPr>
          <p:spPr bwMode="auto">
            <a:xfrm>
              <a:off x="3420" y="-55"/>
              <a:ext cx="428" cy="2213"/>
            </a:xfrm>
            <a:custGeom>
              <a:avLst/>
              <a:gdLst>
                <a:gd name="T0" fmla="*/ 428 w 428"/>
                <a:gd name="T1" fmla="*/ 2213 h 2213"/>
                <a:gd name="T2" fmla="*/ 428 w 428"/>
                <a:gd name="T3" fmla="*/ 2213 h 2213"/>
                <a:gd name="T4" fmla="*/ 428 w 428"/>
                <a:gd name="T5" fmla="*/ 2213 h 2213"/>
                <a:gd name="T6" fmla="*/ 428 w 428"/>
                <a:gd name="T7" fmla="*/ 2213 h 2213"/>
                <a:gd name="T8" fmla="*/ 428 w 428"/>
                <a:gd name="T9" fmla="*/ 2213 h 2213"/>
                <a:gd name="T10" fmla="*/ 428 w 428"/>
                <a:gd name="T11" fmla="*/ 2213 h 2213"/>
                <a:gd name="T12" fmla="*/ 428 w 428"/>
                <a:gd name="T13" fmla="*/ 2213 h 2213"/>
                <a:gd name="T14" fmla="*/ 428 w 428"/>
                <a:gd name="T15" fmla="*/ 2213 h 2213"/>
                <a:gd name="T16" fmla="*/ 428 w 428"/>
                <a:gd name="T17" fmla="*/ 2213 h 2213"/>
                <a:gd name="T18" fmla="*/ 428 w 428"/>
                <a:gd name="T19" fmla="*/ 2213 h 2213"/>
                <a:gd name="T20" fmla="*/ 428 w 428"/>
                <a:gd name="T21" fmla="*/ 2213 h 2213"/>
                <a:gd name="T22" fmla="*/ 428 w 428"/>
                <a:gd name="T23" fmla="*/ 2213 h 2213"/>
                <a:gd name="T24" fmla="*/ 428 w 428"/>
                <a:gd name="T25" fmla="*/ 2213 h 2213"/>
                <a:gd name="T26" fmla="*/ 428 w 428"/>
                <a:gd name="T27" fmla="*/ 2213 h 2213"/>
                <a:gd name="T28" fmla="*/ 428 w 428"/>
                <a:gd name="T29" fmla="*/ 2213 h 2213"/>
                <a:gd name="T30" fmla="*/ 173 w 428"/>
                <a:gd name="T31" fmla="*/ 0 h 2213"/>
                <a:gd name="T32" fmla="*/ 0 w 428"/>
                <a:gd name="T33" fmla="*/ 0 h 2213"/>
                <a:gd name="T34" fmla="*/ 428 w 428"/>
                <a:gd name="T35" fmla="*/ 2213 h 2213"/>
                <a:gd name="T36" fmla="*/ 428 w 428"/>
                <a:gd name="T37" fmla="*/ 2213 h 2213"/>
                <a:gd name="T38" fmla="*/ 173 w 42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2213"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428" y="2213"/>
                  </a:moveTo>
                  <a:lnTo>
                    <a:pt x="428" y="2213"/>
                  </a:lnTo>
                  <a:lnTo>
                    <a:pt x="428" y="2213"/>
                  </a:lnTo>
                  <a:lnTo>
                    <a:pt x="428" y="2213"/>
                  </a:lnTo>
                  <a:moveTo>
                    <a:pt x="173" y="0"/>
                  </a:moveTo>
                  <a:lnTo>
                    <a:pt x="0" y="0"/>
                  </a:lnTo>
                  <a:lnTo>
                    <a:pt x="428" y="2213"/>
                  </a:lnTo>
                  <a:lnTo>
                    <a:pt x="428" y="2213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9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"/>
            <p:cNvSpPr>
              <a:spLocks noEditPoints="1"/>
            </p:cNvSpPr>
            <p:nvPr/>
          </p:nvSpPr>
          <p:spPr bwMode="auto">
            <a:xfrm>
              <a:off x="3848" y="-55"/>
              <a:ext cx="424" cy="2213"/>
            </a:xfrm>
            <a:custGeom>
              <a:avLst/>
              <a:gdLst>
                <a:gd name="T0" fmla="*/ 0 w 424"/>
                <a:gd name="T1" fmla="*/ 2213 h 2213"/>
                <a:gd name="T2" fmla="*/ 0 w 424"/>
                <a:gd name="T3" fmla="*/ 2213 h 2213"/>
                <a:gd name="T4" fmla="*/ 0 w 424"/>
                <a:gd name="T5" fmla="*/ 2213 h 2213"/>
                <a:gd name="T6" fmla="*/ 0 w 424"/>
                <a:gd name="T7" fmla="*/ 2213 h 2213"/>
                <a:gd name="T8" fmla="*/ 0 w 424"/>
                <a:gd name="T9" fmla="*/ 2213 h 2213"/>
                <a:gd name="T10" fmla="*/ 0 w 424"/>
                <a:gd name="T11" fmla="*/ 2213 h 2213"/>
                <a:gd name="T12" fmla="*/ 0 w 424"/>
                <a:gd name="T13" fmla="*/ 2213 h 2213"/>
                <a:gd name="T14" fmla="*/ 0 w 424"/>
                <a:gd name="T15" fmla="*/ 2213 h 2213"/>
                <a:gd name="T16" fmla="*/ 0 w 424"/>
                <a:gd name="T17" fmla="*/ 2213 h 2213"/>
                <a:gd name="T18" fmla="*/ 0 w 424"/>
                <a:gd name="T19" fmla="*/ 2213 h 2213"/>
                <a:gd name="T20" fmla="*/ 0 w 424"/>
                <a:gd name="T21" fmla="*/ 2213 h 2213"/>
                <a:gd name="T22" fmla="*/ 0 w 424"/>
                <a:gd name="T23" fmla="*/ 2213 h 2213"/>
                <a:gd name="T24" fmla="*/ 0 w 424"/>
                <a:gd name="T25" fmla="*/ 2213 h 2213"/>
                <a:gd name="T26" fmla="*/ 0 w 424"/>
                <a:gd name="T27" fmla="*/ 2213 h 2213"/>
                <a:gd name="T28" fmla="*/ 0 w 424"/>
                <a:gd name="T29" fmla="*/ 2213 h 2213"/>
                <a:gd name="T30" fmla="*/ 424 w 424"/>
                <a:gd name="T31" fmla="*/ 0 h 2213"/>
                <a:gd name="T32" fmla="*/ 258 w 424"/>
                <a:gd name="T33" fmla="*/ 0 h 2213"/>
                <a:gd name="T34" fmla="*/ 0 w 424"/>
                <a:gd name="T35" fmla="*/ 2213 h 2213"/>
                <a:gd name="T36" fmla="*/ 0 w 424"/>
                <a:gd name="T37" fmla="*/ 2213 h 2213"/>
                <a:gd name="T38" fmla="*/ 424 w 424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424" y="0"/>
                  </a:moveTo>
                  <a:lnTo>
                    <a:pt x="258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42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1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2"/>
            <p:cNvSpPr>
              <a:spLocks noEditPoints="1"/>
            </p:cNvSpPr>
            <p:nvPr/>
          </p:nvSpPr>
          <p:spPr bwMode="auto">
            <a:xfrm>
              <a:off x="3848" y="-55"/>
              <a:ext cx="906" cy="2213"/>
            </a:xfrm>
            <a:custGeom>
              <a:avLst/>
              <a:gdLst>
                <a:gd name="T0" fmla="*/ 0 w 906"/>
                <a:gd name="T1" fmla="*/ 2213 h 2213"/>
                <a:gd name="T2" fmla="*/ 0 w 906"/>
                <a:gd name="T3" fmla="*/ 2213 h 2213"/>
                <a:gd name="T4" fmla="*/ 0 w 906"/>
                <a:gd name="T5" fmla="*/ 2213 h 2213"/>
                <a:gd name="T6" fmla="*/ 0 w 906"/>
                <a:gd name="T7" fmla="*/ 2213 h 2213"/>
                <a:gd name="T8" fmla="*/ 0 w 906"/>
                <a:gd name="T9" fmla="*/ 2213 h 2213"/>
                <a:gd name="T10" fmla="*/ 0 w 906"/>
                <a:gd name="T11" fmla="*/ 2213 h 2213"/>
                <a:gd name="T12" fmla="*/ 0 w 906"/>
                <a:gd name="T13" fmla="*/ 2213 h 2213"/>
                <a:gd name="T14" fmla="*/ 0 w 906"/>
                <a:gd name="T15" fmla="*/ 2213 h 2213"/>
                <a:gd name="T16" fmla="*/ 0 w 906"/>
                <a:gd name="T17" fmla="*/ 2213 h 2213"/>
                <a:gd name="T18" fmla="*/ 0 w 906"/>
                <a:gd name="T19" fmla="*/ 2213 h 2213"/>
                <a:gd name="T20" fmla="*/ 0 w 906"/>
                <a:gd name="T21" fmla="*/ 2213 h 2213"/>
                <a:gd name="T22" fmla="*/ 0 w 906"/>
                <a:gd name="T23" fmla="*/ 2213 h 2213"/>
                <a:gd name="T24" fmla="*/ 0 w 906"/>
                <a:gd name="T25" fmla="*/ 2213 h 2213"/>
                <a:gd name="T26" fmla="*/ 0 w 906"/>
                <a:gd name="T27" fmla="*/ 2213 h 2213"/>
                <a:gd name="T28" fmla="*/ 906 w 906"/>
                <a:gd name="T29" fmla="*/ 0 h 2213"/>
                <a:gd name="T30" fmla="*/ 665 w 906"/>
                <a:gd name="T31" fmla="*/ 0 h 2213"/>
                <a:gd name="T32" fmla="*/ 0 w 906"/>
                <a:gd name="T33" fmla="*/ 2213 h 2213"/>
                <a:gd name="T34" fmla="*/ 0 w 906"/>
                <a:gd name="T35" fmla="*/ 2213 h 2213"/>
                <a:gd name="T36" fmla="*/ 906 w 906"/>
                <a:gd name="T3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6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906" y="0"/>
                  </a:moveTo>
                  <a:lnTo>
                    <a:pt x="665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9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3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close/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4"/>
            <p:cNvSpPr>
              <a:spLocks noEditPoints="1"/>
            </p:cNvSpPr>
            <p:nvPr/>
          </p:nvSpPr>
          <p:spPr bwMode="auto">
            <a:xfrm>
              <a:off x="2959" y="-55"/>
              <a:ext cx="889" cy="2213"/>
            </a:xfrm>
            <a:custGeom>
              <a:avLst/>
              <a:gdLst>
                <a:gd name="T0" fmla="*/ 889 w 889"/>
                <a:gd name="T1" fmla="*/ 2213 h 2213"/>
                <a:gd name="T2" fmla="*/ 889 w 889"/>
                <a:gd name="T3" fmla="*/ 2213 h 2213"/>
                <a:gd name="T4" fmla="*/ 889 w 889"/>
                <a:gd name="T5" fmla="*/ 2213 h 2213"/>
                <a:gd name="T6" fmla="*/ 889 w 889"/>
                <a:gd name="T7" fmla="*/ 2213 h 2213"/>
                <a:gd name="T8" fmla="*/ 889 w 889"/>
                <a:gd name="T9" fmla="*/ 2213 h 2213"/>
                <a:gd name="T10" fmla="*/ 889 w 889"/>
                <a:gd name="T11" fmla="*/ 2213 h 2213"/>
                <a:gd name="T12" fmla="*/ 889 w 889"/>
                <a:gd name="T13" fmla="*/ 2213 h 2213"/>
                <a:gd name="T14" fmla="*/ 889 w 889"/>
                <a:gd name="T15" fmla="*/ 2213 h 2213"/>
                <a:gd name="T16" fmla="*/ 889 w 889"/>
                <a:gd name="T17" fmla="*/ 2213 h 2213"/>
                <a:gd name="T18" fmla="*/ 889 w 889"/>
                <a:gd name="T19" fmla="*/ 2213 h 2213"/>
                <a:gd name="T20" fmla="*/ 229 w 889"/>
                <a:gd name="T21" fmla="*/ 0 h 2213"/>
                <a:gd name="T22" fmla="*/ 0 w 889"/>
                <a:gd name="T23" fmla="*/ 0 h 2213"/>
                <a:gd name="T24" fmla="*/ 889 w 889"/>
                <a:gd name="T25" fmla="*/ 2213 h 2213"/>
                <a:gd name="T26" fmla="*/ 889 w 889"/>
                <a:gd name="T27" fmla="*/ 2213 h 2213"/>
                <a:gd name="T28" fmla="*/ 229 w 889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9" h="2213"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889" y="2213"/>
                  </a:moveTo>
                  <a:lnTo>
                    <a:pt x="889" y="2213"/>
                  </a:lnTo>
                  <a:lnTo>
                    <a:pt x="889" y="2213"/>
                  </a:lnTo>
                  <a:lnTo>
                    <a:pt x="889" y="2213"/>
                  </a:lnTo>
                  <a:moveTo>
                    <a:pt x="229" y="0"/>
                  </a:moveTo>
                  <a:lnTo>
                    <a:pt x="0" y="0"/>
                  </a:lnTo>
                  <a:lnTo>
                    <a:pt x="889" y="2213"/>
                  </a:lnTo>
                  <a:lnTo>
                    <a:pt x="889" y="2213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9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0"/>
            <p:cNvSpPr>
              <a:spLocks noEditPoints="1"/>
            </p:cNvSpPr>
            <p:nvPr/>
          </p:nvSpPr>
          <p:spPr bwMode="auto">
            <a:xfrm>
              <a:off x="3848" y="-55"/>
              <a:ext cx="1488" cy="2213"/>
            </a:xfrm>
            <a:custGeom>
              <a:avLst/>
              <a:gdLst>
                <a:gd name="T0" fmla="*/ 0 w 1488"/>
                <a:gd name="T1" fmla="*/ 2213 h 2213"/>
                <a:gd name="T2" fmla="*/ 0 w 1488"/>
                <a:gd name="T3" fmla="*/ 2213 h 2213"/>
                <a:gd name="T4" fmla="*/ 0 w 1488"/>
                <a:gd name="T5" fmla="*/ 2213 h 2213"/>
                <a:gd name="T6" fmla="*/ 0 w 1488"/>
                <a:gd name="T7" fmla="*/ 2213 h 2213"/>
                <a:gd name="T8" fmla="*/ 0 w 1488"/>
                <a:gd name="T9" fmla="*/ 2213 h 2213"/>
                <a:gd name="T10" fmla="*/ 0 w 1488"/>
                <a:gd name="T11" fmla="*/ 2213 h 2213"/>
                <a:gd name="T12" fmla="*/ 0 w 1488"/>
                <a:gd name="T13" fmla="*/ 2213 h 2213"/>
                <a:gd name="T14" fmla="*/ 0 w 1488"/>
                <a:gd name="T15" fmla="*/ 2213 h 2213"/>
                <a:gd name="T16" fmla="*/ 0 w 1488"/>
                <a:gd name="T17" fmla="*/ 2213 h 2213"/>
                <a:gd name="T18" fmla="*/ 0 w 1488"/>
                <a:gd name="T19" fmla="*/ 2213 h 2213"/>
                <a:gd name="T20" fmla="*/ 0 w 1488"/>
                <a:gd name="T21" fmla="*/ 2213 h 2213"/>
                <a:gd name="T22" fmla="*/ 0 w 1488"/>
                <a:gd name="T23" fmla="*/ 2213 h 2213"/>
                <a:gd name="T24" fmla="*/ 0 w 1488"/>
                <a:gd name="T25" fmla="*/ 2213 h 2213"/>
                <a:gd name="T26" fmla="*/ 0 w 1488"/>
                <a:gd name="T27" fmla="*/ 2213 h 2213"/>
                <a:gd name="T28" fmla="*/ 0 w 1488"/>
                <a:gd name="T29" fmla="*/ 2213 h 2213"/>
                <a:gd name="T30" fmla="*/ 1488 w 1488"/>
                <a:gd name="T31" fmla="*/ 0 h 2213"/>
                <a:gd name="T32" fmla="*/ 1136 w 1488"/>
                <a:gd name="T33" fmla="*/ 0 h 2213"/>
                <a:gd name="T34" fmla="*/ 0 w 1488"/>
                <a:gd name="T35" fmla="*/ 2213 h 2213"/>
                <a:gd name="T36" fmla="*/ 0 w 1488"/>
                <a:gd name="T37" fmla="*/ 2213 h 2213"/>
                <a:gd name="T38" fmla="*/ 1488 w 1488"/>
                <a:gd name="T3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8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1488" y="0"/>
                  </a:moveTo>
                  <a:lnTo>
                    <a:pt x="1136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14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1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close/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22"/>
            <p:cNvSpPr>
              <a:spLocks noEditPoints="1"/>
            </p:cNvSpPr>
            <p:nvPr/>
          </p:nvSpPr>
          <p:spPr bwMode="auto">
            <a:xfrm>
              <a:off x="2361" y="-55"/>
              <a:ext cx="1487" cy="2213"/>
            </a:xfrm>
            <a:custGeom>
              <a:avLst/>
              <a:gdLst>
                <a:gd name="T0" fmla="*/ 1487 w 1487"/>
                <a:gd name="T1" fmla="*/ 2213 h 2213"/>
                <a:gd name="T2" fmla="*/ 1487 w 1487"/>
                <a:gd name="T3" fmla="*/ 2213 h 2213"/>
                <a:gd name="T4" fmla="*/ 1487 w 1487"/>
                <a:gd name="T5" fmla="*/ 2213 h 2213"/>
                <a:gd name="T6" fmla="*/ 1487 w 1487"/>
                <a:gd name="T7" fmla="*/ 2213 h 2213"/>
                <a:gd name="T8" fmla="*/ 1487 w 1487"/>
                <a:gd name="T9" fmla="*/ 2213 h 2213"/>
                <a:gd name="T10" fmla="*/ 1487 w 1487"/>
                <a:gd name="T11" fmla="*/ 2213 h 2213"/>
                <a:gd name="T12" fmla="*/ 1487 w 1487"/>
                <a:gd name="T13" fmla="*/ 2213 h 2213"/>
                <a:gd name="T14" fmla="*/ 1487 w 1487"/>
                <a:gd name="T15" fmla="*/ 2213 h 2213"/>
                <a:gd name="T16" fmla="*/ 1487 w 1487"/>
                <a:gd name="T17" fmla="*/ 2213 h 2213"/>
                <a:gd name="T18" fmla="*/ 1487 w 1487"/>
                <a:gd name="T19" fmla="*/ 2213 h 2213"/>
                <a:gd name="T20" fmla="*/ 347 w 1487"/>
                <a:gd name="T21" fmla="*/ 0 h 2213"/>
                <a:gd name="T22" fmla="*/ 0 w 1487"/>
                <a:gd name="T23" fmla="*/ 0 h 2213"/>
                <a:gd name="T24" fmla="*/ 1487 w 1487"/>
                <a:gd name="T25" fmla="*/ 2213 h 2213"/>
                <a:gd name="T26" fmla="*/ 1487 w 1487"/>
                <a:gd name="T27" fmla="*/ 2213 h 2213"/>
                <a:gd name="T28" fmla="*/ 347 w 1487"/>
                <a:gd name="T2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7" h="2213"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1487" y="2213"/>
                  </a:move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1487" y="2213"/>
                  </a:lnTo>
                  <a:moveTo>
                    <a:pt x="347" y="0"/>
                  </a:moveTo>
                  <a:lnTo>
                    <a:pt x="0" y="0"/>
                  </a:lnTo>
                  <a:lnTo>
                    <a:pt x="1487" y="2213"/>
                  </a:lnTo>
                  <a:lnTo>
                    <a:pt x="1487" y="2213"/>
                  </a:lnTo>
                  <a:lnTo>
                    <a:pt x="3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3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4"/>
            <p:cNvSpPr>
              <a:spLocks noEditPoints="1"/>
            </p:cNvSpPr>
            <p:nvPr/>
          </p:nvSpPr>
          <p:spPr bwMode="auto">
            <a:xfrm>
              <a:off x="3848" y="-55"/>
              <a:ext cx="2365" cy="2213"/>
            </a:xfrm>
            <a:custGeom>
              <a:avLst/>
              <a:gdLst>
                <a:gd name="T0" fmla="*/ 0 w 2365"/>
                <a:gd name="T1" fmla="*/ 2213 h 2213"/>
                <a:gd name="T2" fmla="*/ 0 w 2365"/>
                <a:gd name="T3" fmla="*/ 2213 h 2213"/>
                <a:gd name="T4" fmla="*/ 0 w 2365"/>
                <a:gd name="T5" fmla="*/ 2213 h 2213"/>
                <a:gd name="T6" fmla="*/ 0 w 2365"/>
                <a:gd name="T7" fmla="*/ 2213 h 2213"/>
                <a:gd name="T8" fmla="*/ 0 w 2365"/>
                <a:gd name="T9" fmla="*/ 2213 h 2213"/>
                <a:gd name="T10" fmla="*/ 0 w 2365"/>
                <a:gd name="T11" fmla="*/ 2213 h 2213"/>
                <a:gd name="T12" fmla="*/ 0 w 2365"/>
                <a:gd name="T13" fmla="*/ 2213 h 2213"/>
                <a:gd name="T14" fmla="*/ 0 w 2365"/>
                <a:gd name="T15" fmla="*/ 2213 h 2213"/>
                <a:gd name="T16" fmla="*/ 0 w 2365"/>
                <a:gd name="T17" fmla="*/ 2213 h 2213"/>
                <a:gd name="T18" fmla="*/ 0 w 2365"/>
                <a:gd name="T19" fmla="*/ 2213 h 2213"/>
                <a:gd name="T20" fmla="*/ 0 w 2365"/>
                <a:gd name="T21" fmla="*/ 2213 h 2213"/>
                <a:gd name="T22" fmla="*/ 0 w 2365"/>
                <a:gd name="T23" fmla="*/ 2213 h 2213"/>
                <a:gd name="T24" fmla="*/ 0 w 2365"/>
                <a:gd name="T25" fmla="*/ 2213 h 2213"/>
                <a:gd name="T26" fmla="*/ 0 w 2365"/>
                <a:gd name="T27" fmla="*/ 2213 h 2213"/>
                <a:gd name="T28" fmla="*/ 0 w 2365"/>
                <a:gd name="T29" fmla="*/ 2213 h 2213"/>
                <a:gd name="T30" fmla="*/ 0 w 2365"/>
                <a:gd name="T31" fmla="*/ 2213 h 2213"/>
                <a:gd name="T32" fmla="*/ 0 w 2365"/>
                <a:gd name="T33" fmla="*/ 2213 h 2213"/>
                <a:gd name="T34" fmla="*/ 0 w 2365"/>
                <a:gd name="T35" fmla="*/ 2213 h 2213"/>
                <a:gd name="T36" fmla="*/ 0 w 2365"/>
                <a:gd name="T37" fmla="*/ 2213 h 2213"/>
                <a:gd name="T38" fmla="*/ 2365 w 2365"/>
                <a:gd name="T39" fmla="*/ 0 h 2213"/>
                <a:gd name="T40" fmla="*/ 1781 w 2365"/>
                <a:gd name="T41" fmla="*/ 0 h 2213"/>
                <a:gd name="T42" fmla="*/ 0 w 2365"/>
                <a:gd name="T43" fmla="*/ 2213 h 2213"/>
                <a:gd name="T44" fmla="*/ 0 w 2365"/>
                <a:gd name="T45" fmla="*/ 2213 h 2213"/>
                <a:gd name="T46" fmla="*/ 2365 w 2365"/>
                <a:gd name="T4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5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2365" y="0"/>
                  </a:moveTo>
                  <a:lnTo>
                    <a:pt x="1781" y="0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236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9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close/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0"/>
            <p:cNvSpPr>
              <a:spLocks noEditPoints="1"/>
            </p:cNvSpPr>
            <p:nvPr/>
          </p:nvSpPr>
          <p:spPr bwMode="auto">
            <a:xfrm>
              <a:off x="1457" y="-55"/>
              <a:ext cx="2391" cy="2213"/>
            </a:xfrm>
            <a:custGeom>
              <a:avLst/>
              <a:gdLst>
                <a:gd name="T0" fmla="*/ 2391 w 2391"/>
                <a:gd name="T1" fmla="*/ 2213 h 2213"/>
                <a:gd name="T2" fmla="*/ 2391 w 2391"/>
                <a:gd name="T3" fmla="*/ 2213 h 2213"/>
                <a:gd name="T4" fmla="*/ 2391 w 2391"/>
                <a:gd name="T5" fmla="*/ 2213 h 2213"/>
                <a:gd name="T6" fmla="*/ 2391 w 2391"/>
                <a:gd name="T7" fmla="*/ 2213 h 2213"/>
                <a:gd name="T8" fmla="*/ 2391 w 2391"/>
                <a:gd name="T9" fmla="*/ 2213 h 2213"/>
                <a:gd name="T10" fmla="*/ 547 w 2391"/>
                <a:gd name="T11" fmla="*/ 0 h 2213"/>
                <a:gd name="T12" fmla="*/ 0 w 2391"/>
                <a:gd name="T13" fmla="*/ 0 h 2213"/>
                <a:gd name="T14" fmla="*/ 2391 w 2391"/>
                <a:gd name="T15" fmla="*/ 2213 h 2213"/>
                <a:gd name="T16" fmla="*/ 2391 w 2391"/>
                <a:gd name="T17" fmla="*/ 2213 h 2213"/>
                <a:gd name="T18" fmla="*/ 547 w 2391"/>
                <a:gd name="T1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91" h="2213">
                  <a:moveTo>
                    <a:pt x="2391" y="2213"/>
                  </a:move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2391" y="2213"/>
                  </a:lnTo>
                  <a:moveTo>
                    <a:pt x="547" y="0"/>
                  </a:moveTo>
                  <a:lnTo>
                    <a:pt x="0" y="0"/>
                  </a:lnTo>
                  <a:lnTo>
                    <a:pt x="2391" y="2213"/>
                  </a:lnTo>
                  <a:lnTo>
                    <a:pt x="2391" y="2213"/>
                  </a:lnTo>
                  <a:lnTo>
                    <a:pt x="5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Rectangle 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Rectangle 3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3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4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5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3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9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close/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40"/>
            <p:cNvSpPr>
              <a:spLocks noEditPoints="1"/>
            </p:cNvSpPr>
            <p:nvPr/>
          </p:nvSpPr>
          <p:spPr bwMode="auto">
            <a:xfrm>
              <a:off x="3848" y="-55"/>
              <a:ext cx="3020" cy="2213"/>
            </a:xfrm>
            <a:custGeom>
              <a:avLst/>
              <a:gdLst>
                <a:gd name="T0" fmla="*/ 0 w 3020"/>
                <a:gd name="T1" fmla="*/ 2213 h 2213"/>
                <a:gd name="T2" fmla="*/ 0 w 3020"/>
                <a:gd name="T3" fmla="*/ 2213 h 2213"/>
                <a:gd name="T4" fmla="*/ 0 w 3020"/>
                <a:gd name="T5" fmla="*/ 2213 h 2213"/>
                <a:gd name="T6" fmla="*/ 0 w 3020"/>
                <a:gd name="T7" fmla="*/ 2213 h 2213"/>
                <a:gd name="T8" fmla="*/ 0 w 3020"/>
                <a:gd name="T9" fmla="*/ 2213 h 2213"/>
                <a:gd name="T10" fmla="*/ 0 w 3020"/>
                <a:gd name="T11" fmla="*/ 2213 h 2213"/>
                <a:gd name="T12" fmla="*/ 0 w 3020"/>
                <a:gd name="T13" fmla="*/ 2213 h 2213"/>
                <a:gd name="T14" fmla="*/ 0 w 3020"/>
                <a:gd name="T15" fmla="*/ 2213 h 2213"/>
                <a:gd name="T16" fmla="*/ 0 w 3020"/>
                <a:gd name="T17" fmla="*/ 2213 h 2213"/>
                <a:gd name="T18" fmla="*/ 0 w 3020"/>
                <a:gd name="T19" fmla="*/ 2213 h 2213"/>
                <a:gd name="T20" fmla="*/ 0 w 3020"/>
                <a:gd name="T21" fmla="*/ 2213 h 2213"/>
                <a:gd name="T22" fmla="*/ 0 w 3020"/>
                <a:gd name="T23" fmla="*/ 2213 h 2213"/>
                <a:gd name="T24" fmla="*/ 0 w 3020"/>
                <a:gd name="T25" fmla="*/ 2213 h 2213"/>
                <a:gd name="T26" fmla="*/ 0 w 3020"/>
                <a:gd name="T27" fmla="*/ 2213 h 2213"/>
                <a:gd name="T28" fmla="*/ 0 w 3020"/>
                <a:gd name="T29" fmla="*/ 2213 h 2213"/>
                <a:gd name="T30" fmla="*/ 0 w 3020"/>
                <a:gd name="T31" fmla="*/ 2213 h 2213"/>
                <a:gd name="T32" fmla="*/ 0 w 3020"/>
                <a:gd name="T33" fmla="*/ 2213 h 2213"/>
                <a:gd name="T34" fmla="*/ 0 w 3020"/>
                <a:gd name="T35" fmla="*/ 2213 h 2213"/>
                <a:gd name="T36" fmla="*/ 0 w 3020"/>
                <a:gd name="T37" fmla="*/ 2213 h 2213"/>
                <a:gd name="T38" fmla="*/ 0 w 3020"/>
                <a:gd name="T39" fmla="*/ 2213 h 2213"/>
                <a:gd name="T40" fmla="*/ 3018 w 3020"/>
                <a:gd name="T41" fmla="*/ 0 h 2213"/>
                <a:gd name="T42" fmla="*/ 0 w 3020"/>
                <a:gd name="T43" fmla="*/ 2213 h 2213"/>
                <a:gd name="T44" fmla="*/ 0 w 3020"/>
                <a:gd name="T45" fmla="*/ 2213 h 2213"/>
                <a:gd name="T46" fmla="*/ 3020 w 3020"/>
                <a:gd name="T47" fmla="*/ 369 h 2213"/>
                <a:gd name="T48" fmla="*/ 3018 w 3020"/>
                <a:gd name="T4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20" h="2213"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0" y="2213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lnTo>
                    <a:pt x="0" y="2213"/>
                  </a:lnTo>
                  <a:moveTo>
                    <a:pt x="3018" y="0"/>
                  </a:moveTo>
                  <a:lnTo>
                    <a:pt x="0" y="2213"/>
                  </a:lnTo>
                  <a:lnTo>
                    <a:pt x="0" y="2213"/>
                  </a:lnTo>
                  <a:lnTo>
                    <a:pt x="3020" y="369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Rectangle 4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4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43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44"/>
            <p:cNvSpPr>
              <a:spLocks/>
            </p:cNvSpPr>
            <p:nvPr/>
          </p:nvSpPr>
          <p:spPr bwMode="auto">
            <a:xfrm>
              <a:off x="819" y="-55"/>
              <a:ext cx="3029" cy="2213"/>
            </a:xfrm>
            <a:custGeom>
              <a:avLst/>
              <a:gdLst>
                <a:gd name="T0" fmla="*/ 0 w 3029"/>
                <a:gd name="T1" fmla="*/ 0 h 2213"/>
                <a:gd name="T2" fmla="*/ 0 w 3029"/>
                <a:gd name="T3" fmla="*/ 374 h 2213"/>
                <a:gd name="T4" fmla="*/ 3029 w 3029"/>
                <a:gd name="T5" fmla="*/ 2213 h 2213"/>
                <a:gd name="T6" fmla="*/ 0 w 3029"/>
                <a:gd name="T7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2213">
                  <a:moveTo>
                    <a:pt x="0" y="0"/>
                  </a:moveTo>
                  <a:lnTo>
                    <a:pt x="0" y="374"/>
                  </a:lnTo>
                  <a:lnTo>
                    <a:pt x="3029" y="221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45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close/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46"/>
            <p:cNvSpPr>
              <a:spLocks noEditPoints="1"/>
            </p:cNvSpPr>
            <p:nvPr/>
          </p:nvSpPr>
          <p:spPr bwMode="auto">
            <a:xfrm>
              <a:off x="3848" y="657"/>
              <a:ext cx="3018" cy="1501"/>
            </a:xfrm>
            <a:custGeom>
              <a:avLst/>
              <a:gdLst>
                <a:gd name="T0" fmla="*/ 0 w 3018"/>
                <a:gd name="T1" fmla="*/ 1501 h 1501"/>
                <a:gd name="T2" fmla="*/ 0 w 3018"/>
                <a:gd name="T3" fmla="*/ 1501 h 1501"/>
                <a:gd name="T4" fmla="*/ 0 w 3018"/>
                <a:gd name="T5" fmla="*/ 1501 h 1501"/>
                <a:gd name="T6" fmla="*/ 0 w 3018"/>
                <a:gd name="T7" fmla="*/ 1501 h 1501"/>
                <a:gd name="T8" fmla="*/ 0 w 3018"/>
                <a:gd name="T9" fmla="*/ 1501 h 1501"/>
                <a:gd name="T10" fmla="*/ 0 w 3018"/>
                <a:gd name="T11" fmla="*/ 1501 h 1501"/>
                <a:gd name="T12" fmla="*/ 0 w 3018"/>
                <a:gd name="T13" fmla="*/ 1501 h 1501"/>
                <a:gd name="T14" fmla="*/ 0 w 3018"/>
                <a:gd name="T15" fmla="*/ 1501 h 1501"/>
                <a:gd name="T16" fmla="*/ 0 w 3018"/>
                <a:gd name="T17" fmla="*/ 1501 h 1501"/>
                <a:gd name="T18" fmla="*/ 0 w 3018"/>
                <a:gd name="T19" fmla="*/ 1501 h 1501"/>
                <a:gd name="T20" fmla="*/ 0 w 3018"/>
                <a:gd name="T21" fmla="*/ 1501 h 1501"/>
                <a:gd name="T22" fmla="*/ 0 w 3018"/>
                <a:gd name="T23" fmla="*/ 1501 h 1501"/>
                <a:gd name="T24" fmla="*/ 0 w 3018"/>
                <a:gd name="T25" fmla="*/ 1501 h 1501"/>
                <a:gd name="T26" fmla="*/ 0 w 3018"/>
                <a:gd name="T27" fmla="*/ 1501 h 1501"/>
                <a:gd name="T28" fmla="*/ 0 w 3018"/>
                <a:gd name="T29" fmla="*/ 1501 h 1501"/>
                <a:gd name="T30" fmla="*/ 0 w 3018"/>
                <a:gd name="T31" fmla="*/ 1501 h 1501"/>
                <a:gd name="T32" fmla="*/ 0 w 3018"/>
                <a:gd name="T33" fmla="*/ 1501 h 1501"/>
                <a:gd name="T34" fmla="*/ 0 w 3018"/>
                <a:gd name="T35" fmla="*/ 1501 h 1501"/>
                <a:gd name="T36" fmla="*/ 0 w 3018"/>
                <a:gd name="T37" fmla="*/ 1501 h 1501"/>
                <a:gd name="T38" fmla="*/ 0 w 3018"/>
                <a:gd name="T39" fmla="*/ 1501 h 1501"/>
                <a:gd name="T40" fmla="*/ 0 w 3018"/>
                <a:gd name="T41" fmla="*/ 1501 h 1501"/>
                <a:gd name="T42" fmla="*/ 0 w 3018"/>
                <a:gd name="T43" fmla="*/ 1501 h 1501"/>
                <a:gd name="T44" fmla="*/ 0 w 3018"/>
                <a:gd name="T45" fmla="*/ 1501 h 1501"/>
                <a:gd name="T46" fmla="*/ 0 w 3018"/>
                <a:gd name="T47" fmla="*/ 1501 h 1501"/>
                <a:gd name="T48" fmla="*/ 0 w 3018"/>
                <a:gd name="T49" fmla="*/ 1501 h 1501"/>
                <a:gd name="T50" fmla="*/ 0 w 3018"/>
                <a:gd name="T51" fmla="*/ 1501 h 1501"/>
                <a:gd name="T52" fmla="*/ 0 w 3018"/>
                <a:gd name="T53" fmla="*/ 1501 h 1501"/>
                <a:gd name="T54" fmla="*/ 0 w 3018"/>
                <a:gd name="T55" fmla="*/ 1501 h 1501"/>
                <a:gd name="T56" fmla="*/ 0 w 3018"/>
                <a:gd name="T57" fmla="*/ 1501 h 1501"/>
                <a:gd name="T58" fmla="*/ 3018 w 3018"/>
                <a:gd name="T59" fmla="*/ 0 h 1501"/>
                <a:gd name="T60" fmla="*/ 0 w 3018"/>
                <a:gd name="T61" fmla="*/ 1501 h 1501"/>
                <a:gd name="T62" fmla="*/ 0 w 3018"/>
                <a:gd name="T63" fmla="*/ 1501 h 1501"/>
                <a:gd name="T64" fmla="*/ 3018 w 3018"/>
                <a:gd name="T65" fmla="*/ 284 h 1501"/>
                <a:gd name="T66" fmla="*/ 3018 w 3018"/>
                <a:gd name="T67" fmla="*/ 0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18" h="1501"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0" y="1501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lnTo>
                    <a:pt x="0" y="1501"/>
                  </a:lnTo>
                  <a:moveTo>
                    <a:pt x="3018" y="0"/>
                  </a:moveTo>
                  <a:lnTo>
                    <a:pt x="0" y="1501"/>
                  </a:lnTo>
                  <a:lnTo>
                    <a:pt x="0" y="1501"/>
                  </a:lnTo>
                  <a:lnTo>
                    <a:pt x="3018" y="284"/>
                  </a:lnTo>
                  <a:lnTo>
                    <a:pt x="301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Rectangle 4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4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4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5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Rectangle 5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Rectangle 5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3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Rectangle 5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Rectangle 5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Rectangle 5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Rectangle 58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Rectangle 5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Rectangle 6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61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6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Rectangle 6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6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Rectangle 6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Rectangle 66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6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6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Rectangle 6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Rectangle 70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Rectangle 7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Rectangle 72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Rectangle 7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Rectangle 74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75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76"/>
            <p:cNvSpPr>
              <a:spLocks/>
            </p:cNvSpPr>
            <p:nvPr/>
          </p:nvSpPr>
          <p:spPr bwMode="auto">
            <a:xfrm>
              <a:off x="819" y="650"/>
              <a:ext cx="3029" cy="1508"/>
            </a:xfrm>
            <a:custGeom>
              <a:avLst/>
              <a:gdLst>
                <a:gd name="T0" fmla="*/ 0 w 3029"/>
                <a:gd name="T1" fmla="*/ 0 h 1508"/>
                <a:gd name="T2" fmla="*/ 0 w 3029"/>
                <a:gd name="T3" fmla="*/ 289 h 1508"/>
                <a:gd name="T4" fmla="*/ 3029 w 3029"/>
                <a:gd name="T5" fmla="*/ 1508 h 1508"/>
                <a:gd name="T6" fmla="*/ 0 w 3029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9" h="1508">
                  <a:moveTo>
                    <a:pt x="0" y="0"/>
                  </a:moveTo>
                  <a:lnTo>
                    <a:pt x="0" y="289"/>
                  </a:lnTo>
                  <a:lnTo>
                    <a:pt x="3029" y="1508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77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78"/>
            <p:cNvSpPr>
              <a:spLocks/>
            </p:cNvSpPr>
            <p:nvPr/>
          </p:nvSpPr>
          <p:spPr bwMode="auto">
            <a:xfrm>
              <a:off x="3848" y="1249"/>
              <a:ext cx="3020" cy="909"/>
            </a:xfrm>
            <a:custGeom>
              <a:avLst/>
              <a:gdLst>
                <a:gd name="T0" fmla="*/ 3020 w 3020"/>
                <a:gd name="T1" fmla="*/ 0 h 909"/>
                <a:gd name="T2" fmla="*/ 0 w 3020"/>
                <a:gd name="T3" fmla="*/ 909 h 909"/>
                <a:gd name="T4" fmla="*/ 0 w 3020"/>
                <a:gd name="T5" fmla="*/ 909 h 909"/>
                <a:gd name="T6" fmla="*/ 3018 w 3020"/>
                <a:gd name="T7" fmla="*/ 379 h 909"/>
                <a:gd name="T8" fmla="*/ 3020 w 3020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0" h="909">
                  <a:moveTo>
                    <a:pt x="3020" y="0"/>
                  </a:moveTo>
                  <a:lnTo>
                    <a:pt x="0" y="909"/>
                  </a:lnTo>
                  <a:lnTo>
                    <a:pt x="0" y="909"/>
                  </a:lnTo>
                  <a:lnTo>
                    <a:pt x="3018" y="379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79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80"/>
            <p:cNvSpPr>
              <a:spLocks/>
            </p:cNvSpPr>
            <p:nvPr/>
          </p:nvSpPr>
          <p:spPr bwMode="auto">
            <a:xfrm>
              <a:off x="819" y="1249"/>
              <a:ext cx="3029" cy="909"/>
            </a:xfrm>
            <a:custGeom>
              <a:avLst/>
              <a:gdLst>
                <a:gd name="T0" fmla="*/ 2 w 3029"/>
                <a:gd name="T1" fmla="*/ 0 h 909"/>
                <a:gd name="T2" fmla="*/ 0 w 3029"/>
                <a:gd name="T3" fmla="*/ 395 h 909"/>
                <a:gd name="T4" fmla="*/ 3029 w 3029"/>
                <a:gd name="T5" fmla="*/ 909 h 909"/>
                <a:gd name="T6" fmla="*/ 3029 w 3029"/>
                <a:gd name="T7" fmla="*/ 909 h 909"/>
                <a:gd name="T8" fmla="*/ 2 w 3029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9" h="909">
                  <a:moveTo>
                    <a:pt x="2" y="0"/>
                  </a:moveTo>
                  <a:lnTo>
                    <a:pt x="0" y="395"/>
                  </a:lnTo>
                  <a:lnTo>
                    <a:pt x="3029" y="909"/>
                  </a:lnTo>
                  <a:lnTo>
                    <a:pt x="3029" y="909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81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82"/>
            <p:cNvSpPr>
              <a:spLocks/>
            </p:cNvSpPr>
            <p:nvPr/>
          </p:nvSpPr>
          <p:spPr bwMode="auto">
            <a:xfrm>
              <a:off x="3763" y="2158"/>
              <a:ext cx="149" cy="2217"/>
            </a:xfrm>
            <a:custGeom>
              <a:avLst/>
              <a:gdLst>
                <a:gd name="T0" fmla="*/ 85 w 149"/>
                <a:gd name="T1" fmla="*/ 0 h 2217"/>
                <a:gd name="T2" fmla="*/ 0 w 149"/>
                <a:gd name="T3" fmla="*/ 2217 h 2217"/>
                <a:gd name="T4" fmla="*/ 149 w 149"/>
                <a:gd name="T5" fmla="*/ 2217 h 2217"/>
                <a:gd name="T6" fmla="*/ 85 w 149"/>
                <a:gd name="T7" fmla="*/ 0 h 2217"/>
                <a:gd name="T8" fmla="*/ 85 w 149"/>
                <a:gd name="T9" fmla="*/ 0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217">
                  <a:moveTo>
                    <a:pt x="85" y="0"/>
                  </a:moveTo>
                  <a:lnTo>
                    <a:pt x="0" y="2217"/>
                  </a:lnTo>
                  <a:lnTo>
                    <a:pt x="149" y="2217"/>
                  </a:lnTo>
                  <a:lnTo>
                    <a:pt x="85" y="0"/>
                  </a:lnTo>
                  <a:lnTo>
                    <a:pt x="8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83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84"/>
            <p:cNvSpPr>
              <a:spLocks/>
            </p:cNvSpPr>
            <p:nvPr/>
          </p:nvSpPr>
          <p:spPr bwMode="auto">
            <a:xfrm>
              <a:off x="3416" y="2158"/>
              <a:ext cx="432" cy="2219"/>
            </a:xfrm>
            <a:custGeom>
              <a:avLst/>
              <a:gdLst>
                <a:gd name="T0" fmla="*/ 432 w 432"/>
                <a:gd name="T1" fmla="*/ 0 h 2219"/>
                <a:gd name="T2" fmla="*/ 0 w 432"/>
                <a:gd name="T3" fmla="*/ 2219 h 2219"/>
                <a:gd name="T4" fmla="*/ 172 w 432"/>
                <a:gd name="T5" fmla="*/ 2219 h 2219"/>
                <a:gd name="T6" fmla="*/ 432 w 432"/>
                <a:gd name="T7" fmla="*/ 0 h 2219"/>
                <a:gd name="T8" fmla="*/ 432 w 43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2219">
                  <a:moveTo>
                    <a:pt x="432" y="0"/>
                  </a:moveTo>
                  <a:lnTo>
                    <a:pt x="0" y="2219"/>
                  </a:lnTo>
                  <a:lnTo>
                    <a:pt x="172" y="2219"/>
                  </a:lnTo>
                  <a:lnTo>
                    <a:pt x="432" y="0"/>
                  </a:lnTo>
                  <a:lnTo>
                    <a:pt x="43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85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86"/>
            <p:cNvSpPr>
              <a:spLocks/>
            </p:cNvSpPr>
            <p:nvPr/>
          </p:nvSpPr>
          <p:spPr bwMode="auto">
            <a:xfrm>
              <a:off x="3848" y="2158"/>
              <a:ext cx="419" cy="2219"/>
            </a:xfrm>
            <a:custGeom>
              <a:avLst/>
              <a:gdLst>
                <a:gd name="T0" fmla="*/ 0 w 419"/>
                <a:gd name="T1" fmla="*/ 0 h 2219"/>
                <a:gd name="T2" fmla="*/ 253 w 419"/>
                <a:gd name="T3" fmla="*/ 2219 h 2219"/>
                <a:gd name="T4" fmla="*/ 419 w 419"/>
                <a:gd name="T5" fmla="*/ 2219 h 2219"/>
                <a:gd name="T6" fmla="*/ 0 w 419"/>
                <a:gd name="T7" fmla="*/ 0 h 2219"/>
                <a:gd name="T8" fmla="*/ 0 w 419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2219">
                  <a:moveTo>
                    <a:pt x="0" y="0"/>
                  </a:moveTo>
                  <a:lnTo>
                    <a:pt x="253" y="2219"/>
                  </a:lnTo>
                  <a:lnTo>
                    <a:pt x="419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87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88"/>
            <p:cNvSpPr>
              <a:spLocks/>
            </p:cNvSpPr>
            <p:nvPr/>
          </p:nvSpPr>
          <p:spPr bwMode="auto">
            <a:xfrm>
              <a:off x="3848" y="2158"/>
              <a:ext cx="901" cy="2219"/>
            </a:xfrm>
            <a:custGeom>
              <a:avLst/>
              <a:gdLst>
                <a:gd name="T0" fmla="*/ 0 w 901"/>
                <a:gd name="T1" fmla="*/ 0 h 2219"/>
                <a:gd name="T2" fmla="*/ 660 w 901"/>
                <a:gd name="T3" fmla="*/ 2219 h 2219"/>
                <a:gd name="T4" fmla="*/ 901 w 901"/>
                <a:gd name="T5" fmla="*/ 2219 h 2219"/>
                <a:gd name="T6" fmla="*/ 0 w 901"/>
                <a:gd name="T7" fmla="*/ 0 h 2219"/>
                <a:gd name="T8" fmla="*/ 0 w 90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2219">
                  <a:moveTo>
                    <a:pt x="0" y="0"/>
                  </a:moveTo>
                  <a:lnTo>
                    <a:pt x="660" y="2219"/>
                  </a:lnTo>
                  <a:lnTo>
                    <a:pt x="90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89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90"/>
            <p:cNvSpPr>
              <a:spLocks/>
            </p:cNvSpPr>
            <p:nvPr/>
          </p:nvSpPr>
          <p:spPr bwMode="auto">
            <a:xfrm>
              <a:off x="2954" y="2158"/>
              <a:ext cx="894" cy="2219"/>
            </a:xfrm>
            <a:custGeom>
              <a:avLst/>
              <a:gdLst>
                <a:gd name="T0" fmla="*/ 894 w 894"/>
                <a:gd name="T1" fmla="*/ 0 h 2219"/>
                <a:gd name="T2" fmla="*/ 0 w 894"/>
                <a:gd name="T3" fmla="*/ 2219 h 2219"/>
                <a:gd name="T4" fmla="*/ 230 w 894"/>
                <a:gd name="T5" fmla="*/ 2219 h 2219"/>
                <a:gd name="T6" fmla="*/ 894 w 894"/>
                <a:gd name="T7" fmla="*/ 0 h 2219"/>
                <a:gd name="T8" fmla="*/ 894 w 89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2219">
                  <a:moveTo>
                    <a:pt x="894" y="0"/>
                  </a:moveTo>
                  <a:lnTo>
                    <a:pt x="0" y="2219"/>
                  </a:lnTo>
                  <a:lnTo>
                    <a:pt x="230" y="2219"/>
                  </a:lnTo>
                  <a:lnTo>
                    <a:pt x="894" y="0"/>
                  </a:lnTo>
                  <a:lnTo>
                    <a:pt x="89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91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92"/>
            <p:cNvSpPr>
              <a:spLocks/>
            </p:cNvSpPr>
            <p:nvPr/>
          </p:nvSpPr>
          <p:spPr bwMode="auto">
            <a:xfrm>
              <a:off x="3848" y="2158"/>
              <a:ext cx="1483" cy="2219"/>
            </a:xfrm>
            <a:custGeom>
              <a:avLst/>
              <a:gdLst>
                <a:gd name="T0" fmla="*/ 0 w 1483"/>
                <a:gd name="T1" fmla="*/ 0 h 2219"/>
                <a:gd name="T2" fmla="*/ 1131 w 1483"/>
                <a:gd name="T3" fmla="*/ 2219 h 2219"/>
                <a:gd name="T4" fmla="*/ 1483 w 1483"/>
                <a:gd name="T5" fmla="*/ 2219 h 2219"/>
                <a:gd name="T6" fmla="*/ 0 w 1483"/>
                <a:gd name="T7" fmla="*/ 0 h 2219"/>
                <a:gd name="T8" fmla="*/ 0 w 1483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3" h="2219">
                  <a:moveTo>
                    <a:pt x="0" y="0"/>
                  </a:moveTo>
                  <a:lnTo>
                    <a:pt x="1131" y="2219"/>
                  </a:lnTo>
                  <a:lnTo>
                    <a:pt x="1483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93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94"/>
            <p:cNvSpPr>
              <a:spLocks/>
            </p:cNvSpPr>
            <p:nvPr/>
          </p:nvSpPr>
          <p:spPr bwMode="auto">
            <a:xfrm>
              <a:off x="2356" y="2158"/>
              <a:ext cx="1492" cy="2219"/>
            </a:xfrm>
            <a:custGeom>
              <a:avLst/>
              <a:gdLst>
                <a:gd name="T0" fmla="*/ 1492 w 1492"/>
                <a:gd name="T1" fmla="*/ 0 h 2219"/>
                <a:gd name="T2" fmla="*/ 0 w 1492"/>
                <a:gd name="T3" fmla="*/ 2219 h 2219"/>
                <a:gd name="T4" fmla="*/ 348 w 1492"/>
                <a:gd name="T5" fmla="*/ 2219 h 2219"/>
                <a:gd name="T6" fmla="*/ 1492 w 1492"/>
                <a:gd name="T7" fmla="*/ 0 h 2219"/>
                <a:gd name="T8" fmla="*/ 1492 w 1492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2219">
                  <a:moveTo>
                    <a:pt x="1492" y="0"/>
                  </a:moveTo>
                  <a:lnTo>
                    <a:pt x="0" y="2219"/>
                  </a:lnTo>
                  <a:lnTo>
                    <a:pt x="348" y="2219"/>
                  </a:lnTo>
                  <a:lnTo>
                    <a:pt x="1492" y="0"/>
                  </a:lnTo>
                  <a:lnTo>
                    <a:pt x="149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95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96"/>
            <p:cNvSpPr>
              <a:spLocks/>
            </p:cNvSpPr>
            <p:nvPr/>
          </p:nvSpPr>
          <p:spPr bwMode="auto">
            <a:xfrm>
              <a:off x="3848" y="2158"/>
              <a:ext cx="2361" cy="2219"/>
            </a:xfrm>
            <a:custGeom>
              <a:avLst/>
              <a:gdLst>
                <a:gd name="T0" fmla="*/ 0 w 2361"/>
                <a:gd name="T1" fmla="*/ 0 h 2219"/>
                <a:gd name="T2" fmla="*/ 1776 w 2361"/>
                <a:gd name="T3" fmla="*/ 2219 h 2219"/>
                <a:gd name="T4" fmla="*/ 2361 w 2361"/>
                <a:gd name="T5" fmla="*/ 2219 h 2219"/>
                <a:gd name="T6" fmla="*/ 0 w 2361"/>
                <a:gd name="T7" fmla="*/ 0 h 2219"/>
                <a:gd name="T8" fmla="*/ 0 w 2361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1" h="2219">
                  <a:moveTo>
                    <a:pt x="0" y="0"/>
                  </a:moveTo>
                  <a:lnTo>
                    <a:pt x="1776" y="2219"/>
                  </a:lnTo>
                  <a:lnTo>
                    <a:pt x="2361" y="22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97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98"/>
            <p:cNvSpPr>
              <a:spLocks/>
            </p:cNvSpPr>
            <p:nvPr/>
          </p:nvSpPr>
          <p:spPr bwMode="auto">
            <a:xfrm>
              <a:off x="1453" y="2158"/>
              <a:ext cx="2395" cy="2219"/>
            </a:xfrm>
            <a:custGeom>
              <a:avLst/>
              <a:gdLst>
                <a:gd name="T0" fmla="*/ 2395 w 2395"/>
                <a:gd name="T1" fmla="*/ 0 h 2219"/>
                <a:gd name="T2" fmla="*/ 0 w 2395"/>
                <a:gd name="T3" fmla="*/ 2219 h 2219"/>
                <a:gd name="T4" fmla="*/ 546 w 2395"/>
                <a:gd name="T5" fmla="*/ 2219 h 2219"/>
                <a:gd name="T6" fmla="*/ 2395 w 2395"/>
                <a:gd name="T7" fmla="*/ 0 h 2219"/>
                <a:gd name="T8" fmla="*/ 2395 w 2395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5" h="2219">
                  <a:moveTo>
                    <a:pt x="2395" y="0"/>
                  </a:moveTo>
                  <a:lnTo>
                    <a:pt x="0" y="2219"/>
                  </a:lnTo>
                  <a:lnTo>
                    <a:pt x="546" y="2219"/>
                  </a:lnTo>
                  <a:lnTo>
                    <a:pt x="2395" y="0"/>
                  </a:lnTo>
                  <a:lnTo>
                    <a:pt x="23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99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00"/>
            <p:cNvSpPr>
              <a:spLocks/>
            </p:cNvSpPr>
            <p:nvPr/>
          </p:nvSpPr>
          <p:spPr bwMode="auto">
            <a:xfrm>
              <a:off x="3848" y="2158"/>
              <a:ext cx="3016" cy="2219"/>
            </a:xfrm>
            <a:custGeom>
              <a:avLst/>
              <a:gdLst>
                <a:gd name="T0" fmla="*/ 0 w 3016"/>
                <a:gd name="T1" fmla="*/ 0 h 2219"/>
                <a:gd name="T2" fmla="*/ 3013 w 3016"/>
                <a:gd name="T3" fmla="*/ 2219 h 2219"/>
                <a:gd name="T4" fmla="*/ 3016 w 3016"/>
                <a:gd name="T5" fmla="*/ 1850 h 2219"/>
                <a:gd name="T6" fmla="*/ 0 w 3016"/>
                <a:gd name="T7" fmla="*/ 0 h 2219"/>
                <a:gd name="T8" fmla="*/ 0 w 3016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219">
                  <a:moveTo>
                    <a:pt x="0" y="0"/>
                  </a:moveTo>
                  <a:lnTo>
                    <a:pt x="3013" y="2219"/>
                  </a:lnTo>
                  <a:lnTo>
                    <a:pt x="3016" y="185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01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02"/>
            <p:cNvSpPr>
              <a:spLocks/>
            </p:cNvSpPr>
            <p:nvPr/>
          </p:nvSpPr>
          <p:spPr bwMode="auto">
            <a:xfrm>
              <a:off x="814" y="2158"/>
              <a:ext cx="3034" cy="2219"/>
            </a:xfrm>
            <a:custGeom>
              <a:avLst/>
              <a:gdLst>
                <a:gd name="T0" fmla="*/ 3034 w 3034"/>
                <a:gd name="T1" fmla="*/ 0 h 2219"/>
                <a:gd name="T2" fmla="*/ 0 w 3034"/>
                <a:gd name="T3" fmla="*/ 1845 h 2219"/>
                <a:gd name="T4" fmla="*/ 0 w 3034"/>
                <a:gd name="T5" fmla="*/ 2219 h 2219"/>
                <a:gd name="T6" fmla="*/ 3034 w 3034"/>
                <a:gd name="T7" fmla="*/ 0 h 2219"/>
                <a:gd name="T8" fmla="*/ 3034 w 3034"/>
                <a:gd name="T9" fmla="*/ 0 h 2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2219">
                  <a:moveTo>
                    <a:pt x="3034" y="0"/>
                  </a:moveTo>
                  <a:lnTo>
                    <a:pt x="0" y="1845"/>
                  </a:lnTo>
                  <a:lnTo>
                    <a:pt x="0" y="221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03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04"/>
            <p:cNvSpPr>
              <a:spLocks/>
            </p:cNvSpPr>
            <p:nvPr/>
          </p:nvSpPr>
          <p:spPr bwMode="auto">
            <a:xfrm>
              <a:off x="3848" y="2158"/>
              <a:ext cx="3013" cy="1505"/>
            </a:xfrm>
            <a:custGeom>
              <a:avLst/>
              <a:gdLst>
                <a:gd name="T0" fmla="*/ 0 w 3013"/>
                <a:gd name="T1" fmla="*/ 0 h 1505"/>
                <a:gd name="T2" fmla="*/ 3013 w 3013"/>
                <a:gd name="T3" fmla="*/ 1505 h 1505"/>
                <a:gd name="T4" fmla="*/ 3013 w 3013"/>
                <a:gd name="T5" fmla="*/ 1221 h 1505"/>
                <a:gd name="T6" fmla="*/ 0 w 3013"/>
                <a:gd name="T7" fmla="*/ 0 h 1505"/>
                <a:gd name="T8" fmla="*/ 0 w 3013"/>
                <a:gd name="T9" fmla="*/ 0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3" h="1505">
                  <a:moveTo>
                    <a:pt x="0" y="0"/>
                  </a:moveTo>
                  <a:lnTo>
                    <a:pt x="3013" y="1505"/>
                  </a:lnTo>
                  <a:lnTo>
                    <a:pt x="3013" y="122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05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06"/>
            <p:cNvSpPr>
              <a:spLocks/>
            </p:cNvSpPr>
            <p:nvPr/>
          </p:nvSpPr>
          <p:spPr bwMode="auto">
            <a:xfrm>
              <a:off x="814" y="2158"/>
              <a:ext cx="3034" cy="1514"/>
            </a:xfrm>
            <a:custGeom>
              <a:avLst/>
              <a:gdLst>
                <a:gd name="T0" fmla="*/ 3034 w 3034"/>
                <a:gd name="T1" fmla="*/ 0 h 1514"/>
                <a:gd name="T2" fmla="*/ 0 w 3034"/>
                <a:gd name="T3" fmla="*/ 1223 h 1514"/>
                <a:gd name="T4" fmla="*/ 0 w 3034"/>
                <a:gd name="T5" fmla="*/ 1514 h 1514"/>
                <a:gd name="T6" fmla="*/ 3034 w 3034"/>
                <a:gd name="T7" fmla="*/ 0 h 1514"/>
                <a:gd name="T8" fmla="*/ 3034 w 3034"/>
                <a:gd name="T9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1514">
                  <a:moveTo>
                    <a:pt x="3034" y="0"/>
                  </a:moveTo>
                  <a:lnTo>
                    <a:pt x="0" y="1223"/>
                  </a:lnTo>
                  <a:lnTo>
                    <a:pt x="0" y="1514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07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08"/>
            <p:cNvSpPr>
              <a:spLocks/>
            </p:cNvSpPr>
            <p:nvPr/>
          </p:nvSpPr>
          <p:spPr bwMode="auto">
            <a:xfrm>
              <a:off x="3848" y="2158"/>
              <a:ext cx="3016" cy="949"/>
            </a:xfrm>
            <a:custGeom>
              <a:avLst/>
              <a:gdLst>
                <a:gd name="T0" fmla="*/ 0 w 3016"/>
                <a:gd name="T1" fmla="*/ 0 h 949"/>
                <a:gd name="T2" fmla="*/ 3016 w 3016"/>
                <a:gd name="T3" fmla="*/ 949 h 949"/>
                <a:gd name="T4" fmla="*/ 3013 w 3016"/>
                <a:gd name="T5" fmla="*/ 537 h 949"/>
                <a:gd name="T6" fmla="*/ 0 w 3016"/>
                <a:gd name="T7" fmla="*/ 0 h 949"/>
                <a:gd name="T8" fmla="*/ 0 w 3016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949">
                  <a:moveTo>
                    <a:pt x="0" y="0"/>
                  </a:moveTo>
                  <a:lnTo>
                    <a:pt x="3016" y="949"/>
                  </a:lnTo>
                  <a:lnTo>
                    <a:pt x="3013" y="53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109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110"/>
            <p:cNvSpPr>
              <a:spLocks/>
            </p:cNvSpPr>
            <p:nvPr/>
          </p:nvSpPr>
          <p:spPr bwMode="auto">
            <a:xfrm>
              <a:off x="814" y="2158"/>
              <a:ext cx="3034" cy="949"/>
            </a:xfrm>
            <a:custGeom>
              <a:avLst/>
              <a:gdLst>
                <a:gd name="T0" fmla="*/ 3034 w 3034"/>
                <a:gd name="T1" fmla="*/ 0 h 949"/>
                <a:gd name="T2" fmla="*/ 0 w 3034"/>
                <a:gd name="T3" fmla="*/ 532 h 949"/>
                <a:gd name="T4" fmla="*/ 2 w 3034"/>
                <a:gd name="T5" fmla="*/ 949 h 949"/>
                <a:gd name="T6" fmla="*/ 3034 w 3034"/>
                <a:gd name="T7" fmla="*/ 0 h 949"/>
                <a:gd name="T8" fmla="*/ 3034 w 3034"/>
                <a:gd name="T9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4" h="949">
                  <a:moveTo>
                    <a:pt x="3034" y="0"/>
                  </a:moveTo>
                  <a:lnTo>
                    <a:pt x="0" y="532"/>
                  </a:lnTo>
                  <a:lnTo>
                    <a:pt x="2" y="949"/>
                  </a:lnTo>
                  <a:lnTo>
                    <a:pt x="3034" y="0"/>
                  </a:lnTo>
                  <a:lnTo>
                    <a:pt x="303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111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112"/>
            <p:cNvSpPr>
              <a:spLocks/>
            </p:cNvSpPr>
            <p:nvPr/>
          </p:nvSpPr>
          <p:spPr bwMode="auto">
            <a:xfrm>
              <a:off x="814" y="1895"/>
              <a:ext cx="3034" cy="433"/>
            </a:xfrm>
            <a:custGeom>
              <a:avLst/>
              <a:gdLst>
                <a:gd name="T0" fmla="*/ 0 w 3034"/>
                <a:gd name="T1" fmla="*/ 0 h 433"/>
                <a:gd name="T2" fmla="*/ 5 w 3034"/>
                <a:gd name="T3" fmla="*/ 433 h 433"/>
                <a:gd name="T4" fmla="*/ 3034 w 3034"/>
                <a:gd name="T5" fmla="*/ 263 h 433"/>
                <a:gd name="T6" fmla="*/ 3032 w 3034"/>
                <a:gd name="T7" fmla="*/ 263 h 433"/>
                <a:gd name="T8" fmla="*/ 3034 w 3034"/>
                <a:gd name="T9" fmla="*/ 263 h 433"/>
                <a:gd name="T10" fmla="*/ 0 w 3034"/>
                <a:gd name="T11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4" h="433">
                  <a:moveTo>
                    <a:pt x="0" y="0"/>
                  </a:moveTo>
                  <a:lnTo>
                    <a:pt x="5" y="433"/>
                  </a:lnTo>
                  <a:lnTo>
                    <a:pt x="3034" y="263"/>
                  </a:lnTo>
                  <a:lnTo>
                    <a:pt x="3032" y="263"/>
                  </a:lnTo>
                  <a:lnTo>
                    <a:pt x="3034" y="26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113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114"/>
            <p:cNvSpPr>
              <a:spLocks noEditPoints="1"/>
            </p:cNvSpPr>
            <p:nvPr/>
          </p:nvSpPr>
          <p:spPr bwMode="auto">
            <a:xfrm>
              <a:off x="3848" y="1921"/>
              <a:ext cx="3020" cy="360"/>
            </a:xfrm>
            <a:custGeom>
              <a:avLst/>
              <a:gdLst>
                <a:gd name="T0" fmla="*/ 0 w 3020"/>
                <a:gd name="T1" fmla="*/ 237 h 360"/>
                <a:gd name="T2" fmla="*/ 0 w 3020"/>
                <a:gd name="T3" fmla="*/ 237 h 360"/>
                <a:gd name="T4" fmla="*/ 0 w 3020"/>
                <a:gd name="T5" fmla="*/ 237 h 360"/>
                <a:gd name="T6" fmla="*/ 0 w 3020"/>
                <a:gd name="T7" fmla="*/ 237 h 360"/>
                <a:gd name="T8" fmla="*/ 0 w 3020"/>
                <a:gd name="T9" fmla="*/ 237 h 360"/>
                <a:gd name="T10" fmla="*/ 0 w 3020"/>
                <a:gd name="T11" fmla="*/ 237 h 360"/>
                <a:gd name="T12" fmla="*/ 0 w 3020"/>
                <a:gd name="T13" fmla="*/ 237 h 360"/>
                <a:gd name="T14" fmla="*/ 0 w 3020"/>
                <a:gd name="T15" fmla="*/ 237 h 360"/>
                <a:gd name="T16" fmla="*/ 0 w 3020"/>
                <a:gd name="T17" fmla="*/ 237 h 360"/>
                <a:gd name="T18" fmla="*/ 0 w 3020"/>
                <a:gd name="T19" fmla="*/ 237 h 360"/>
                <a:gd name="T20" fmla="*/ 0 w 3020"/>
                <a:gd name="T21" fmla="*/ 237 h 360"/>
                <a:gd name="T22" fmla="*/ 0 w 3020"/>
                <a:gd name="T23" fmla="*/ 237 h 360"/>
                <a:gd name="T24" fmla="*/ 0 w 3020"/>
                <a:gd name="T25" fmla="*/ 237 h 360"/>
                <a:gd name="T26" fmla="*/ 0 w 3020"/>
                <a:gd name="T27" fmla="*/ 237 h 360"/>
                <a:gd name="T28" fmla="*/ 0 w 3020"/>
                <a:gd name="T29" fmla="*/ 237 h 360"/>
                <a:gd name="T30" fmla="*/ 0 w 3020"/>
                <a:gd name="T31" fmla="*/ 237 h 360"/>
                <a:gd name="T32" fmla="*/ 0 w 3020"/>
                <a:gd name="T33" fmla="*/ 237 h 360"/>
                <a:gd name="T34" fmla="*/ 0 w 3020"/>
                <a:gd name="T35" fmla="*/ 237 h 360"/>
                <a:gd name="T36" fmla="*/ 0 w 3020"/>
                <a:gd name="T37" fmla="*/ 237 h 360"/>
                <a:gd name="T38" fmla="*/ 0 w 3020"/>
                <a:gd name="T39" fmla="*/ 237 h 360"/>
                <a:gd name="T40" fmla="*/ 0 w 3020"/>
                <a:gd name="T41" fmla="*/ 237 h 360"/>
                <a:gd name="T42" fmla="*/ 0 w 3020"/>
                <a:gd name="T43" fmla="*/ 237 h 360"/>
                <a:gd name="T44" fmla="*/ 0 w 3020"/>
                <a:gd name="T45" fmla="*/ 237 h 360"/>
                <a:gd name="T46" fmla="*/ 0 w 3020"/>
                <a:gd name="T47" fmla="*/ 237 h 360"/>
                <a:gd name="T48" fmla="*/ 0 w 3020"/>
                <a:gd name="T49" fmla="*/ 237 h 360"/>
                <a:gd name="T50" fmla="*/ 0 w 3020"/>
                <a:gd name="T51" fmla="*/ 237 h 360"/>
                <a:gd name="T52" fmla="*/ 0 w 3020"/>
                <a:gd name="T53" fmla="*/ 237 h 360"/>
                <a:gd name="T54" fmla="*/ 0 w 3020"/>
                <a:gd name="T55" fmla="*/ 237 h 360"/>
                <a:gd name="T56" fmla="*/ 0 w 3020"/>
                <a:gd name="T57" fmla="*/ 237 h 360"/>
                <a:gd name="T58" fmla="*/ 0 w 3020"/>
                <a:gd name="T59" fmla="*/ 237 h 360"/>
                <a:gd name="T60" fmla="*/ 0 w 3020"/>
                <a:gd name="T61" fmla="*/ 237 h 360"/>
                <a:gd name="T62" fmla="*/ 0 w 3020"/>
                <a:gd name="T63" fmla="*/ 237 h 360"/>
                <a:gd name="T64" fmla="*/ 0 w 3020"/>
                <a:gd name="T65" fmla="*/ 237 h 360"/>
                <a:gd name="T66" fmla="*/ 0 w 3020"/>
                <a:gd name="T67" fmla="*/ 237 h 360"/>
                <a:gd name="T68" fmla="*/ 0 w 3020"/>
                <a:gd name="T69" fmla="*/ 237 h 360"/>
                <a:gd name="T70" fmla="*/ 0 w 3020"/>
                <a:gd name="T71" fmla="*/ 237 h 360"/>
                <a:gd name="T72" fmla="*/ 0 w 3020"/>
                <a:gd name="T73" fmla="*/ 237 h 360"/>
                <a:gd name="T74" fmla="*/ 0 w 3020"/>
                <a:gd name="T75" fmla="*/ 237 h 360"/>
                <a:gd name="T76" fmla="*/ 0 w 3020"/>
                <a:gd name="T77" fmla="*/ 237 h 360"/>
                <a:gd name="T78" fmla="*/ 0 w 3020"/>
                <a:gd name="T79" fmla="*/ 237 h 360"/>
                <a:gd name="T80" fmla="*/ 0 w 3020"/>
                <a:gd name="T81" fmla="*/ 237 h 360"/>
                <a:gd name="T82" fmla="*/ 0 w 3020"/>
                <a:gd name="T83" fmla="*/ 237 h 360"/>
                <a:gd name="T84" fmla="*/ 0 w 3020"/>
                <a:gd name="T85" fmla="*/ 237 h 360"/>
                <a:gd name="T86" fmla="*/ 3020 w 3020"/>
                <a:gd name="T8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20" h="360"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0" y="237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moveTo>
                    <a:pt x="3020" y="0"/>
                  </a:move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3020" y="360"/>
                  </a:lnTo>
                  <a:lnTo>
                    <a:pt x="302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Rectangle 11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11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17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18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Rectangle 119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20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Rectangle 12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2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Rectangle 12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2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25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26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Rectangle 12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2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29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30"/>
            <p:cNvSpPr>
              <a:spLocks noEditPoints="1"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131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32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133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134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135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136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137"/>
            <p:cNvSpPr>
              <a:spLocks noChangeArrowheads="1"/>
            </p:cNvSpPr>
            <p:nvPr/>
          </p:nvSpPr>
          <p:spPr bwMode="auto">
            <a:xfrm>
              <a:off x="3848" y="2158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138"/>
            <p:cNvSpPr>
              <a:spLocks/>
            </p:cNvSpPr>
            <p:nvPr/>
          </p:nvSpPr>
          <p:spPr bwMode="auto">
            <a:xfrm>
              <a:off x="3848" y="21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139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140"/>
            <p:cNvSpPr>
              <a:spLocks/>
            </p:cNvSpPr>
            <p:nvPr/>
          </p:nvSpPr>
          <p:spPr bwMode="auto">
            <a:xfrm>
              <a:off x="3846" y="2158"/>
              <a:ext cx="2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64" name="矩形 10"/>
          <p:cNvSpPr/>
          <p:nvPr/>
        </p:nvSpPr>
        <p:spPr>
          <a:xfrm>
            <a:off x="0" y="4219756"/>
            <a:ext cx="9144000" cy="923744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5" name="矩形 10"/>
          <p:cNvSpPr/>
          <p:nvPr/>
        </p:nvSpPr>
        <p:spPr>
          <a:xfrm>
            <a:off x="0" y="4440522"/>
            <a:ext cx="9144000" cy="702978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13A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Rectangle 441"/>
          <p:cNvSpPr>
            <a:spLocks noChangeArrowheads="1"/>
          </p:cNvSpPr>
          <p:nvPr/>
        </p:nvSpPr>
        <p:spPr bwMode="auto">
          <a:xfrm>
            <a:off x="1685509" y="1059582"/>
            <a:ext cx="5694804" cy="2126608"/>
          </a:xfrm>
          <a:prstGeom prst="rect">
            <a:avLst/>
          </a:prstGeom>
          <a:solidFill>
            <a:srgbClr val="C7679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1" name="组合 1030"/>
          <p:cNvGrpSpPr/>
          <p:nvPr/>
        </p:nvGrpSpPr>
        <p:grpSpPr>
          <a:xfrm>
            <a:off x="1763688" y="3003798"/>
            <a:ext cx="3816424" cy="2011930"/>
            <a:chOff x="203868" y="3060263"/>
            <a:chExt cx="5413372" cy="3011351"/>
          </a:xfrm>
        </p:grpSpPr>
        <p:sp>
          <p:nvSpPr>
            <p:cNvPr id="1032" name="Oval 6"/>
            <p:cNvSpPr>
              <a:spLocks noChangeArrowheads="1"/>
            </p:cNvSpPr>
            <p:nvPr/>
          </p:nvSpPr>
          <p:spPr bwMode="auto">
            <a:xfrm>
              <a:off x="299321" y="5827097"/>
              <a:ext cx="5229003" cy="244517"/>
            </a:xfrm>
            <a:prstGeom prst="ellipse">
              <a:avLst/>
            </a:prstGeom>
            <a:solidFill>
              <a:srgbClr val="738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321"/>
            <p:cNvSpPr>
              <a:spLocks noEditPoints="1"/>
            </p:cNvSpPr>
            <p:nvPr/>
          </p:nvSpPr>
          <p:spPr bwMode="auto">
            <a:xfrm>
              <a:off x="2064551" y="4251466"/>
              <a:ext cx="3552689" cy="1655393"/>
            </a:xfrm>
            <a:custGeom>
              <a:avLst/>
              <a:gdLst>
                <a:gd name="T0" fmla="*/ 68 w 1149"/>
                <a:gd name="T1" fmla="*/ 0 h 535"/>
                <a:gd name="T2" fmla="*/ 21 w 1149"/>
                <a:gd name="T3" fmla="*/ 0 h 535"/>
                <a:gd name="T4" fmla="*/ 19 w 1149"/>
                <a:gd name="T5" fmla="*/ 0 h 535"/>
                <a:gd name="T6" fmla="*/ 0 w 1149"/>
                <a:gd name="T7" fmla="*/ 0 h 535"/>
                <a:gd name="T8" fmla="*/ 0 w 1149"/>
                <a:gd name="T9" fmla="*/ 57 h 535"/>
                <a:gd name="T10" fmla="*/ 90 w 1149"/>
                <a:gd name="T11" fmla="*/ 57 h 535"/>
                <a:gd name="T12" fmla="*/ 90 w 1149"/>
                <a:gd name="T13" fmla="*/ 0 h 535"/>
                <a:gd name="T14" fmla="*/ 68 w 1149"/>
                <a:gd name="T15" fmla="*/ 0 h 535"/>
                <a:gd name="T16" fmla="*/ 68 w 1149"/>
                <a:gd name="T17" fmla="*/ 0 h 535"/>
                <a:gd name="T18" fmla="*/ 505 w 1149"/>
                <a:gd name="T19" fmla="*/ 0 h 535"/>
                <a:gd name="T20" fmla="*/ 458 w 1149"/>
                <a:gd name="T21" fmla="*/ 0 h 535"/>
                <a:gd name="T22" fmla="*/ 456 w 1149"/>
                <a:gd name="T23" fmla="*/ 0 h 535"/>
                <a:gd name="T24" fmla="*/ 437 w 1149"/>
                <a:gd name="T25" fmla="*/ 0 h 535"/>
                <a:gd name="T26" fmla="*/ 437 w 1149"/>
                <a:gd name="T27" fmla="*/ 57 h 535"/>
                <a:gd name="T28" fmla="*/ 527 w 1149"/>
                <a:gd name="T29" fmla="*/ 57 h 535"/>
                <a:gd name="T30" fmla="*/ 527 w 1149"/>
                <a:gd name="T31" fmla="*/ 0 h 535"/>
                <a:gd name="T32" fmla="*/ 505 w 1149"/>
                <a:gd name="T33" fmla="*/ 0 h 535"/>
                <a:gd name="T34" fmla="*/ 505 w 1149"/>
                <a:gd name="T35" fmla="*/ 0 h 535"/>
                <a:gd name="T36" fmla="*/ 1120 w 1149"/>
                <a:gd name="T37" fmla="*/ 0 h 535"/>
                <a:gd name="T38" fmla="*/ 895 w 1149"/>
                <a:gd name="T39" fmla="*/ 0 h 535"/>
                <a:gd name="T40" fmla="*/ 893 w 1149"/>
                <a:gd name="T41" fmla="*/ 0 h 535"/>
                <a:gd name="T42" fmla="*/ 874 w 1149"/>
                <a:gd name="T43" fmla="*/ 0 h 535"/>
                <a:gd name="T44" fmla="*/ 874 w 1149"/>
                <a:gd name="T45" fmla="*/ 57 h 535"/>
                <a:gd name="T46" fmla="*/ 1030 w 1149"/>
                <a:gd name="T47" fmla="*/ 57 h 535"/>
                <a:gd name="T48" fmla="*/ 1030 w 1149"/>
                <a:gd name="T49" fmla="*/ 531 h 535"/>
                <a:gd name="T50" fmla="*/ 1070 w 1149"/>
                <a:gd name="T51" fmla="*/ 535 h 535"/>
                <a:gd name="T52" fmla="*/ 1070 w 1149"/>
                <a:gd name="T53" fmla="*/ 57 h 535"/>
                <a:gd name="T54" fmla="*/ 1120 w 1149"/>
                <a:gd name="T55" fmla="*/ 57 h 535"/>
                <a:gd name="T56" fmla="*/ 1149 w 1149"/>
                <a:gd name="T57" fmla="*/ 29 h 535"/>
                <a:gd name="T58" fmla="*/ 1120 w 1149"/>
                <a:gd name="T59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535">
                  <a:moveTo>
                    <a:pt x="68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moveTo>
                    <a:pt x="505" y="0"/>
                  </a:moveTo>
                  <a:cubicBezTo>
                    <a:pt x="458" y="0"/>
                    <a:pt x="458" y="0"/>
                    <a:pt x="458" y="0"/>
                  </a:cubicBezTo>
                  <a:cubicBezTo>
                    <a:pt x="457" y="0"/>
                    <a:pt x="457" y="0"/>
                    <a:pt x="456" y="0"/>
                  </a:cubicBezTo>
                  <a:cubicBezTo>
                    <a:pt x="437" y="0"/>
                    <a:pt x="437" y="0"/>
                    <a:pt x="437" y="0"/>
                  </a:cubicBezTo>
                  <a:cubicBezTo>
                    <a:pt x="437" y="57"/>
                    <a:pt x="437" y="57"/>
                    <a:pt x="437" y="57"/>
                  </a:cubicBezTo>
                  <a:cubicBezTo>
                    <a:pt x="527" y="57"/>
                    <a:pt x="527" y="57"/>
                    <a:pt x="527" y="57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505" y="0"/>
                    <a:pt x="505" y="0"/>
                    <a:pt x="505" y="0"/>
                  </a:cubicBezTo>
                  <a:moveTo>
                    <a:pt x="1120" y="0"/>
                  </a:moveTo>
                  <a:cubicBezTo>
                    <a:pt x="895" y="0"/>
                    <a:pt x="895" y="0"/>
                    <a:pt x="895" y="0"/>
                  </a:cubicBezTo>
                  <a:cubicBezTo>
                    <a:pt x="894" y="0"/>
                    <a:pt x="894" y="0"/>
                    <a:pt x="893" y="0"/>
                  </a:cubicBezTo>
                  <a:cubicBezTo>
                    <a:pt x="874" y="0"/>
                    <a:pt x="874" y="0"/>
                    <a:pt x="874" y="0"/>
                  </a:cubicBezTo>
                  <a:cubicBezTo>
                    <a:pt x="874" y="57"/>
                    <a:pt x="874" y="57"/>
                    <a:pt x="874" y="57"/>
                  </a:cubicBezTo>
                  <a:cubicBezTo>
                    <a:pt x="1030" y="57"/>
                    <a:pt x="1030" y="57"/>
                    <a:pt x="1030" y="57"/>
                  </a:cubicBezTo>
                  <a:cubicBezTo>
                    <a:pt x="1030" y="531"/>
                    <a:pt x="1030" y="531"/>
                    <a:pt x="1030" y="531"/>
                  </a:cubicBezTo>
                  <a:cubicBezTo>
                    <a:pt x="1045" y="532"/>
                    <a:pt x="1058" y="533"/>
                    <a:pt x="1070" y="535"/>
                  </a:cubicBezTo>
                  <a:cubicBezTo>
                    <a:pt x="1070" y="57"/>
                    <a:pt x="1070" y="57"/>
                    <a:pt x="1070" y="57"/>
                  </a:cubicBezTo>
                  <a:cubicBezTo>
                    <a:pt x="1120" y="57"/>
                    <a:pt x="1120" y="57"/>
                    <a:pt x="1120" y="57"/>
                  </a:cubicBezTo>
                  <a:cubicBezTo>
                    <a:pt x="1136" y="57"/>
                    <a:pt x="1149" y="44"/>
                    <a:pt x="1149" y="29"/>
                  </a:cubicBezTo>
                  <a:cubicBezTo>
                    <a:pt x="1149" y="13"/>
                    <a:pt x="1136" y="0"/>
                    <a:pt x="1120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322"/>
            <p:cNvSpPr>
              <a:spLocks/>
            </p:cNvSpPr>
            <p:nvPr/>
          </p:nvSpPr>
          <p:spPr bwMode="auto">
            <a:xfrm>
              <a:off x="5249811" y="5895091"/>
              <a:ext cx="124220" cy="52303"/>
            </a:xfrm>
            <a:custGeom>
              <a:avLst/>
              <a:gdLst>
                <a:gd name="T0" fmla="*/ 0 w 40"/>
                <a:gd name="T1" fmla="*/ 0 h 17"/>
                <a:gd name="T2" fmla="*/ 0 w 40"/>
                <a:gd name="T3" fmla="*/ 17 h 17"/>
                <a:gd name="T4" fmla="*/ 40 w 40"/>
                <a:gd name="T5" fmla="*/ 17 h 17"/>
                <a:gd name="T6" fmla="*/ 40 w 40"/>
                <a:gd name="T7" fmla="*/ 4 h 17"/>
                <a:gd name="T8" fmla="*/ 0 w 4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7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28" y="2"/>
                    <a:pt x="15" y="1"/>
                    <a:pt x="0" y="0"/>
                  </a:cubicBezTo>
                </a:path>
              </a:pathLst>
            </a:custGeom>
            <a:solidFill>
              <a:srgbClr val="C8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323"/>
            <p:cNvSpPr>
              <a:spLocks/>
            </p:cNvSpPr>
            <p:nvPr/>
          </p:nvSpPr>
          <p:spPr bwMode="auto">
            <a:xfrm>
              <a:off x="203868" y="4251466"/>
              <a:ext cx="791085" cy="1655393"/>
            </a:xfrm>
            <a:custGeom>
              <a:avLst/>
              <a:gdLst>
                <a:gd name="T0" fmla="*/ 233 w 256"/>
                <a:gd name="T1" fmla="*/ 0 h 535"/>
                <a:gd name="T2" fmla="*/ 28 w 256"/>
                <a:gd name="T3" fmla="*/ 0 h 535"/>
                <a:gd name="T4" fmla="*/ 0 w 256"/>
                <a:gd name="T5" fmla="*/ 29 h 535"/>
                <a:gd name="T6" fmla="*/ 28 w 256"/>
                <a:gd name="T7" fmla="*/ 57 h 535"/>
                <a:gd name="T8" fmla="*/ 79 w 256"/>
                <a:gd name="T9" fmla="*/ 57 h 535"/>
                <a:gd name="T10" fmla="*/ 79 w 256"/>
                <a:gd name="T11" fmla="*/ 535 h 535"/>
                <a:gd name="T12" fmla="*/ 118 w 256"/>
                <a:gd name="T13" fmla="*/ 531 h 535"/>
                <a:gd name="T14" fmla="*/ 118 w 256"/>
                <a:gd name="T15" fmla="*/ 57 h 535"/>
                <a:gd name="T16" fmla="*/ 256 w 256"/>
                <a:gd name="T17" fmla="*/ 57 h 535"/>
                <a:gd name="T18" fmla="*/ 256 w 256"/>
                <a:gd name="T19" fmla="*/ 0 h 535"/>
                <a:gd name="T20" fmla="*/ 233 w 256"/>
                <a:gd name="T21" fmla="*/ 0 h 535"/>
                <a:gd name="T22" fmla="*/ 233 w 256"/>
                <a:gd name="T23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535">
                  <a:moveTo>
                    <a:pt x="233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9"/>
                  </a:cubicBezTo>
                  <a:cubicBezTo>
                    <a:pt x="0" y="44"/>
                    <a:pt x="12" y="57"/>
                    <a:pt x="2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35"/>
                    <a:pt x="79" y="535"/>
                    <a:pt x="79" y="535"/>
                  </a:cubicBezTo>
                  <a:cubicBezTo>
                    <a:pt x="90" y="534"/>
                    <a:pt x="103" y="532"/>
                    <a:pt x="118" y="531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256" y="57"/>
                    <a:pt x="256" y="57"/>
                    <a:pt x="256" y="57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324"/>
            <p:cNvSpPr>
              <a:spLocks/>
            </p:cNvSpPr>
            <p:nvPr/>
          </p:nvSpPr>
          <p:spPr bwMode="auto">
            <a:xfrm>
              <a:off x="447077" y="5895091"/>
              <a:ext cx="121605" cy="52303"/>
            </a:xfrm>
            <a:custGeom>
              <a:avLst/>
              <a:gdLst>
                <a:gd name="T0" fmla="*/ 39 w 39"/>
                <a:gd name="T1" fmla="*/ 0 h 17"/>
                <a:gd name="T2" fmla="*/ 0 w 39"/>
                <a:gd name="T3" fmla="*/ 4 h 17"/>
                <a:gd name="T4" fmla="*/ 0 w 39"/>
                <a:gd name="T5" fmla="*/ 17 h 17"/>
                <a:gd name="T6" fmla="*/ 39 w 39"/>
                <a:gd name="T7" fmla="*/ 17 h 17"/>
                <a:gd name="T8" fmla="*/ 3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39" y="0"/>
                  </a:moveTo>
                  <a:cubicBezTo>
                    <a:pt x="24" y="1"/>
                    <a:pt x="11" y="3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C8C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Rectangle 325"/>
            <p:cNvSpPr>
              <a:spLocks noChangeArrowheads="1"/>
            </p:cNvSpPr>
            <p:nvPr/>
          </p:nvSpPr>
          <p:spPr bwMode="auto">
            <a:xfrm>
              <a:off x="1130941" y="4638509"/>
              <a:ext cx="781932" cy="359584"/>
            </a:xfrm>
            <a:prstGeom prst="rect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Rectangle 326"/>
            <p:cNvSpPr>
              <a:spLocks noChangeArrowheads="1"/>
            </p:cNvSpPr>
            <p:nvPr/>
          </p:nvSpPr>
          <p:spPr bwMode="auto">
            <a:xfrm>
              <a:off x="1130941" y="4638509"/>
              <a:ext cx="781932" cy="35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327"/>
            <p:cNvSpPr>
              <a:spLocks/>
            </p:cNvSpPr>
            <p:nvPr/>
          </p:nvSpPr>
          <p:spPr bwMode="auto">
            <a:xfrm>
              <a:off x="883808" y="3060263"/>
              <a:ext cx="1403031" cy="1191203"/>
            </a:xfrm>
            <a:custGeom>
              <a:avLst/>
              <a:gdLst>
                <a:gd name="T0" fmla="*/ 311 w 454"/>
                <a:gd name="T1" fmla="*/ 225 h 385"/>
                <a:gd name="T2" fmla="*/ 261 w 454"/>
                <a:gd name="T3" fmla="*/ 219 h 385"/>
                <a:gd name="T4" fmla="*/ 254 w 454"/>
                <a:gd name="T5" fmla="*/ 205 h 385"/>
                <a:gd name="T6" fmla="*/ 239 w 454"/>
                <a:gd name="T7" fmla="*/ 201 h 385"/>
                <a:gd name="T8" fmla="*/ 239 w 454"/>
                <a:gd name="T9" fmla="*/ 182 h 385"/>
                <a:gd name="T10" fmla="*/ 259 w 454"/>
                <a:gd name="T11" fmla="*/ 182 h 385"/>
                <a:gd name="T12" fmla="*/ 275 w 454"/>
                <a:gd name="T13" fmla="*/ 165 h 385"/>
                <a:gd name="T14" fmla="*/ 276 w 454"/>
                <a:gd name="T15" fmla="*/ 143 h 385"/>
                <a:gd name="T16" fmla="*/ 294 w 454"/>
                <a:gd name="T17" fmla="*/ 134 h 385"/>
                <a:gd name="T18" fmla="*/ 281 w 454"/>
                <a:gd name="T19" fmla="*/ 55 h 385"/>
                <a:gd name="T20" fmla="*/ 289 w 454"/>
                <a:gd name="T21" fmla="*/ 53 h 385"/>
                <a:gd name="T22" fmla="*/ 276 w 454"/>
                <a:gd name="T23" fmla="*/ 30 h 385"/>
                <a:gd name="T24" fmla="*/ 209 w 454"/>
                <a:gd name="T25" fmla="*/ 1 h 385"/>
                <a:gd name="T26" fmla="*/ 191 w 454"/>
                <a:gd name="T27" fmla="*/ 5 h 385"/>
                <a:gd name="T28" fmla="*/ 142 w 454"/>
                <a:gd name="T29" fmla="*/ 52 h 385"/>
                <a:gd name="T30" fmla="*/ 156 w 454"/>
                <a:gd name="T31" fmla="*/ 130 h 385"/>
                <a:gd name="T32" fmla="*/ 176 w 454"/>
                <a:gd name="T33" fmla="*/ 167 h 385"/>
                <a:gd name="T34" fmla="*/ 170 w 454"/>
                <a:gd name="T35" fmla="*/ 197 h 385"/>
                <a:gd name="T36" fmla="*/ 157 w 454"/>
                <a:gd name="T37" fmla="*/ 201 h 385"/>
                <a:gd name="T38" fmla="*/ 142 w 454"/>
                <a:gd name="T39" fmla="*/ 215 h 385"/>
                <a:gd name="T40" fmla="*/ 83 w 454"/>
                <a:gd name="T41" fmla="*/ 238 h 385"/>
                <a:gd name="T42" fmla="*/ 13 w 454"/>
                <a:gd name="T43" fmla="*/ 385 h 385"/>
                <a:gd name="T44" fmla="*/ 314 w 454"/>
                <a:gd name="T45" fmla="*/ 385 h 385"/>
                <a:gd name="T46" fmla="*/ 319 w 454"/>
                <a:gd name="T47" fmla="*/ 334 h 385"/>
                <a:gd name="T48" fmla="*/ 357 w 454"/>
                <a:gd name="T49" fmla="*/ 385 h 385"/>
                <a:gd name="T50" fmla="*/ 401 w 454"/>
                <a:gd name="T51" fmla="*/ 385 h 385"/>
                <a:gd name="T52" fmla="*/ 311 w 454"/>
                <a:gd name="T53" fmla="*/ 22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385">
                  <a:moveTo>
                    <a:pt x="311" y="225"/>
                  </a:moveTo>
                  <a:cubicBezTo>
                    <a:pt x="261" y="219"/>
                    <a:pt x="261" y="219"/>
                    <a:pt x="261" y="219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39" y="201"/>
                    <a:pt x="239" y="201"/>
                    <a:pt x="239" y="201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76" y="183"/>
                    <a:pt x="275" y="181"/>
                    <a:pt x="275" y="165"/>
                  </a:cubicBezTo>
                  <a:cubicBezTo>
                    <a:pt x="276" y="143"/>
                    <a:pt x="276" y="143"/>
                    <a:pt x="276" y="143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82" y="108"/>
                    <a:pt x="281" y="83"/>
                    <a:pt x="281" y="55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2" y="47"/>
                    <a:pt x="282" y="35"/>
                    <a:pt x="276" y="30"/>
                  </a:cubicBezTo>
                  <a:cubicBezTo>
                    <a:pt x="252" y="11"/>
                    <a:pt x="228" y="0"/>
                    <a:pt x="209" y="1"/>
                  </a:cubicBezTo>
                  <a:cubicBezTo>
                    <a:pt x="202" y="1"/>
                    <a:pt x="196" y="2"/>
                    <a:pt x="191" y="5"/>
                  </a:cubicBezTo>
                  <a:cubicBezTo>
                    <a:pt x="168" y="12"/>
                    <a:pt x="148" y="22"/>
                    <a:pt x="142" y="52"/>
                  </a:cubicBezTo>
                  <a:cubicBezTo>
                    <a:pt x="143" y="83"/>
                    <a:pt x="132" y="109"/>
                    <a:pt x="156" y="130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0" y="197"/>
                    <a:pt x="170" y="197"/>
                    <a:pt x="170" y="197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48" y="201"/>
                    <a:pt x="150" y="214"/>
                    <a:pt x="142" y="215"/>
                  </a:cubicBezTo>
                  <a:cubicBezTo>
                    <a:pt x="103" y="223"/>
                    <a:pt x="119" y="217"/>
                    <a:pt x="83" y="238"/>
                  </a:cubicBezTo>
                  <a:cubicBezTo>
                    <a:pt x="36" y="286"/>
                    <a:pt x="0" y="347"/>
                    <a:pt x="13" y="385"/>
                  </a:cubicBezTo>
                  <a:cubicBezTo>
                    <a:pt x="314" y="385"/>
                    <a:pt x="314" y="385"/>
                    <a:pt x="314" y="385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57" y="385"/>
                    <a:pt x="357" y="385"/>
                    <a:pt x="357" y="385"/>
                  </a:cubicBezTo>
                  <a:cubicBezTo>
                    <a:pt x="401" y="385"/>
                    <a:pt x="401" y="385"/>
                    <a:pt x="401" y="385"/>
                  </a:cubicBezTo>
                  <a:cubicBezTo>
                    <a:pt x="454" y="385"/>
                    <a:pt x="378" y="252"/>
                    <a:pt x="311" y="225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328"/>
            <p:cNvSpPr>
              <a:spLocks/>
            </p:cNvSpPr>
            <p:nvPr/>
          </p:nvSpPr>
          <p:spPr bwMode="auto">
            <a:xfrm>
              <a:off x="1291773" y="3060263"/>
              <a:ext cx="500802" cy="622407"/>
            </a:xfrm>
            <a:custGeom>
              <a:avLst/>
              <a:gdLst>
                <a:gd name="T0" fmla="*/ 59 w 162"/>
                <a:gd name="T1" fmla="*/ 5 h 201"/>
                <a:gd name="T2" fmla="*/ 10 w 162"/>
                <a:gd name="T3" fmla="*/ 52 h 201"/>
                <a:gd name="T4" fmla="*/ 24 w 162"/>
                <a:gd name="T5" fmla="*/ 130 h 201"/>
                <a:gd name="T6" fmla="*/ 44 w 162"/>
                <a:gd name="T7" fmla="*/ 167 h 201"/>
                <a:gd name="T8" fmla="*/ 38 w 162"/>
                <a:gd name="T9" fmla="*/ 197 h 201"/>
                <a:gd name="T10" fmla="*/ 68 w 162"/>
                <a:gd name="T11" fmla="*/ 197 h 201"/>
                <a:gd name="T12" fmla="*/ 107 w 162"/>
                <a:gd name="T13" fmla="*/ 201 h 201"/>
                <a:gd name="T14" fmla="*/ 107 w 162"/>
                <a:gd name="T15" fmla="*/ 182 h 201"/>
                <a:gd name="T16" fmla="*/ 127 w 162"/>
                <a:gd name="T17" fmla="*/ 182 h 201"/>
                <a:gd name="T18" fmla="*/ 143 w 162"/>
                <a:gd name="T19" fmla="*/ 165 h 201"/>
                <a:gd name="T20" fmla="*/ 144 w 162"/>
                <a:gd name="T21" fmla="*/ 143 h 201"/>
                <a:gd name="T22" fmla="*/ 162 w 162"/>
                <a:gd name="T23" fmla="*/ 134 h 201"/>
                <a:gd name="T24" fmla="*/ 149 w 162"/>
                <a:gd name="T25" fmla="*/ 55 h 201"/>
                <a:gd name="T26" fmla="*/ 157 w 162"/>
                <a:gd name="T27" fmla="*/ 53 h 201"/>
                <a:gd name="T28" fmla="*/ 144 w 162"/>
                <a:gd name="T29" fmla="*/ 30 h 201"/>
                <a:gd name="T30" fmla="*/ 77 w 162"/>
                <a:gd name="T31" fmla="*/ 1 h 201"/>
                <a:gd name="T32" fmla="*/ 59 w 162"/>
                <a:gd name="T33" fmla="*/ 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201">
                  <a:moveTo>
                    <a:pt x="59" y="5"/>
                  </a:moveTo>
                  <a:cubicBezTo>
                    <a:pt x="36" y="12"/>
                    <a:pt x="16" y="22"/>
                    <a:pt x="10" y="52"/>
                  </a:cubicBezTo>
                  <a:cubicBezTo>
                    <a:pt x="11" y="83"/>
                    <a:pt x="0" y="109"/>
                    <a:pt x="24" y="130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107" y="201"/>
                    <a:pt x="107" y="201"/>
                    <a:pt x="107" y="201"/>
                  </a:cubicBezTo>
                  <a:cubicBezTo>
                    <a:pt x="107" y="182"/>
                    <a:pt x="107" y="182"/>
                    <a:pt x="10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44" y="183"/>
                    <a:pt x="143" y="181"/>
                    <a:pt x="143" y="165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50" y="108"/>
                    <a:pt x="149" y="83"/>
                    <a:pt x="149" y="55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0" y="47"/>
                    <a:pt x="150" y="35"/>
                    <a:pt x="144" y="30"/>
                  </a:cubicBezTo>
                  <a:cubicBezTo>
                    <a:pt x="120" y="11"/>
                    <a:pt x="96" y="0"/>
                    <a:pt x="77" y="1"/>
                  </a:cubicBezTo>
                  <a:cubicBezTo>
                    <a:pt x="70" y="1"/>
                    <a:pt x="64" y="2"/>
                    <a:pt x="59" y="5"/>
                  </a:cubicBezTo>
                  <a:close/>
                </a:path>
              </a:pathLst>
            </a:custGeom>
            <a:solidFill>
              <a:srgbClr val="ED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329"/>
            <p:cNvSpPr>
              <a:spLocks/>
            </p:cNvSpPr>
            <p:nvPr/>
          </p:nvSpPr>
          <p:spPr bwMode="auto">
            <a:xfrm>
              <a:off x="1294388" y="3060263"/>
              <a:ext cx="482496" cy="538722"/>
            </a:xfrm>
            <a:custGeom>
              <a:avLst/>
              <a:gdLst>
                <a:gd name="T0" fmla="*/ 108 w 156"/>
                <a:gd name="T1" fmla="*/ 46 h 174"/>
                <a:gd name="T2" fmla="*/ 148 w 156"/>
                <a:gd name="T3" fmla="*/ 55 h 174"/>
                <a:gd name="T4" fmla="*/ 156 w 156"/>
                <a:gd name="T5" fmla="*/ 53 h 174"/>
                <a:gd name="T6" fmla="*/ 143 w 156"/>
                <a:gd name="T7" fmla="*/ 30 h 174"/>
                <a:gd name="T8" fmla="*/ 76 w 156"/>
                <a:gd name="T9" fmla="*/ 1 h 174"/>
                <a:gd name="T10" fmla="*/ 58 w 156"/>
                <a:gd name="T11" fmla="*/ 5 h 174"/>
                <a:gd name="T12" fmla="*/ 9 w 156"/>
                <a:gd name="T13" fmla="*/ 52 h 174"/>
                <a:gd name="T14" fmla="*/ 19 w 156"/>
                <a:gd name="T15" fmla="*/ 131 h 174"/>
                <a:gd name="T16" fmla="*/ 39 w 156"/>
                <a:gd name="T17" fmla="*/ 167 h 174"/>
                <a:gd name="T18" fmla="*/ 41 w 156"/>
                <a:gd name="T19" fmla="*/ 174 h 174"/>
                <a:gd name="T20" fmla="*/ 60 w 156"/>
                <a:gd name="T21" fmla="*/ 164 h 174"/>
                <a:gd name="T22" fmla="*/ 66 w 156"/>
                <a:gd name="T23" fmla="*/ 129 h 174"/>
                <a:gd name="T24" fmla="*/ 54 w 156"/>
                <a:gd name="T25" fmla="*/ 109 h 174"/>
                <a:gd name="T26" fmla="*/ 59 w 156"/>
                <a:gd name="T27" fmla="*/ 86 h 174"/>
                <a:gd name="T28" fmla="*/ 72 w 156"/>
                <a:gd name="T29" fmla="*/ 86 h 174"/>
                <a:gd name="T30" fmla="*/ 84 w 156"/>
                <a:gd name="T31" fmla="*/ 109 h 174"/>
                <a:gd name="T32" fmla="*/ 89 w 156"/>
                <a:gd name="T33" fmla="*/ 106 h 174"/>
                <a:gd name="T34" fmla="*/ 81 w 156"/>
                <a:gd name="T35" fmla="*/ 86 h 174"/>
                <a:gd name="T36" fmla="*/ 84 w 156"/>
                <a:gd name="T37" fmla="*/ 78 h 174"/>
                <a:gd name="T38" fmla="*/ 82 w 156"/>
                <a:gd name="T39" fmla="*/ 58 h 174"/>
                <a:gd name="T40" fmla="*/ 94 w 156"/>
                <a:gd name="T41" fmla="*/ 48 h 174"/>
                <a:gd name="T42" fmla="*/ 108 w 156"/>
                <a:gd name="T43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6" h="174">
                  <a:moveTo>
                    <a:pt x="108" y="46"/>
                  </a:moveTo>
                  <a:cubicBezTo>
                    <a:pt x="148" y="55"/>
                    <a:pt x="148" y="55"/>
                    <a:pt x="148" y="55"/>
                  </a:cubicBezTo>
                  <a:cubicBezTo>
                    <a:pt x="156" y="53"/>
                    <a:pt x="156" y="53"/>
                    <a:pt x="156" y="53"/>
                  </a:cubicBezTo>
                  <a:cubicBezTo>
                    <a:pt x="149" y="47"/>
                    <a:pt x="149" y="35"/>
                    <a:pt x="143" y="30"/>
                  </a:cubicBezTo>
                  <a:cubicBezTo>
                    <a:pt x="119" y="11"/>
                    <a:pt x="95" y="0"/>
                    <a:pt x="76" y="1"/>
                  </a:cubicBezTo>
                  <a:cubicBezTo>
                    <a:pt x="69" y="1"/>
                    <a:pt x="63" y="2"/>
                    <a:pt x="58" y="5"/>
                  </a:cubicBezTo>
                  <a:cubicBezTo>
                    <a:pt x="35" y="12"/>
                    <a:pt x="15" y="22"/>
                    <a:pt x="9" y="52"/>
                  </a:cubicBezTo>
                  <a:cubicBezTo>
                    <a:pt x="10" y="83"/>
                    <a:pt x="0" y="93"/>
                    <a:pt x="19" y="131"/>
                  </a:cubicBezTo>
                  <a:cubicBezTo>
                    <a:pt x="39" y="167"/>
                    <a:pt x="39" y="167"/>
                    <a:pt x="39" y="167"/>
                  </a:cubicBezTo>
                  <a:cubicBezTo>
                    <a:pt x="41" y="174"/>
                    <a:pt x="41" y="174"/>
                    <a:pt x="41" y="174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4" y="48"/>
                    <a:pt x="94" y="48"/>
                    <a:pt x="94" y="48"/>
                  </a:cubicBezTo>
                  <a:lnTo>
                    <a:pt x="108" y="46"/>
                  </a:lnTo>
                  <a:close/>
                </a:path>
              </a:pathLst>
            </a:custGeom>
            <a:solidFill>
              <a:srgbClr val="8E8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330"/>
            <p:cNvSpPr>
              <a:spLocks/>
            </p:cNvSpPr>
            <p:nvPr/>
          </p:nvSpPr>
          <p:spPr bwMode="auto">
            <a:xfrm>
              <a:off x="1613437" y="3265553"/>
              <a:ext cx="120297" cy="64071"/>
            </a:xfrm>
            <a:custGeom>
              <a:avLst/>
              <a:gdLst>
                <a:gd name="T0" fmla="*/ 0 w 92"/>
                <a:gd name="T1" fmla="*/ 33 h 49"/>
                <a:gd name="T2" fmla="*/ 14 w 92"/>
                <a:gd name="T3" fmla="*/ 0 h 49"/>
                <a:gd name="T4" fmla="*/ 92 w 92"/>
                <a:gd name="T5" fmla="*/ 28 h 49"/>
                <a:gd name="T6" fmla="*/ 92 w 92"/>
                <a:gd name="T7" fmla="*/ 49 h 49"/>
                <a:gd name="T8" fmla="*/ 0 w 92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49">
                  <a:moveTo>
                    <a:pt x="0" y="33"/>
                  </a:moveTo>
                  <a:lnTo>
                    <a:pt x="14" y="0"/>
                  </a:lnTo>
                  <a:lnTo>
                    <a:pt x="92" y="28"/>
                  </a:lnTo>
                  <a:lnTo>
                    <a:pt x="92" y="4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E8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331"/>
            <p:cNvSpPr>
              <a:spLocks/>
            </p:cNvSpPr>
            <p:nvPr/>
          </p:nvSpPr>
          <p:spPr bwMode="auto">
            <a:xfrm>
              <a:off x="1638281" y="3338777"/>
              <a:ext cx="83685" cy="49688"/>
            </a:xfrm>
            <a:custGeom>
              <a:avLst/>
              <a:gdLst>
                <a:gd name="T0" fmla="*/ 24 w 27"/>
                <a:gd name="T1" fmla="*/ 16 h 16"/>
                <a:gd name="T2" fmla="*/ 21 w 27"/>
                <a:gd name="T3" fmla="*/ 13 h 16"/>
                <a:gd name="T4" fmla="*/ 19 w 27"/>
                <a:gd name="T5" fmla="*/ 7 h 16"/>
                <a:gd name="T6" fmla="*/ 6 w 27"/>
                <a:gd name="T7" fmla="*/ 13 h 16"/>
                <a:gd name="T8" fmla="*/ 3 w 27"/>
                <a:gd name="T9" fmla="*/ 16 h 16"/>
                <a:gd name="T10" fmla="*/ 0 w 27"/>
                <a:gd name="T11" fmla="*/ 13 h 16"/>
                <a:gd name="T12" fmla="*/ 14 w 27"/>
                <a:gd name="T13" fmla="*/ 0 h 16"/>
                <a:gd name="T14" fmla="*/ 23 w 27"/>
                <a:gd name="T15" fmla="*/ 3 h 16"/>
                <a:gd name="T16" fmla="*/ 27 w 27"/>
                <a:gd name="T17" fmla="*/ 13 h 16"/>
                <a:gd name="T18" fmla="*/ 24 w 27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6">
                  <a:moveTo>
                    <a:pt x="24" y="16"/>
                  </a:moveTo>
                  <a:cubicBezTo>
                    <a:pt x="22" y="16"/>
                    <a:pt x="21" y="14"/>
                    <a:pt x="21" y="13"/>
                  </a:cubicBezTo>
                  <a:cubicBezTo>
                    <a:pt x="21" y="10"/>
                    <a:pt x="20" y="9"/>
                    <a:pt x="19" y="7"/>
                  </a:cubicBezTo>
                  <a:cubicBezTo>
                    <a:pt x="15" y="4"/>
                    <a:pt x="6" y="5"/>
                    <a:pt x="6" y="13"/>
                  </a:cubicBezTo>
                  <a:cubicBezTo>
                    <a:pt x="6" y="14"/>
                    <a:pt x="5" y="16"/>
                    <a:pt x="3" y="16"/>
                  </a:cubicBezTo>
                  <a:cubicBezTo>
                    <a:pt x="2" y="16"/>
                    <a:pt x="0" y="14"/>
                    <a:pt x="0" y="13"/>
                  </a:cubicBezTo>
                  <a:cubicBezTo>
                    <a:pt x="0" y="4"/>
                    <a:pt x="7" y="0"/>
                    <a:pt x="14" y="0"/>
                  </a:cubicBezTo>
                  <a:cubicBezTo>
                    <a:pt x="17" y="0"/>
                    <a:pt x="20" y="1"/>
                    <a:pt x="23" y="3"/>
                  </a:cubicBezTo>
                  <a:cubicBezTo>
                    <a:pt x="24" y="5"/>
                    <a:pt x="27" y="8"/>
                    <a:pt x="27" y="13"/>
                  </a:cubicBezTo>
                  <a:cubicBezTo>
                    <a:pt x="27" y="14"/>
                    <a:pt x="25" y="16"/>
                    <a:pt x="24" y="16"/>
                  </a:cubicBez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332"/>
            <p:cNvSpPr>
              <a:spLocks/>
            </p:cNvSpPr>
            <p:nvPr/>
          </p:nvSpPr>
          <p:spPr bwMode="auto">
            <a:xfrm>
              <a:off x="1663125" y="3524453"/>
              <a:ext cx="70609" cy="37920"/>
            </a:xfrm>
            <a:custGeom>
              <a:avLst/>
              <a:gdLst>
                <a:gd name="T0" fmla="*/ 23 w 23"/>
                <a:gd name="T1" fmla="*/ 8 h 12"/>
                <a:gd name="T2" fmla="*/ 23 w 23"/>
                <a:gd name="T3" fmla="*/ 8 h 12"/>
                <a:gd name="T4" fmla="*/ 23 w 23"/>
                <a:gd name="T5" fmla="*/ 8 h 12"/>
                <a:gd name="T6" fmla="*/ 4 w 23"/>
                <a:gd name="T7" fmla="*/ 1 h 12"/>
                <a:gd name="T8" fmla="*/ 1 w 23"/>
                <a:gd name="T9" fmla="*/ 0 h 12"/>
                <a:gd name="T10" fmla="*/ 0 w 23"/>
                <a:gd name="T11" fmla="*/ 3 h 12"/>
                <a:gd name="T12" fmla="*/ 23 w 23"/>
                <a:gd name="T13" fmla="*/ 12 h 12"/>
                <a:gd name="T14" fmla="*/ 23 w 23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9" y="8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7" y="12"/>
                    <a:pt x="23" y="12"/>
                  </a:cubicBezTo>
                  <a:lnTo>
                    <a:pt x="23" y="8"/>
                  </a:lnTo>
                  <a:close/>
                </a:path>
              </a:pathLst>
            </a:custGeom>
            <a:solidFill>
              <a:srgbClr val="C6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333"/>
            <p:cNvSpPr>
              <a:spLocks/>
            </p:cNvSpPr>
            <p:nvPr/>
          </p:nvSpPr>
          <p:spPr bwMode="auto">
            <a:xfrm>
              <a:off x="1477449" y="3345315"/>
              <a:ext cx="54918" cy="90223"/>
            </a:xfrm>
            <a:custGeom>
              <a:avLst/>
              <a:gdLst>
                <a:gd name="T0" fmla="*/ 23 w 42"/>
                <a:gd name="T1" fmla="*/ 69 h 69"/>
                <a:gd name="T2" fmla="*/ 0 w 42"/>
                <a:gd name="T3" fmla="*/ 40 h 69"/>
                <a:gd name="T4" fmla="*/ 7 w 42"/>
                <a:gd name="T5" fmla="*/ 0 h 69"/>
                <a:gd name="T6" fmla="*/ 28 w 42"/>
                <a:gd name="T7" fmla="*/ 0 h 69"/>
                <a:gd name="T8" fmla="*/ 42 w 42"/>
                <a:gd name="T9" fmla="*/ 36 h 69"/>
                <a:gd name="T10" fmla="*/ 26 w 42"/>
                <a:gd name="T11" fmla="*/ 29 h 69"/>
                <a:gd name="T12" fmla="*/ 19 w 42"/>
                <a:gd name="T13" fmla="*/ 36 h 69"/>
                <a:gd name="T14" fmla="*/ 26 w 42"/>
                <a:gd name="T15" fmla="*/ 33 h 69"/>
                <a:gd name="T16" fmla="*/ 35 w 42"/>
                <a:gd name="T17" fmla="*/ 43 h 69"/>
                <a:gd name="T18" fmla="*/ 26 w 42"/>
                <a:gd name="T19" fmla="*/ 38 h 69"/>
                <a:gd name="T20" fmla="*/ 12 w 42"/>
                <a:gd name="T21" fmla="*/ 38 h 69"/>
                <a:gd name="T22" fmla="*/ 23 w 42"/>
                <a:gd name="T23" fmla="*/ 24 h 69"/>
                <a:gd name="T24" fmla="*/ 35 w 42"/>
                <a:gd name="T25" fmla="*/ 29 h 69"/>
                <a:gd name="T26" fmla="*/ 26 w 42"/>
                <a:gd name="T27" fmla="*/ 5 h 69"/>
                <a:gd name="T28" fmla="*/ 12 w 42"/>
                <a:gd name="T29" fmla="*/ 3 h 69"/>
                <a:gd name="T30" fmla="*/ 2 w 42"/>
                <a:gd name="T31" fmla="*/ 40 h 69"/>
                <a:gd name="T32" fmla="*/ 23 w 42"/>
                <a:gd name="T3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69">
                  <a:moveTo>
                    <a:pt x="23" y="69"/>
                  </a:moveTo>
                  <a:lnTo>
                    <a:pt x="0" y="40"/>
                  </a:lnTo>
                  <a:lnTo>
                    <a:pt x="7" y="0"/>
                  </a:lnTo>
                  <a:lnTo>
                    <a:pt x="28" y="0"/>
                  </a:lnTo>
                  <a:lnTo>
                    <a:pt x="42" y="36"/>
                  </a:lnTo>
                  <a:lnTo>
                    <a:pt x="26" y="29"/>
                  </a:lnTo>
                  <a:lnTo>
                    <a:pt x="19" y="36"/>
                  </a:lnTo>
                  <a:lnTo>
                    <a:pt x="26" y="33"/>
                  </a:lnTo>
                  <a:lnTo>
                    <a:pt x="35" y="43"/>
                  </a:lnTo>
                  <a:lnTo>
                    <a:pt x="26" y="38"/>
                  </a:lnTo>
                  <a:lnTo>
                    <a:pt x="12" y="38"/>
                  </a:lnTo>
                  <a:lnTo>
                    <a:pt x="23" y="24"/>
                  </a:lnTo>
                  <a:lnTo>
                    <a:pt x="35" y="29"/>
                  </a:lnTo>
                  <a:lnTo>
                    <a:pt x="26" y="5"/>
                  </a:lnTo>
                  <a:lnTo>
                    <a:pt x="12" y="3"/>
                  </a:lnTo>
                  <a:lnTo>
                    <a:pt x="2" y="40"/>
                  </a:lnTo>
                  <a:lnTo>
                    <a:pt x="23" y="69"/>
                  </a:lnTo>
                  <a:close/>
                </a:path>
              </a:pathLst>
            </a:custGeom>
            <a:solidFill>
              <a:srgbClr val="C6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334"/>
            <p:cNvSpPr>
              <a:spLocks/>
            </p:cNvSpPr>
            <p:nvPr/>
          </p:nvSpPr>
          <p:spPr bwMode="auto">
            <a:xfrm>
              <a:off x="1162323" y="5158925"/>
              <a:ext cx="299435" cy="795007"/>
            </a:xfrm>
            <a:custGeom>
              <a:avLst/>
              <a:gdLst>
                <a:gd name="T0" fmla="*/ 2 w 97"/>
                <a:gd name="T1" fmla="*/ 0 h 257"/>
                <a:gd name="T2" fmla="*/ 0 w 97"/>
                <a:gd name="T3" fmla="*/ 62 h 257"/>
                <a:gd name="T4" fmla="*/ 11 w 97"/>
                <a:gd name="T5" fmla="*/ 142 h 257"/>
                <a:gd name="T6" fmla="*/ 13 w 97"/>
                <a:gd name="T7" fmla="*/ 217 h 257"/>
                <a:gd name="T8" fmla="*/ 26 w 97"/>
                <a:gd name="T9" fmla="*/ 217 h 257"/>
                <a:gd name="T10" fmla="*/ 19 w 97"/>
                <a:gd name="T11" fmla="*/ 255 h 257"/>
                <a:gd name="T12" fmla="*/ 87 w 97"/>
                <a:gd name="T13" fmla="*/ 255 h 257"/>
                <a:gd name="T14" fmla="*/ 82 w 97"/>
                <a:gd name="T15" fmla="*/ 219 h 257"/>
                <a:gd name="T16" fmla="*/ 96 w 97"/>
                <a:gd name="T17" fmla="*/ 217 h 257"/>
                <a:gd name="T18" fmla="*/ 97 w 97"/>
                <a:gd name="T19" fmla="*/ 169 h 257"/>
                <a:gd name="T20" fmla="*/ 89 w 97"/>
                <a:gd name="T21" fmla="*/ 173 h 257"/>
                <a:gd name="T22" fmla="*/ 97 w 97"/>
                <a:gd name="T23" fmla="*/ 0 h 257"/>
                <a:gd name="T24" fmla="*/ 2 w 97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257">
                  <a:moveTo>
                    <a:pt x="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3" y="217"/>
                    <a:pt x="13" y="217"/>
                    <a:pt x="13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19" y="255"/>
                    <a:pt x="19" y="255"/>
                    <a:pt x="19" y="255"/>
                  </a:cubicBezTo>
                  <a:cubicBezTo>
                    <a:pt x="44" y="257"/>
                    <a:pt x="66" y="257"/>
                    <a:pt x="87" y="255"/>
                  </a:cubicBezTo>
                  <a:cubicBezTo>
                    <a:pt x="82" y="219"/>
                    <a:pt x="82" y="219"/>
                    <a:pt x="82" y="219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Freeform 335"/>
            <p:cNvSpPr>
              <a:spLocks/>
            </p:cNvSpPr>
            <p:nvPr/>
          </p:nvSpPr>
          <p:spPr bwMode="auto">
            <a:xfrm>
              <a:off x="1221164" y="5829712"/>
              <a:ext cx="209212" cy="124220"/>
            </a:xfrm>
            <a:custGeom>
              <a:avLst/>
              <a:gdLst>
                <a:gd name="T0" fmla="*/ 7 w 68"/>
                <a:gd name="T1" fmla="*/ 0 h 40"/>
                <a:gd name="T2" fmla="*/ 0 w 68"/>
                <a:gd name="T3" fmla="*/ 38 h 40"/>
                <a:gd name="T4" fmla="*/ 68 w 68"/>
                <a:gd name="T5" fmla="*/ 38 h 40"/>
                <a:gd name="T6" fmla="*/ 63 w 68"/>
                <a:gd name="T7" fmla="*/ 2 h 40"/>
                <a:gd name="T8" fmla="*/ 34 w 68"/>
                <a:gd name="T9" fmla="*/ 2 h 40"/>
                <a:gd name="T10" fmla="*/ 7 w 6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0">
                  <a:moveTo>
                    <a:pt x="7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5" y="40"/>
                    <a:pt x="47" y="40"/>
                    <a:pt x="68" y="3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4" y="2"/>
                    <a:pt x="34" y="2"/>
                    <a:pt x="34" y="2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Freeform 336"/>
            <p:cNvSpPr>
              <a:spLocks/>
            </p:cNvSpPr>
            <p:nvPr/>
          </p:nvSpPr>
          <p:spPr bwMode="auto">
            <a:xfrm>
              <a:off x="1221164" y="5913397"/>
              <a:ext cx="209212" cy="40535"/>
            </a:xfrm>
            <a:custGeom>
              <a:avLst/>
              <a:gdLst>
                <a:gd name="T0" fmla="*/ 0 w 68"/>
                <a:gd name="T1" fmla="*/ 11 h 13"/>
                <a:gd name="T2" fmla="*/ 68 w 68"/>
                <a:gd name="T3" fmla="*/ 11 h 13"/>
                <a:gd name="T4" fmla="*/ 67 w 68"/>
                <a:gd name="T5" fmla="*/ 0 h 13"/>
                <a:gd name="T6" fmla="*/ 2 w 68"/>
                <a:gd name="T7" fmla="*/ 0 h 13"/>
                <a:gd name="T8" fmla="*/ 0 w 6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3">
                  <a:moveTo>
                    <a:pt x="0" y="11"/>
                  </a:moveTo>
                  <a:cubicBezTo>
                    <a:pt x="25" y="13"/>
                    <a:pt x="47" y="13"/>
                    <a:pt x="68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337"/>
            <p:cNvSpPr>
              <a:spLocks/>
            </p:cNvSpPr>
            <p:nvPr/>
          </p:nvSpPr>
          <p:spPr bwMode="auto">
            <a:xfrm>
              <a:off x="1582055" y="5158925"/>
              <a:ext cx="303358" cy="795007"/>
            </a:xfrm>
            <a:custGeom>
              <a:avLst/>
              <a:gdLst>
                <a:gd name="T0" fmla="*/ 96 w 98"/>
                <a:gd name="T1" fmla="*/ 0 h 257"/>
                <a:gd name="T2" fmla="*/ 98 w 98"/>
                <a:gd name="T3" fmla="*/ 62 h 257"/>
                <a:gd name="T4" fmla="*/ 87 w 98"/>
                <a:gd name="T5" fmla="*/ 142 h 257"/>
                <a:gd name="T6" fmla="*/ 85 w 98"/>
                <a:gd name="T7" fmla="*/ 217 h 257"/>
                <a:gd name="T8" fmla="*/ 72 w 98"/>
                <a:gd name="T9" fmla="*/ 217 h 257"/>
                <a:gd name="T10" fmla="*/ 78 w 98"/>
                <a:gd name="T11" fmla="*/ 255 h 257"/>
                <a:gd name="T12" fmla="*/ 11 w 98"/>
                <a:gd name="T13" fmla="*/ 255 h 257"/>
                <a:gd name="T14" fmla="*/ 16 w 98"/>
                <a:gd name="T15" fmla="*/ 219 h 257"/>
                <a:gd name="T16" fmla="*/ 2 w 98"/>
                <a:gd name="T17" fmla="*/ 217 h 257"/>
                <a:gd name="T18" fmla="*/ 1 w 98"/>
                <a:gd name="T19" fmla="*/ 169 h 257"/>
                <a:gd name="T20" fmla="*/ 9 w 98"/>
                <a:gd name="T21" fmla="*/ 173 h 257"/>
                <a:gd name="T22" fmla="*/ 0 w 98"/>
                <a:gd name="T23" fmla="*/ 0 h 257"/>
                <a:gd name="T24" fmla="*/ 96 w 98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57">
                  <a:moveTo>
                    <a:pt x="96" y="0"/>
                  </a:moveTo>
                  <a:cubicBezTo>
                    <a:pt x="98" y="62"/>
                    <a:pt x="98" y="62"/>
                    <a:pt x="98" y="62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5" y="217"/>
                    <a:pt x="85" y="217"/>
                    <a:pt x="85" y="217"/>
                  </a:cubicBezTo>
                  <a:cubicBezTo>
                    <a:pt x="72" y="217"/>
                    <a:pt x="72" y="217"/>
                    <a:pt x="72" y="217"/>
                  </a:cubicBezTo>
                  <a:cubicBezTo>
                    <a:pt x="78" y="255"/>
                    <a:pt x="78" y="255"/>
                    <a:pt x="78" y="255"/>
                  </a:cubicBezTo>
                  <a:cubicBezTo>
                    <a:pt x="54" y="257"/>
                    <a:pt x="31" y="257"/>
                    <a:pt x="11" y="255"/>
                  </a:cubicBezTo>
                  <a:cubicBezTo>
                    <a:pt x="16" y="219"/>
                    <a:pt x="16" y="219"/>
                    <a:pt x="16" y="219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338"/>
            <p:cNvSpPr>
              <a:spLocks/>
            </p:cNvSpPr>
            <p:nvPr/>
          </p:nvSpPr>
          <p:spPr bwMode="auto">
            <a:xfrm>
              <a:off x="1616052" y="5829712"/>
              <a:ext cx="207905" cy="124220"/>
            </a:xfrm>
            <a:custGeom>
              <a:avLst/>
              <a:gdLst>
                <a:gd name="T0" fmla="*/ 61 w 67"/>
                <a:gd name="T1" fmla="*/ 0 h 40"/>
                <a:gd name="T2" fmla="*/ 67 w 67"/>
                <a:gd name="T3" fmla="*/ 38 h 40"/>
                <a:gd name="T4" fmla="*/ 0 w 67"/>
                <a:gd name="T5" fmla="*/ 38 h 40"/>
                <a:gd name="T6" fmla="*/ 5 w 67"/>
                <a:gd name="T7" fmla="*/ 2 h 40"/>
                <a:gd name="T8" fmla="*/ 33 w 67"/>
                <a:gd name="T9" fmla="*/ 2 h 40"/>
                <a:gd name="T10" fmla="*/ 61 w 67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0">
                  <a:moveTo>
                    <a:pt x="61" y="0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43" y="40"/>
                    <a:pt x="20" y="40"/>
                    <a:pt x="0" y="3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3" y="2"/>
                    <a:pt x="33" y="2"/>
                    <a:pt x="33" y="2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339"/>
            <p:cNvSpPr>
              <a:spLocks/>
            </p:cNvSpPr>
            <p:nvPr/>
          </p:nvSpPr>
          <p:spPr bwMode="auto">
            <a:xfrm>
              <a:off x="1616052" y="5913397"/>
              <a:ext cx="207905" cy="40535"/>
            </a:xfrm>
            <a:custGeom>
              <a:avLst/>
              <a:gdLst>
                <a:gd name="T0" fmla="*/ 67 w 67"/>
                <a:gd name="T1" fmla="*/ 11 h 13"/>
                <a:gd name="T2" fmla="*/ 0 w 67"/>
                <a:gd name="T3" fmla="*/ 11 h 13"/>
                <a:gd name="T4" fmla="*/ 1 w 67"/>
                <a:gd name="T5" fmla="*/ 0 h 13"/>
                <a:gd name="T6" fmla="*/ 66 w 67"/>
                <a:gd name="T7" fmla="*/ 0 h 13"/>
                <a:gd name="T8" fmla="*/ 67 w 67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3">
                  <a:moveTo>
                    <a:pt x="67" y="11"/>
                  </a:moveTo>
                  <a:cubicBezTo>
                    <a:pt x="43" y="13"/>
                    <a:pt x="20" y="13"/>
                    <a:pt x="0" y="1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7" y="11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Freeform 340"/>
            <p:cNvSpPr>
              <a:spLocks noEditPoints="1"/>
            </p:cNvSpPr>
            <p:nvPr/>
          </p:nvSpPr>
          <p:spPr bwMode="auto">
            <a:xfrm>
              <a:off x="963571" y="4094557"/>
              <a:ext cx="1132362" cy="1769152"/>
            </a:xfrm>
            <a:custGeom>
              <a:avLst/>
              <a:gdLst>
                <a:gd name="T0" fmla="*/ 54 w 366"/>
                <a:gd name="T1" fmla="*/ 292 h 572"/>
                <a:gd name="T2" fmla="*/ 54 w 366"/>
                <a:gd name="T3" fmla="*/ 176 h 572"/>
                <a:gd name="T4" fmla="*/ 307 w 366"/>
                <a:gd name="T5" fmla="*/ 176 h 572"/>
                <a:gd name="T6" fmla="*/ 307 w 366"/>
                <a:gd name="T7" fmla="*/ 261 h 572"/>
                <a:gd name="T8" fmla="*/ 312 w 366"/>
                <a:gd name="T9" fmla="*/ 260 h 572"/>
                <a:gd name="T10" fmla="*/ 312 w 366"/>
                <a:gd name="T11" fmla="*/ 280 h 572"/>
                <a:gd name="T12" fmla="*/ 307 w 366"/>
                <a:gd name="T13" fmla="*/ 280 h 572"/>
                <a:gd name="T14" fmla="*/ 307 w 366"/>
                <a:gd name="T15" fmla="*/ 292 h 572"/>
                <a:gd name="T16" fmla="*/ 54 w 366"/>
                <a:gd name="T17" fmla="*/ 292 h 572"/>
                <a:gd name="T18" fmla="*/ 356 w 366"/>
                <a:gd name="T19" fmla="*/ 108 h 572"/>
                <a:gd name="T20" fmla="*/ 10 w 366"/>
                <a:gd name="T21" fmla="*/ 108 h 572"/>
                <a:gd name="T22" fmla="*/ 10 w 366"/>
                <a:gd name="T23" fmla="*/ 185 h 572"/>
                <a:gd name="T24" fmla="*/ 33 w 366"/>
                <a:gd name="T25" fmla="*/ 240 h 572"/>
                <a:gd name="T26" fmla="*/ 33 w 366"/>
                <a:gd name="T27" fmla="*/ 280 h 572"/>
                <a:gd name="T28" fmla="*/ 32 w 366"/>
                <a:gd name="T29" fmla="*/ 280 h 572"/>
                <a:gd name="T30" fmla="*/ 0 w 366"/>
                <a:gd name="T31" fmla="*/ 312 h 572"/>
                <a:gd name="T32" fmla="*/ 10 w 366"/>
                <a:gd name="T33" fmla="*/ 335 h 572"/>
                <a:gd name="T34" fmla="*/ 10 w 366"/>
                <a:gd name="T35" fmla="*/ 572 h 572"/>
                <a:gd name="T36" fmla="*/ 44 w 366"/>
                <a:gd name="T37" fmla="*/ 571 h 572"/>
                <a:gd name="T38" fmla="*/ 44 w 366"/>
                <a:gd name="T39" fmla="*/ 344 h 572"/>
                <a:gd name="T40" fmla="*/ 322 w 366"/>
                <a:gd name="T41" fmla="*/ 344 h 572"/>
                <a:gd name="T42" fmla="*/ 322 w 366"/>
                <a:gd name="T43" fmla="*/ 562 h 572"/>
                <a:gd name="T44" fmla="*/ 356 w 366"/>
                <a:gd name="T45" fmla="*/ 562 h 572"/>
                <a:gd name="T46" fmla="*/ 356 w 366"/>
                <a:gd name="T47" fmla="*/ 335 h 572"/>
                <a:gd name="T48" fmla="*/ 366 w 366"/>
                <a:gd name="T49" fmla="*/ 312 h 572"/>
                <a:gd name="T50" fmla="*/ 334 w 366"/>
                <a:gd name="T51" fmla="*/ 280 h 572"/>
                <a:gd name="T52" fmla="*/ 333 w 366"/>
                <a:gd name="T53" fmla="*/ 280 h 572"/>
                <a:gd name="T54" fmla="*/ 333 w 366"/>
                <a:gd name="T55" fmla="*/ 240 h 572"/>
                <a:gd name="T56" fmla="*/ 356 w 366"/>
                <a:gd name="T57" fmla="*/ 185 h 572"/>
                <a:gd name="T58" fmla="*/ 356 w 366"/>
                <a:gd name="T59" fmla="*/ 108 h 572"/>
                <a:gd name="T60" fmla="*/ 293 w 366"/>
                <a:gd name="T61" fmla="*/ 0 h 572"/>
                <a:gd name="T62" fmla="*/ 288 w 366"/>
                <a:gd name="T63" fmla="*/ 51 h 572"/>
                <a:gd name="T64" fmla="*/ 331 w 366"/>
                <a:gd name="T65" fmla="*/ 51 h 572"/>
                <a:gd name="T66" fmla="*/ 293 w 366"/>
                <a:gd name="T6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572">
                  <a:moveTo>
                    <a:pt x="54" y="292"/>
                  </a:moveTo>
                  <a:cubicBezTo>
                    <a:pt x="54" y="176"/>
                    <a:pt x="54" y="176"/>
                    <a:pt x="54" y="176"/>
                  </a:cubicBezTo>
                  <a:cubicBezTo>
                    <a:pt x="307" y="176"/>
                    <a:pt x="307" y="176"/>
                    <a:pt x="307" y="176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9" y="261"/>
                    <a:pt x="311" y="260"/>
                    <a:pt x="312" y="260"/>
                  </a:cubicBezTo>
                  <a:cubicBezTo>
                    <a:pt x="312" y="280"/>
                    <a:pt x="312" y="280"/>
                    <a:pt x="312" y="280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7" y="292"/>
                    <a:pt x="307" y="292"/>
                    <a:pt x="307" y="292"/>
                  </a:cubicBezTo>
                  <a:cubicBezTo>
                    <a:pt x="54" y="292"/>
                    <a:pt x="54" y="292"/>
                    <a:pt x="54" y="292"/>
                  </a:cubicBezTo>
                  <a:moveTo>
                    <a:pt x="356" y="108"/>
                  </a:moveTo>
                  <a:cubicBezTo>
                    <a:pt x="10" y="108"/>
                    <a:pt x="10" y="108"/>
                    <a:pt x="10" y="108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0" y="207"/>
                    <a:pt x="18" y="226"/>
                    <a:pt x="33" y="240"/>
                  </a:cubicBezTo>
                  <a:cubicBezTo>
                    <a:pt x="33" y="280"/>
                    <a:pt x="33" y="280"/>
                    <a:pt x="33" y="28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14" y="280"/>
                    <a:pt x="0" y="294"/>
                    <a:pt x="0" y="312"/>
                  </a:cubicBezTo>
                  <a:cubicBezTo>
                    <a:pt x="0" y="321"/>
                    <a:pt x="3" y="329"/>
                    <a:pt x="10" y="335"/>
                  </a:cubicBezTo>
                  <a:cubicBezTo>
                    <a:pt x="10" y="572"/>
                    <a:pt x="10" y="572"/>
                    <a:pt x="10" y="572"/>
                  </a:cubicBezTo>
                  <a:cubicBezTo>
                    <a:pt x="21" y="572"/>
                    <a:pt x="32" y="571"/>
                    <a:pt x="44" y="571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562"/>
                    <a:pt x="322" y="562"/>
                    <a:pt x="322" y="562"/>
                  </a:cubicBezTo>
                  <a:cubicBezTo>
                    <a:pt x="333" y="562"/>
                    <a:pt x="345" y="562"/>
                    <a:pt x="356" y="562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62" y="329"/>
                    <a:pt x="366" y="321"/>
                    <a:pt x="366" y="312"/>
                  </a:cubicBezTo>
                  <a:cubicBezTo>
                    <a:pt x="366" y="294"/>
                    <a:pt x="351" y="280"/>
                    <a:pt x="334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240"/>
                    <a:pt x="333" y="240"/>
                    <a:pt x="333" y="240"/>
                  </a:cubicBezTo>
                  <a:cubicBezTo>
                    <a:pt x="347" y="226"/>
                    <a:pt x="356" y="207"/>
                    <a:pt x="356" y="185"/>
                  </a:cubicBezTo>
                  <a:cubicBezTo>
                    <a:pt x="356" y="108"/>
                    <a:pt x="356" y="108"/>
                    <a:pt x="356" y="108"/>
                  </a:cubicBezTo>
                  <a:moveTo>
                    <a:pt x="293" y="0"/>
                  </a:moveTo>
                  <a:cubicBezTo>
                    <a:pt x="288" y="51"/>
                    <a:pt x="288" y="51"/>
                    <a:pt x="288" y="51"/>
                  </a:cubicBezTo>
                  <a:cubicBezTo>
                    <a:pt x="331" y="51"/>
                    <a:pt x="331" y="51"/>
                    <a:pt x="331" y="51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341"/>
            <p:cNvSpPr>
              <a:spLocks noEditPoints="1"/>
            </p:cNvSpPr>
            <p:nvPr/>
          </p:nvSpPr>
          <p:spPr bwMode="auto">
            <a:xfrm>
              <a:off x="994953" y="5833635"/>
              <a:ext cx="1069599" cy="113759"/>
            </a:xfrm>
            <a:custGeom>
              <a:avLst/>
              <a:gdLst>
                <a:gd name="T0" fmla="*/ 34 w 346"/>
                <a:gd name="T1" fmla="*/ 9 h 37"/>
                <a:gd name="T2" fmla="*/ 0 w 346"/>
                <a:gd name="T3" fmla="*/ 10 h 37"/>
                <a:gd name="T4" fmla="*/ 0 w 346"/>
                <a:gd name="T5" fmla="*/ 37 h 37"/>
                <a:gd name="T6" fmla="*/ 34 w 346"/>
                <a:gd name="T7" fmla="*/ 37 h 37"/>
                <a:gd name="T8" fmla="*/ 34 w 346"/>
                <a:gd name="T9" fmla="*/ 9 h 37"/>
                <a:gd name="T10" fmla="*/ 346 w 346"/>
                <a:gd name="T11" fmla="*/ 0 h 37"/>
                <a:gd name="T12" fmla="*/ 312 w 346"/>
                <a:gd name="T13" fmla="*/ 0 h 37"/>
                <a:gd name="T14" fmla="*/ 312 w 346"/>
                <a:gd name="T15" fmla="*/ 37 h 37"/>
                <a:gd name="T16" fmla="*/ 346 w 346"/>
                <a:gd name="T17" fmla="*/ 37 h 37"/>
                <a:gd name="T18" fmla="*/ 346 w 346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37">
                  <a:moveTo>
                    <a:pt x="34" y="9"/>
                  </a:moveTo>
                  <a:cubicBezTo>
                    <a:pt x="22" y="9"/>
                    <a:pt x="11" y="10"/>
                    <a:pt x="0" y="1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9"/>
                    <a:pt x="34" y="9"/>
                    <a:pt x="34" y="9"/>
                  </a:cubicBezTo>
                  <a:moveTo>
                    <a:pt x="346" y="0"/>
                  </a:moveTo>
                  <a:cubicBezTo>
                    <a:pt x="335" y="0"/>
                    <a:pt x="323" y="0"/>
                    <a:pt x="312" y="0"/>
                  </a:cubicBezTo>
                  <a:cubicBezTo>
                    <a:pt x="312" y="37"/>
                    <a:pt x="312" y="37"/>
                    <a:pt x="312" y="37"/>
                  </a:cubicBezTo>
                  <a:cubicBezTo>
                    <a:pt x="346" y="37"/>
                    <a:pt x="346" y="37"/>
                    <a:pt x="346" y="37"/>
                  </a:cubicBezTo>
                  <a:cubicBezTo>
                    <a:pt x="346" y="0"/>
                    <a:pt x="346" y="0"/>
                    <a:pt x="346" y="0"/>
                  </a:cubicBezTo>
                </a:path>
              </a:pathLst>
            </a:custGeom>
            <a:solidFill>
              <a:srgbClr val="48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342"/>
            <p:cNvSpPr>
              <a:spLocks/>
            </p:cNvSpPr>
            <p:nvPr/>
          </p:nvSpPr>
          <p:spPr bwMode="auto">
            <a:xfrm>
              <a:off x="994953" y="4251466"/>
              <a:ext cx="1069599" cy="176523"/>
            </a:xfrm>
            <a:custGeom>
              <a:avLst/>
              <a:gdLst>
                <a:gd name="T0" fmla="*/ 759 w 818"/>
                <a:gd name="T1" fmla="*/ 0 h 135"/>
                <a:gd name="T2" fmla="*/ 657 w 818"/>
                <a:gd name="T3" fmla="*/ 0 h 135"/>
                <a:gd name="T4" fmla="*/ 657 w 818"/>
                <a:gd name="T5" fmla="*/ 0 h 135"/>
                <a:gd name="T6" fmla="*/ 0 w 818"/>
                <a:gd name="T7" fmla="*/ 0 h 135"/>
                <a:gd name="T8" fmla="*/ 0 w 818"/>
                <a:gd name="T9" fmla="*/ 135 h 135"/>
                <a:gd name="T10" fmla="*/ 818 w 818"/>
                <a:gd name="T11" fmla="*/ 135 h 135"/>
                <a:gd name="T12" fmla="*/ 818 w 818"/>
                <a:gd name="T13" fmla="*/ 0 h 135"/>
                <a:gd name="T14" fmla="*/ 759 w 818"/>
                <a:gd name="T15" fmla="*/ 0 h 135"/>
                <a:gd name="T16" fmla="*/ 759 w 818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8" h="135">
                  <a:moveTo>
                    <a:pt x="759" y="0"/>
                  </a:moveTo>
                  <a:lnTo>
                    <a:pt x="657" y="0"/>
                  </a:lnTo>
                  <a:lnTo>
                    <a:pt x="657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818" y="135"/>
                  </a:lnTo>
                  <a:lnTo>
                    <a:pt x="818" y="0"/>
                  </a:lnTo>
                  <a:lnTo>
                    <a:pt x="759" y="0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rgbClr val="49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343"/>
            <p:cNvSpPr>
              <a:spLocks/>
            </p:cNvSpPr>
            <p:nvPr/>
          </p:nvSpPr>
          <p:spPr bwMode="auto">
            <a:xfrm>
              <a:off x="994953" y="4251466"/>
              <a:ext cx="1069599" cy="176523"/>
            </a:xfrm>
            <a:custGeom>
              <a:avLst/>
              <a:gdLst>
                <a:gd name="T0" fmla="*/ 759 w 818"/>
                <a:gd name="T1" fmla="*/ 0 h 135"/>
                <a:gd name="T2" fmla="*/ 657 w 818"/>
                <a:gd name="T3" fmla="*/ 0 h 135"/>
                <a:gd name="T4" fmla="*/ 657 w 818"/>
                <a:gd name="T5" fmla="*/ 0 h 135"/>
                <a:gd name="T6" fmla="*/ 0 w 818"/>
                <a:gd name="T7" fmla="*/ 0 h 135"/>
                <a:gd name="T8" fmla="*/ 0 w 818"/>
                <a:gd name="T9" fmla="*/ 135 h 135"/>
                <a:gd name="T10" fmla="*/ 818 w 818"/>
                <a:gd name="T11" fmla="*/ 135 h 135"/>
                <a:gd name="T12" fmla="*/ 818 w 818"/>
                <a:gd name="T13" fmla="*/ 0 h 135"/>
                <a:gd name="T14" fmla="*/ 759 w 818"/>
                <a:gd name="T15" fmla="*/ 0 h 135"/>
                <a:gd name="T16" fmla="*/ 759 w 818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8" h="135">
                  <a:moveTo>
                    <a:pt x="759" y="0"/>
                  </a:moveTo>
                  <a:lnTo>
                    <a:pt x="657" y="0"/>
                  </a:lnTo>
                  <a:lnTo>
                    <a:pt x="657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818" y="135"/>
                  </a:lnTo>
                  <a:lnTo>
                    <a:pt x="818" y="0"/>
                  </a:lnTo>
                  <a:lnTo>
                    <a:pt x="759" y="0"/>
                  </a:lnTo>
                  <a:lnTo>
                    <a:pt x="7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6" name="Freeform 344"/>
            <p:cNvSpPr>
              <a:spLocks/>
            </p:cNvSpPr>
            <p:nvPr/>
          </p:nvSpPr>
          <p:spPr bwMode="auto">
            <a:xfrm>
              <a:off x="1130941" y="4638509"/>
              <a:ext cx="781932" cy="359584"/>
            </a:xfrm>
            <a:custGeom>
              <a:avLst/>
              <a:gdLst>
                <a:gd name="T0" fmla="*/ 253 w 253"/>
                <a:gd name="T1" fmla="*/ 0 h 116"/>
                <a:gd name="T2" fmla="*/ 0 w 253"/>
                <a:gd name="T3" fmla="*/ 0 h 116"/>
                <a:gd name="T4" fmla="*/ 0 w 253"/>
                <a:gd name="T5" fmla="*/ 116 h 116"/>
                <a:gd name="T6" fmla="*/ 253 w 253"/>
                <a:gd name="T7" fmla="*/ 116 h 116"/>
                <a:gd name="T8" fmla="*/ 253 w 253"/>
                <a:gd name="T9" fmla="*/ 104 h 116"/>
                <a:gd name="T10" fmla="*/ 0 w 253"/>
                <a:gd name="T11" fmla="*/ 104 h 116"/>
                <a:gd name="T12" fmla="*/ 0 w 253"/>
                <a:gd name="T13" fmla="*/ 84 h 116"/>
                <a:gd name="T14" fmla="*/ 17 w 253"/>
                <a:gd name="T15" fmla="*/ 86 h 116"/>
                <a:gd name="T16" fmla="*/ 225 w 253"/>
                <a:gd name="T17" fmla="*/ 86 h 116"/>
                <a:gd name="T18" fmla="*/ 253 w 253"/>
                <a:gd name="T19" fmla="*/ 85 h 116"/>
                <a:gd name="T20" fmla="*/ 253 w 253"/>
                <a:gd name="T2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116">
                  <a:moveTo>
                    <a:pt x="2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53" y="116"/>
                    <a:pt x="253" y="116"/>
                    <a:pt x="253" y="116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5" y="85"/>
                    <a:pt x="11" y="86"/>
                    <a:pt x="17" y="86"/>
                  </a:cubicBezTo>
                  <a:cubicBezTo>
                    <a:pt x="225" y="86"/>
                    <a:pt x="225" y="86"/>
                    <a:pt x="225" y="86"/>
                  </a:cubicBezTo>
                  <a:cubicBezTo>
                    <a:pt x="230" y="86"/>
                    <a:pt x="244" y="86"/>
                    <a:pt x="253" y="85"/>
                  </a:cubicBezTo>
                  <a:cubicBezTo>
                    <a:pt x="253" y="0"/>
                    <a:pt x="253" y="0"/>
                    <a:pt x="253" y="0"/>
                  </a:cubicBezTo>
                </a:path>
              </a:pathLst>
            </a:custGeom>
            <a:solidFill>
              <a:srgbClr val="48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7" name="Freeform 345"/>
            <p:cNvSpPr>
              <a:spLocks/>
            </p:cNvSpPr>
            <p:nvPr/>
          </p:nvSpPr>
          <p:spPr bwMode="auto">
            <a:xfrm>
              <a:off x="994953" y="3915419"/>
              <a:ext cx="1069599" cy="336047"/>
            </a:xfrm>
            <a:custGeom>
              <a:avLst/>
              <a:gdLst>
                <a:gd name="T0" fmla="*/ 269 w 346"/>
                <a:gd name="T1" fmla="*/ 0 h 109"/>
                <a:gd name="T2" fmla="*/ 77 w 346"/>
                <a:gd name="T3" fmla="*/ 0 h 109"/>
                <a:gd name="T4" fmla="*/ 0 w 346"/>
                <a:gd name="T5" fmla="*/ 77 h 109"/>
                <a:gd name="T6" fmla="*/ 0 w 346"/>
                <a:gd name="T7" fmla="*/ 109 h 109"/>
                <a:gd name="T8" fmla="*/ 278 w 346"/>
                <a:gd name="T9" fmla="*/ 109 h 109"/>
                <a:gd name="T10" fmla="*/ 278 w 346"/>
                <a:gd name="T11" fmla="*/ 109 h 109"/>
                <a:gd name="T12" fmla="*/ 283 w 346"/>
                <a:gd name="T13" fmla="*/ 58 h 109"/>
                <a:gd name="T14" fmla="*/ 321 w 346"/>
                <a:gd name="T15" fmla="*/ 109 h 109"/>
                <a:gd name="T16" fmla="*/ 321 w 346"/>
                <a:gd name="T17" fmla="*/ 109 h 109"/>
                <a:gd name="T18" fmla="*/ 346 w 346"/>
                <a:gd name="T19" fmla="*/ 109 h 109"/>
                <a:gd name="T20" fmla="*/ 346 w 346"/>
                <a:gd name="T21" fmla="*/ 77 h 109"/>
                <a:gd name="T22" fmla="*/ 269 w 346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6" h="109">
                  <a:moveTo>
                    <a:pt x="269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321" y="109"/>
                    <a:pt x="321" y="109"/>
                    <a:pt x="321" y="109"/>
                  </a:cubicBezTo>
                  <a:cubicBezTo>
                    <a:pt x="321" y="109"/>
                    <a:pt x="321" y="109"/>
                    <a:pt x="321" y="109"/>
                  </a:cubicBezTo>
                  <a:cubicBezTo>
                    <a:pt x="346" y="109"/>
                    <a:pt x="346" y="109"/>
                    <a:pt x="346" y="109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34"/>
                    <a:pt x="312" y="0"/>
                    <a:pt x="269" y="0"/>
                  </a:cubicBezTo>
                </a:path>
              </a:pathLst>
            </a:custGeom>
            <a:solidFill>
              <a:srgbClr val="48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346"/>
            <p:cNvSpPr>
              <a:spLocks/>
            </p:cNvSpPr>
            <p:nvPr/>
          </p:nvSpPr>
          <p:spPr bwMode="auto">
            <a:xfrm>
              <a:off x="1065562" y="4837261"/>
              <a:ext cx="65379" cy="122912"/>
            </a:xfrm>
            <a:custGeom>
              <a:avLst/>
              <a:gdLst>
                <a:gd name="T0" fmla="*/ 41 w 50"/>
                <a:gd name="T1" fmla="*/ 37 h 94"/>
                <a:gd name="T2" fmla="*/ 0 w 50"/>
                <a:gd name="T3" fmla="*/ 0 h 94"/>
                <a:gd name="T4" fmla="*/ 0 w 50"/>
                <a:gd name="T5" fmla="*/ 94 h 94"/>
                <a:gd name="T6" fmla="*/ 50 w 50"/>
                <a:gd name="T7" fmla="*/ 94 h 94"/>
                <a:gd name="T8" fmla="*/ 50 w 50"/>
                <a:gd name="T9" fmla="*/ 47 h 94"/>
                <a:gd name="T10" fmla="*/ 41 w 50"/>
                <a:gd name="T11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4">
                  <a:moveTo>
                    <a:pt x="41" y="37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0" y="94"/>
                  </a:lnTo>
                  <a:lnTo>
                    <a:pt x="50" y="47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347"/>
            <p:cNvSpPr>
              <a:spLocks/>
            </p:cNvSpPr>
            <p:nvPr/>
          </p:nvSpPr>
          <p:spPr bwMode="auto">
            <a:xfrm>
              <a:off x="1928563" y="4837261"/>
              <a:ext cx="65379" cy="122912"/>
            </a:xfrm>
            <a:custGeom>
              <a:avLst/>
              <a:gdLst>
                <a:gd name="T0" fmla="*/ 50 w 50"/>
                <a:gd name="T1" fmla="*/ 94 h 94"/>
                <a:gd name="T2" fmla="*/ 50 w 50"/>
                <a:gd name="T3" fmla="*/ 0 h 94"/>
                <a:gd name="T4" fmla="*/ 7 w 50"/>
                <a:gd name="T5" fmla="*/ 40 h 94"/>
                <a:gd name="T6" fmla="*/ 0 w 50"/>
                <a:gd name="T7" fmla="*/ 47 h 94"/>
                <a:gd name="T8" fmla="*/ 0 w 50"/>
                <a:gd name="T9" fmla="*/ 94 h 94"/>
                <a:gd name="T10" fmla="*/ 50 w 50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4">
                  <a:moveTo>
                    <a:pt x="50" y="94"/>
                  </a:moveTo>
                  <a:lnTo>
                    <a:pt x="50" y="0"/>
                  </a:lnTo>
                  <a:lnTo>
                    <a:pt x="7" y="40"/>
                  </a:lnTo>
                  <a:lnTo>
                    <a:pt x="0" y="47"/>
                  </a:lnTo>
                  <a:lnTo>
                    <a:pt x="0" y="94"/>
                  </a:lnTo>
                  <a:lnTo>
                    <a:pt x="50" y="94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348"/>
            <p:cNvSpPr>
              <a:spLocks/>
            </p:cNvSpPr>
            <p:nvPr/>
          </p:nvSpPr>
          <p:spPr bwMode="auto">
            <a:xfrm>
              <a:off x="994953" y="5130158"/>
              <a:ext cx="104606" cy="817236"/>
            </a:xfrm>
            <a:custGeom>
              <a:avLst/>
              <a:gdLst>
                <a:gd name="T0" fmla="*/ 80 w 80"/>
                <a:gd name="T1" fmla="*/ 22 h 625"/>
                <a:gd name="T2" fmla="*/ 45 w 80"/>
                <a:gd name="T3" fmla="*/ 15 h 625"/>
                <a:gd name="T4" fmla="*/ 0 w 80"/>
                <a:gd name="T5" fmla="*/ 0 h 625"/>
                <a:gd name="T6" fmla="*/ 0 w 80"/>
                <a:gd name="T7" fmla="*/ 625 h 625"/>
                <a:gd name="T8" fmla="*/ 80 w 80"/>
                <a:gd name="T9" fmla="*/ 625 h 625"/>
                <a:gd name="T10" fmla="*/ 80 w 80"/>
                <a:gd name="T11" fmla="*/ 22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25">
                  <a:moveTo>
                    <a:pt x="80" y="22"/>
                  </a:moveTo>
                  <a:lnTo>
                    <a:pt x="45" y="15"/>
                  </a:lnTo>
                  <a:lnTo>
                    <a:pt x="0" y="0"/>
                  </a:lnTo>
                  <a:lnTo>
                    <a:pt x="0" y="625"/>
                  </a:lnTo>
                  <a:lnTo>
                    <a:pt x="80" y="625"/>
                  </a:lnTo>
                  <a:lnTo>
                    <a:pt x="80" y="22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349"/>
            <p:cNvSpPr>
              <a:spLocks/>
            </p:cNvSpPr>
            <p:nvPr/>
          </p:nvSpPr>
          <p:spPr bwMode="auto">
            <a:xfrm>
              <a:off x="1959945" y="5130158"/>
              <a:ext cx="104606" cy="817236"/>
            </a:xfrm>
            <a:custGeom>
              <a:avLst/>
              <a:gdLst>
                <a:gd name="T0" fmla="*/ 80 w 80"/>
                <a:gd name="T1" fmla="*/ 0 h 625"/>
                <a:gd name="T2" fmla="*/ 35 w 80"/>
                <a:gd name="T3" fmla="*/ 17 h 625"/>
                <a:gd name="T4" fmla="*/ 0 w 80"/>
                <a:gd name="T5" fmla="*/ 22 h 625"/>
                <a:gd name="T6" fmla="*/ 0 w 80"/>
                <a:gd name="T7" fmla="*/ 625 h 625"/>
                <a:gd name="T8" fmla="*/ 80 w 80"/>
                <a:gd name="T9" fmla="*/ 625 h 625"/>
                <a:gd name="T10" fmla="*/ 80 w 80"/>
                <a:gd name="T11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25">
                  <a:moveTo>
                    <a:pt x="80" y="0"/>
                  </a:moveTo>
                  <a:lnTo>
                    <a:pt x="35" y="17"/>
                  </a:lnTo>
                  <a:lnTo>
                    <a:pt x="0" y="22"/>
                  </a:lnTo>
                  <a:lnTo>
                    <a:pt x="0" y="625"/>
                  </a:lnTo>
                  <a:lnTo>
                    <a:pt x="80" y="62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350"/>
            <p:cNvSpPr>
              <a:spLocks/>
            </p:cNvSpPr>
            <p:nvPr/>
          </p:nvSpPr>
          <p:spPr bwMode="auto">
            <a:xfrm>
              <a:off x="1044641" y="4174319"/>
              <a:ext cx="970223" cy="690401"/>
            </a:xfrm>
            <a:custGeom>
              <a:avLst/>
              <a:gdLst>
                <a:gd name="T0" fmla="*/ 74 w 314"/>
                <a:gd name="T1" fmla="*/ 15 h 223"/>
                <a:gd name="T2" fmla="*/ 239 w 314"/>
                <a:gd name="T3" fmla="*/ 15 h 223"/>
                <a:gd name="T4" fmla="*/ 298 w 314"/>
                <a:gd name="T5" fmla="*/ 74 h 223"/>
                <a:gd name="T6" fmla="*/ 298 w 314"/>
                <a:gd name="T7" fmla="*/ 223 h 223"/>
                <a:gd name="T8" fmla="*/ 307 w 314"/>
                <a:gd name="T9" fmla="*/ 217 h 223"/>
                <a:gd name="T10" fmla="*/ 314 w 314"/>
                <a:gd name="T11" fmla="*/ 206 h 223"/>
                <a:gd name="T12" fmla="*/ 314 w 314"/>
                <a:gd name="T13" fmla="*/ 74 h 223"/>
                <a:gd name="T14" fmla="*/ 239 w 314"/>
                <a:gd name="T15" fmla="*/ 0 h 223"/>
                <a:gd name="T16" fmla="*/ 74 w 314"/>
                <a:gd name="T17" fmla="*/ 0 h 223"/>
                <a:gd name="T18" fmla="*/ 0 w 314"/>
                <a:gd name="T19" fmla="*/ 74 h 223"/>
                <a:gd name="T20" fmla="*/ 0 w 314"/>
                <a:gd name="T21" fmla="*/ 207 h 223"/>
                <a:gd name="T22" fmla="*/ 7 w 314"/>
                <a:gd name="T23" fmla="*/ 217 h 223"/>
                <a:gd name="T24" fmla="*/ 15 w 314"/>
                <a:gd name="T25" fmla="*/ 223 h 223"/>
                <a:gd name="T26" fmla="*/ 15 w 314"/>
                <a:gd name="T27" fmla="*/ 74 h 223"/>
                <a:gd name="T28" fmla="*/ 74 w 314"/>
                <a:gd name="T29" fmla="*/ 1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223">
                  <a:moveTo>
                    <a:pt x="74" y="15"/>
                  </a:moveTo>
                  <a:cubicBezTo>
                    <a:pt x="239" y="15"/>
                    <a:pt x="239" y="15"/>
                    <a:pt x="239" y="15"/>
                  </a:cubicBezTo>
                  <a:cubicBezTo>
                    <a:pt x="272" y="15"/>
                    <a:pt x="298" y="41"/>
                    <a:pt x="298" y="74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307" y="217"/>
                    <a:pt x="307" y="217"/>
                    <a:pt x="307" y="217"/>
                  </a:cubicBezTo>
                  <a:cubicBezTo>
                    <a:pt x="307" y="217"/>
                    <a:pt x="312" y="209"/>
                    <a:pt x="314" y="206"/>
                  </a:cubicBezTo>
                  <a:cubicBezTo>
                    <a:pt x="314" y="74"/>
                    <a:pt x="314" y="74"/>
                    <a:pt x="314" y="74"/>
                  </a:cubicBezTo>
                  <a:cubicBezTo>
                    <a:pt x="314" y="33"/>
                    <a:pt x="280" y="0"/>
                    <a:pt x="23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2" y="209"/>
                    <a:pt x="7" y="217"/>
                    <a:pt x="7" y="217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41"/>
                    <a:pt x="42" y="15"/>
                    <a:pt x="74" y="15"/>
                  </a:cubicBez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Oval 351"/>
            <p:cNvSpPr>
              <a:spLocks noChangeArrowheads="1"/>
            </p:cNvSpPr>
            <p:nvPr/>
          </p:nvSpPr>
          <p:spPr bwMode="auto">
            <a:xfrm>
              <a:off x="1187166" y="4307692"/>
              <a:ext cx="57533" cy="58841"/>
            </a:xfrm>
            <a:prstGeom prst="ellipse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4" name="Oval 352"/>
            <p:cNvSpPr>
              <a:spLocks noChangeArrowheads="1"/>
            </p:cNvSpPr>
            <p:nvPr/>
          </p:nvSpPr>
          <p:spPr bwMode="auto">
            <a:xfrm>
              <a:off x="1814804" y="4307692"/>
              <a:ext cx="58841" cy="58841"/>
            </a:xfrm>
            <a:prstGeom prst="ellipse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5" name="Freeform 353"/>
            <p:cNvSpPr>
              <a:spLocks/>
            </p:cNvSpPr>
            <p:nvPr/>
          </p:nvSpPr>
          <p:spPr bwMode="auto">
            <a:xfrm>
              <a:off x="1391149" y="3626444"/>
              <a:ext cx="247132" cy="62764"/>
            </a:xfrm>
            <a:custGeom>
              <a:avLst/>
              <a:gdLst>
                <a:gd name="T0" fmla="*/ 4 w 189"/>
                <a:gd name="T1" fmla="*/ 3 h 48"/>
                <a:gd name="T2" fmla="*/ 0 w 189"/>
                <a:gd name="T3" fmla="*/ 38 h 48"/>
                <a:gd name="T4" fmla="*/ 85 w 189"/>
                <a:gd name="T5" fmla="*/ 34 h 48"/>
                <a:gd name="T6" fmla="*/ 189 w 189"/>
                <a:gd name="T7" fmla="*/ 48 h 48"/>
                <a:gd name="T8" fmla="*/ 186 w 189"/>
                <a:gd name="T9" fmla="*/ 10 h 48"/>
                <a:gd name="T10" fmla="*/ 87 w 189"/>
                <a:gd name="T11" fmla="*/ 0 h 48"/>
                <a:gd name="T12" fmla="*/ 4 w 189"/>
                <a:gd name="T13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48">
                  <a:moveTo>
                    <a:pt x="4" y="3"/>
                  </a:moveTo>
                  <a:lnTo>
                    <a:pt x="0" y="38"/>
                  </a:lnTo>
                  <a:lnTo>
                    <a:pt x="85" y="34"/>
                  </a:lnTo>
                  <a:lnTo>
                    <a:pt x="189" y="48"/>
                  </a:lnTo>
                  <a:lnTo>
                    <a:pt x="186" y="10"/>
                  </a:lnTo>
                  <a:lnTo>
                    <a:pt x="87" y="0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6" name="Rectangle 354"/>
            <p:cNvSpPr>
              <a:spLocks noChangeArrowheads="1"/>
            </p:cNvSpPr>
            <p:nvPr/>
          </p:nvSpPr>
          <p:spPr bwMode="auto">
            <a:xfrm>
              <a:off x="2479053" y="4638509"/>
              <a:ext cx="785854" cy="359584"/>
            </a:xfrm>
            <a:prstGeom prst="rect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7" name="Rectangle 355"/>
            <p:cNvSpPr>
              <a:spLocks noChangeArrowheads="1"/>
            </p:cNvSpPr>
            <p:nvPr/>
          </p:nvSpPr>
          <p:spPr bwMode="auto">
            <a:xfrm>
              <a:off x="2479053" y="4638509"/>
              <a:ext cx="785854" cy="35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8" name="Freeform 356"/>
            <p:cNvSpPr>
              <a:spLocks/>
            </p:cNvSpPr>
            <p:nvPr/>
          </p:nvSpPr>
          <p:spPr bwMode="auto">
            <a:xfrm>
              <a:off x="2231921" y="3060263"/>
              <a:ext cx="1406954" cy="1191203"/>
            </a:xfrm>
            <a:custGeom>
              <a:avLst/>
              <a:gdLst>
                <a:gd name="T0" fmla="*/ 312 w 455"/>
                <a:gd name="T1" fmla="*/ 225 h 385"/>
                <a:gd name="T2" fmla="*/ 262 w 455"/>
                <a:gd name="T3" fmla="*/ 219 h 385"/>
                <a:gd name="T4" fmla="*/ 255 w 455"/>
                <a:gd name="T5" fmla="*/ 205 h 385"/>
                <a:gd name="T6" fmla="*/ 240 w 455"/>
                <a:gd name="T7" fmla="*/ 201 h 385"/>
                <a:gd name="T8" fmla="*/ 240 w 455"/>
                <a:gd name="T9" fmla="*/ 182 h 385"/>
                <a:gd name="T10" fmla="*/ 260 w 455"/>
                <a:gd name="T11" fmla="*/ 182 h 385"/>
                <a:gd name="T12" fmla="*/ 276 w 455"/>
                <a:gd name="T13" fmla="*/ 165 h 385"/>
                <a:gd name="T14" fmla="*/ 276 w 455"/>
                <a:gd name="T15" fmla="*/ 143 h 385"/>
                <a:gd name="T16" fmla="*/ 295 w 455"/>
                <a:gd name="T17" fmla="*/ 134 h 385"/>
                <a:gd name="T18" fmla="*/ 282 w 455"/>
                <a:gd name="T19" fmla="*/ 55 h 385"/>
                <a:gd name="T20" fmla="*/ 290 w 455"/>
                <a:gd name="T21" fmla="*/ 53 h 385"/>
                <a:gd name="T22" fmla="*/ 277 w 455"/>
                <a:gd name="T23" fmla="*/ 30 h 385"/>
                <a:gd name="T24" fmla="*/ 209 w 455"/>
                <a:gd name="T25" fmla="*/ 1 h 385"/>
                <a:gd name="T26" fmla="*/ 192 w 455"/>
                <a:gd name="T27" fmla="*/ 5 h 385"/>
                <a:gd name="T28" fmla="*/ 143 w 455"/>
                <a:gd name="T29" fmla="*/ 52 h 385"/>
                <a:gd name="T30" fmla="*/ 157 w 455"/>
                <a:gd name="T31" fmla="*/ 130 h 385"/>
                <a:gd name="T32" fmla="*/ 177 w 455"/>
                <a:gd name="T33" fmla="*/ 167 h 385"/>
                <a:gd name="T34" fmla="*/ 171 w 455"/>
                <a:gd name="T35" fmla="*/ 197 h 385"/>
                <a:gd name="T36" fmla="*/ 158 w 455"/>
                <a:gd name="T37" fmla="*/ 201 h 385"/>
                <a:gd name="T38" fmla="*/ 143 w 455"/>
                <a:gd name="T39" fmla="*/ 215 h 385"/>
                <a:gd name="T40" fmla="*/ 84 w 455"/>
                <a:gd name="T41" fmla="*/ 238 h 385"/>
                <a:gd name="T42" fmla="*/ 14 w 455"/>
                <a:gd name="T43" fmla="*/ 385 h 385"/>
                <a:gd name="T44" fmla="*/ 315 w 455"/>
                <a:gd name="T45" fmla="*/ 385 h 385"/>
                <a:gd name="T46" fmla="*/ 320 w 455"/>
                <a:gd name="T47" fmla="*/ 334 h 385"/>
                <a:gd name="T48" fmla="*/ 358 w 455"/>
                <a:gd name="T49" fmla="*/ 385 h 385"/>
                <a:gd name="T50" fmla="*/ 402 w 455"/>
                <a:gd name="T51" fmla="*/ 385 h 385"/>
                <a:gd name="T52" fmla="*/ 312 w 455"/>
                <a:gd name="T53" fmla="*/ 22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5" h="385">
                  <a:moveTo>
                    <a:pt x="312" y="225"/>
                  </a:moveTo>
                  <a:cubicBezTo>
                    <a:pt x="262" y="219"/>
                    <a:pt x="262" y="219"/>
                    <a:pt x="262" y="219"/>
                  </a:cubicBezTo>
                  <a:cubicBezTo>
                    <a:pt x="255" y="205"/>
                    <a:pt x="255" y="205"/>
                    <a:pt x="255" y="205"/>
                  </a:cubicBezTo>
                  <a:cubicBezTo>
                    <a:pt x="240" y="201"/>
                    <a:pt x="240" y="201"/>
                    <a:pt x="240" y="201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77" y="183"/>
                    <a:pt x="275" y="181"/>
                    <a:pt x="276" y="165"/>
                  </a:cubicBezTo>
                  <a:cubicBezTo>
                    <a:pt x="276" y="143"/>
                    <a:pt x="276" y="143"/>
                    <a:pt x="276" y="14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83" y="108"/>
                    <a:pt x="282" y="83"/>
                    <a:pt x="282" y="55"/>
                  </a:cubicBezTo>
                  <a:cubicBezTo>
                    <a:pt x="290" y="53"/>
                    <a:pt x="290" y="53"/>
                    <a:pt x="290" y="53"/>
                  </a:cubicBezTo>
                  <a:cubicBezTo>
                    <a:pt x="282" y="47"/>
                    <a:pt x="283" y="35"/>
                    <a:pt x="277" y="30"/>
                  </a:cubicBezTo>
                  <a:cubicBezTo>
                    <a:pt x="253" y="11"/>
                    <a:pt x="229" y="0"/>
                    <a:pt x="209" y="1"/>
                  </a:cubicBezTo>
                  <a:cubicBezTo>
                    <a:pt x="203" y="1"/>
                    <a:pt x="197" y="2"/>
                    <a:pt x="192" y="5"/>
                  </a:cubicBezTo>
                  <a:cubicBezTo>
                    <a:pt x="169" y="12"/>
                    <a:pt x="149" y="22"/>
                    <a:pt x="143" y="52"/>
                  </a:cubicBezTo>
                  <a:cubicBezTo>
                    <a:pt x="144" y="83"/>
                    <a:pt x="133" y="109"/>
                    <a:pt x="157" y="130"/>
                  </a:cubicBezTo>
                  <a:cubicBezTo>
                    <a:pt x="177" y="167"/>
                    <a:pt x="177" y="167"/>
                    <a:pt x="177" y="167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58" y="201"/>
                    <a:pt x="158" y="201"/>
                    <a:pt x="158" y="201"/>
                  </a:cubicBezTo>
                  <a:cubicBezTo>
                    <a:pt x="149" y="201"/>
                    <a:pt x="151" y="214"/>
                    <a:pt x="143" y="215"/>
                  </a:cubicBezTo>
                  <a:cubicBezTo>
                    <a:pt x="104" y="223"/>
                    <a:pt x="119" y="217"/>
                    <a:pt x="84" y="238"/>
                  </a:cubicBezTo>
                  <a:cubicBezTo>
                    <a:pt x="37" y="286"/>
                    <a:pt x="0" y="347"/>
                    <a:pt x="14" y="385"/>
                  </a:cubicBezTo>
                  <a:cubicBezTo>
                    <a:pt x="315" y="385"/>
                    <a:pt x="315" y="385"/>
                    <a:pt x="315" y="385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58" y="385"/>
                    <a:pt x="358" y="385"/>
                    <a:pt x="358" y="385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455" y="385"/>
                    <a:pt x="378" y="252"/>
                    <a:pt x="312" y="225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357"/>
            <p:cNvSpPr>
              <a:spLocks/>
            </p:cNvSpPr>
            <p:nvPr/>
          </p:nvSpPr>
          <p:spPr bwMode="auto">
            <a:xfrm>
              <a:off x="2642501" y="3060263"/>
              <a:ext cx="502110" cy="622407"/>
            </a:xfrm>
            <a:custGeom>
              <a:avLst/>
              <a:gdLst>
                <a:gd name="T0" fmla="*/ 59 w 162"/>
                <a:gd name="T1" fmla="*/ 5 h 201"/>
                <a:gd name="T2" fmla="*/ 10 w 162"/>
                <a:gd name="T3" fmla="*/ 52 h 201"/>
                <a:gd name="T4" fmla="*/ 24 w 162"/>
                <a:gd name="T5" fmla="*/ 130 h 201"/>
                <a:gd name="T6" fmla="*/ 44 w 162"/>
                <a:gd name="T7" fmla="*/ 167 h 201"/>
                <a:gd name="T8" fmla="*/ 38 w 162"/>
                <a:gd name="T9" fmla="*/ 197 h 201"/>
                <a:gd name="T10" fmla="*/ 68 w 162"/>
                <a:gd name="T11" fmla="*/ 197 h 201"/>
                <a:gd name="T12" fmla="*/ 107 w 162"/>
                <a:gd name="T13" fmla="*/ 201 h 201"/>
                <a:gd name="T14" fmla="*/ 107 w 162"/>
                <a:gd name="T15" fmla="*/ 182 h 201"/>
                <a:gd name="T16" fmla="*/ 127 w 162"/>
                <a:gd name="T17" fmla="*/ 182 h 201"/>
                <a:gd name="T18" fmla="*/ 143 w 162"/>
                <a:gd name="T19" fmla="*/ 165 h 201"/>
                <a:gd name="T20" fmla="*/ 143 w 162"/>
                <a:gd name="T21" fmla="*/ 143 h 201"/>
                <a:gd name="T22" fmla="*/ 162 w 162"/>
                <a:gd name="T23" fmla="*/ 134 h 201"/>
                <a:gd name="T24" fmla="*/ 149 w 162"/>
                <a:gd name="T25" fmla="*/ 55 h 201"/>
                <a:gd name="T26" fmla="*/ 157 w 162"/>
                <a:gd name="T27" fmla="*/ 53 h 201"/>
                <a:gd name="T28" fmla="*/ 144 w 162"/>
                <a:gd name="T29" fmla="*/ 30 h 201"/>
                <a:gd name="T30" fmla="*/ 76 w 162"/>
                <a:gd name="T31" fmla="*/ 1 h 201"/>
                <a:gd name="T32" fmla="*/ 59 w 162"/>
                <a:gd name="T33" fmla="*/ 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201">
                  <a:moveTo>
                    <a:pt x="59" y="5"/>
                  </a:moveTo>
                  <a:cubicBezTo>
                    <a:pt x="36" y="12"/>
                    <a:pt x="16" y="22"/>
                    <a:pt x="10" y="52"/>
                  </a:cubicBezTo>
                  <a:cubicBezTo>
                    <a:pt x="11" y="83"/>
                    <a:pt x="0" y="109"/>
                    <a:pt x="24" y="130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38" y="197"/>
                    <a:pt x="38" y="197"/>
                    <a:pt x="38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107" y="201"/>
                    <a:pt x="107" y="201"/>
                    <a:pt x="107" y="201"/>
                  </a:cubicBezTo>
                  <a:cubicBezTo>
                    <a:pt x="107" y="182"/>
                    <a:pt x="107" y="182"/>
                    <a:pt x="10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44" y="183"/>
                    <a:pt x="142" y="181"/>
                    <a:pt x="143" y="165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50" y="108"/>
                    <a:pt x="149" y="83"/>
                    <a:pt x="149" y="55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49" y="47"/>
                    <a:pt x="150" y="35"/>
                    <a:pt x="144" y="30"/>
                  </a:cubicBezTo>
                  <a:cubicBezTo>
                    <a:pt x="120" y="11"/>
                    <a:pt x="96" y="0"/>
                    <a:pt x="76" y="1"/>
                  </a:cubicBezTo>
                  <a:cubicBezTo>
                    <a:pt x="70" y="1"/>
                    <a:pt x="64" y="2"/>
                    <a:pt x="59" y="5"/>
                  </a:cubicBezTo>
                  <a:close/>
                </a:path>
              </a:pathLst>
            </a:custGeom>
            <a:solidFill>
              <a:srgbClr val="ED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358"/>
            <p:cNvSpPr>
              <a:spLocks/>
            </p:cNvSpPr>
            <p:nvPr/>
          </p:nvSpPr>
          <p:spPr bwMode="auto">
            <a:xfrm>
              <a:off x="2642501" y="3060263"/>
              <a:ext cx="486419" cy="538722"/>
            </a:xfrm>
            <a:custGeom>
              <a:avLst/>
              <a:gdLst>
                <a:gd name="T0" fmla="*/ 109 w 157"/>
                <a:gd name="T1" fmla="*/ 46 h 174"/>
                <a:gd name="T2" fmla="*/ 149 w 157"/>
                <a:gd name="T3" fmla="*/ 55 h 174"/>
                <a:gd name="T4" fmla="*/ 157 w 157"/>
                <a:gd name="T5" fmla="*/ 53 h 174"/>
                <a:gd name="T6" fmla="*/ 144 w 157"/>
                <a:gd name="T7" fmla="*/ 30 h 174"/>
                <a:gd name="T8" fmla="*/ 76 w 157"/>
                <a:gd name="T9" fmla="*/ 1 h 174"/>
                <a:gd name="T10" fmla="*/ 59 w 157"/>
                <a:gd name="T11" fmla="*/ 5 h 174"/>
                <a:gd name="T12" fmla="*/ 10 w 157"/>
                <a:gd name="T13" fmla="*/ 52 h 174"/>
                <a:gd name="T14" fmla="*/ 20 w 157"/>
                <a:gd name="T15" fmla="*/ 131 h 174"/>
                <a:gd name="T16" fmla="*/ 40 w 157"/>
                <a:gd name="T17" fmla="*/ 167 h 174"/>
                <a:gd name="T18" fmla="*/ 42 w 157"/>
                <a:gd name="T19" fmla="*/ 174 h 174"/>
                <a:gd name="T20" fmla="*/ 61 w 157"/>
                <a:gd name="T21" fmla="*/ 164 h 174"/>
                <a:gd name="T22" fmla="*/ 66 w 157"/>
                <a:gd name="T23" fmla="*/ 129 h 174"/>
                <a:gd name="T24" fmla="*/ 55 w 157"/>
                <a:gd name="T25" fmla="*/ 109 h 174"/>
                <a:gd name="T26" fmla="*/ 60 w 157"/>
                <a:gd name="T27" fmla="*/ 86 h 174"/>
                <a:gd name="T28" fmla="*/ 73 w 157"/>
                <a:gd name="T29" fmla="*/ 86 h 174"/>
                <a:gd name="T30" fmla="*/ 85 w 157"/>
                <a:gd name="T31" fmla="*/ 109 h 174"/>
                <a:gd name="T32" fmla="*/ 90 w 157"/>
                <a:gd name="T33" fmla="*/ 106 h 174"/>
                <a:gd name="T34" fmla="*/ 81 w 157"/>
                <a:gd name="T35" fmla="*/ 86 h 174"/>
                <a:gd name="T36" fmla="*/ 85 w 157"/>
                <a:gd name="T37" fmla="*/ 78 h 174"/>
                <a:gd name="T38" fmla="*/ 82 w 157"/>
                <a:gd name="T39" fmla="*/ 58 h 174"/>
                <a:gd name="T40" fmla="*/ 95 w 157"/>
                <a:gd name="T41" fmla="*/ 48 h 174"/>
                <a:gd name="T42" fmla="*/ 109 w 157"/>
                <a:gd name="T43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174">
                  <a:moveTo>
                    <a:pt x="109" y="46"/>
                  </a:moveTo>
                  <a:cubicBezTo>
                    <a:pt x="149" y="55"/>
                    <a:pt x="149" y="55"/>
                    <a:pt x="149" y="55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49" y="47"/>
                    <a:pt x="150" y="35"/>
                    <a:pt x="144" y="30"/>
                  </a:cubicBezTo>
                  <a:cubicBezTo>
                    <a:pt x="120" y="11"/>
                    <a:pt x="96" y="0"/>
                    <a:pt x="76" y="1"/>
                  </a:cubicBezTo>
                  <a:cubicBezTo>
                    <a:pt x="70" y="1"/>
                    <a:pt x="64" y="2"/>
                    <a:pt x="59" y="5"/>
                  </a:cubicBezTo>
                  <a:cubicBezTo>
                    <a:pt x="36" y="12"/>
                    <a:pt x="16" y="22"/>
                    <a:pt x="10" y="52"/>
                  </a:cubicBezTo>
                  <a:cubicBezTo>
                    <a:pt x="11" y="83"/>
                    <a:pt x="0" y="93"/>
                    <a:pt x="20" y="131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5" y="48"/>
                    <a:pt x="95" y="48"/>
                    <a:pt x="95" y="48"/>
                  </a:cubicBezTo>
                  <a:lnTo>
                    <a:pt x="109" y="46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359"/>
            <p:cNvSpPr>
              <a:spLocks/>
            </p:cNvSpPr>
            <p:nvPr/>
          </p:nvSpPr>
          <p:spPr bwMode="auto">
            <a:xfrm>
              <a:off x="2964165" y="3265553"/>
              <a:ext cx="121605" cy="64071"/>
            </a:xfrm>
            <a:custGeom>
              <a:avLst/>
              <a:gdLst>
                <a:gd name="T0" fmla="*/ 0 w 93"/>
                <a:gd name="T1" fmla="*/ 33 h 49"/>
                <a:gd name="T2" fmla="*/ 15 w 93"/>
                <a:gd name="T3" fmla="*/ 0 h 49"/>
                <a:gd name="T4" fmla="*/ 93 w 93"/>
                <a:gd name="T5" fmla="*/ 28 h 49"/>
                <a:gd name="T6" fmla="*/ 93 w 93"/>
                <a:gd name="T7" fmla="*/ 49 h 49"/>
                <a:gd name="T8" fmla="*/ 0 w 93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49">
                  <a:moveTo>
                    <a:pt x="0" y="33"/>
                  </a:moveTo>
                  <a:lnTo>
                    <a:pt x="15" y="0"/>
                  </a:lnTo>
                  <a:lnTo>
                    <a:pt x="93" y="28"/>
                  </a:lnTo>
                  <a:lnTo>
                    <a:pt x="93" y="4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360"/>
            <p:cNvSpPr>
              <a:spLocks/>
            </p:cNvSpPr>
            <p:nvPr/>
          </p:nvSpPr>
          <p:spPr bwMode="auto">
            <a:xfrm>
              <a:off x="2989009" y="3338777"/>
              <a:ext cx="83685" cy="49688"/>
            </a:xfrm>
            <a:custGeom>
              <a:avLst/>
              <a:gdLst>
                <a:gd name="T0" fmla="*/ 24 w 27"/>
                <a:gd name="T1" fmla="*/ 16 h 16"/>
                <a:gd name="T2" fmla="*/ 21 w 27"/>
                <a:gd name="T3" fmla="*/ 13 h 16"/>
                <a:gd name="T4" fmla="*/ 19 w 27"/>
                <a:gd name="T5" fmla="*/ 7 h 16"/>
                <a:gd name="T6" fmla="*/ 6 w 27"/>
                <a:gd name="T7" fmla="*/ 13 h 16"/>
                <a:gd name="T8" fmla="*/ 3 w 27"/>
                <a:gd name="T9" fmla="*/ 16 h 16"/>
                <a:gd name="T10" fmla="*/ 0 w 27"/>
                <a:gd name="T11" fmla="*/ 13 h 16"/>
                <a:gd name="T12" fmla="*/ 14 w 27"/>
                <a:gd name="T13" fmla="*/ 0 h 16"/>
                <a:gd name="T14" fmla="*/ 22 w 27"/>
                <a:gd name="T15" fmla="*/ 3 h 16"/>
                <a:gd name="T16" fmla="*/ 27 w 27"/>
                <a:gd name="T17" fmla="*/ 13 h 16"/>
                <a:gd name="T18" fmla="*/ 24 w 27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6">
                  <a:moveTo>
                    <a:pt x="24" y="16"/>
                  </a:moveTo>
                  <a:cubicBezTo>
                    <a:pt x="22" y="16"/>
                    <a:pt x="21" y="14"/>
                    <a:pt x="21" y="13"/>
                  </a:cubicBezTo>
                  <a:cubicBezTo>
                    <a:pt x="21" y="10"/>
                    <a:pt x="20" y="9"/>
                    <a:pt x="19" y="7"/>
                  </a:cubicBezTo>
                  <a:cubicBezTo>
                    <a:pt x="15" y="4"/>
                    <a:pt x="6" y="5"/>
                    <a:pt x="6" y="13"/>
                  </a:cubicBezTo>
                  <a:cubicBezTo>
                    <a:pt x="6" y="14"/>
                    <a:pt x="5" y="16"/>
                    <a:pt x="3" y="16"/>
                  </a:cubicBezTo>
                  <a:cubicBezTo>
                    <a:pt x="1" y="16"/>
                    <a:pt x="0" y="14"/>
                    <a:pt x="0" y="13"/>
                  </a:cubicBezTo>
                  <a:cubicBezTo>
                    <a:pt x="0" y="4"/>
                    <a:pt x="7" y="0"/>
                    <a:pt x="14" y="0"/>
                  </a:cubicBezTo>
                  <a:cubicBezTo>
                    <a:pt x="17" y="0"/>
                    <a:pt x="20" y="1"/>
                    <a:pt x="22" y="3"/>
                  </a:cubicBezTo>
                  <a:cubicBezTo>
                    <a:pt x="24" y="5"/>
                    <a:pt x="27" y="8"/>
                    <a:pt x="27" y="13"/>
                  </a:cubicBezTo>
                  <a:cubicBezTo>
                    <a:pt x="27" y="14"/>
                    <a:pt x="25" y="16"/>
                    <a:pt x="24" y="16"/>
                  </a:cubicBez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361"/>
            <p:cNvSpPr>
              <a:spLocks/>
            </p:cNvSpPr>
            <p:nvPr/>
          </p:nvSpPr>
          <p:spPr bwMode="auto">
            <a:xfrm>
              <a:off x="3013853" y="3524453"/>
              <a:ext cx="71917" cy="37920"/>
            </a:xfrm>
            <a:custGeom>
              <a:avLst/>
              <a:gdLst>
                <a:gd name="T0" fmla="*/ 23 w 23"/>
                <a:gd name="T1" fmla="*/ 8 h 12"/>
                <a:gd name="T2" fmla="*/ 23 w 23"/>
                <a:gd name="T3" fmla="*/ 8 h 12"/>
                <a:gd name="T4" fmla="*/ 23 w 23"/>
                <a:gd name="T5" fmla="*/ 8 h 12"/>
                <a:gd name="T6" fmla="*/ 3 w 23"/>
                <a:gd name="T7" fmla="*/ 1 h 12"/>
                <a:gd name="T8" fmla="*/ 1 w 23"/>
                <a:gd name="T9" fmla="*/ 0 h 12"/>
                <a:gd name="T10" fmla="*/ 0 w 23"/>
                <a:gd name="T11" fmla="*/ 3 h 12"/>
                <a:gd name="T12" fmla="*/ 23 w 23"/>
                <a:gd name="T13" fmla="*/ 12 h 12"/>
                <a:gd name="T14" fmla="*/ 23 w 23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2"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9" y="8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7" y="12"/>
                    <a:pt x="23" y="12"/>
                  </a:cubicBezTo>
                  <a:lnTo>
                    <a:pt x="23" y="8"/>
                  </a:lnTo>
                  <a:close/>
                </a:path>
              </a:pathLst>
            </a:custGeom>
            <a:solidFill>
              <a:srgbClr val="C6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362"/>
            <p:cNvSpPr>
              <a:spLocks/>
            </p:cNvSpPr>
            <p:nvPr/>
          </p:nvSpPr>
          <p:spPr bwMode="auto">
            <a:xfrm>
              <a:off x="2828177" y="3345315"/>
              <a:ext cx="52303" cy="90223"/>
            </a:xfrm>
            <a:custGeom>
              <a:avLst/>
              <a:gdLst>
                <a:gd name="T0" fmla="*/ 24 w 40"/>
                <a:gd name="T1" fmla="*/ 69 h 69"/>
                <a:gd name="T2" fmla="*/ 0 w 40"/>
                <a:gd name="T3" fmla="*/ 40 h 69"/>
                <a:gd name="T4" fmla="*/ 7 w 40"/>
                <a:gd name="T5" fmla="*/ 0 h 69"/>
                <a:gd name="T6" fmla="*/ 29 w 40"/>
                <a:gd name="T7" fmla="*/ 0 h 69"/>
                <a:gd name="T8" fmla="*/ 40 w 40"/>
                <a:gd name="T9" fmla="*/ 36 h 69"/>
                <a:gd name="T10" fmla="*/ 26 w 40"/>
                <a:gd name="T11" fmla="*/ 29 h 69"/>
                <a:gd name="T12" fmla="*/ 17 w 40"/>
                <a:gd name="T13" fmla="*/ 36 h 69"/>
                <a:gd name="T14" fmla="*/ 26 w 40"/>
                <a:gd name="T15" fmla="*/ 33 h 69"/>
                <a:gd name="T16" fmla="*/ 36 w 40"/>
                <a:gd name="T17" fmla="*/ 43 h 69"/>
                <a:gd name="T18" fmla="*/ 26 w 40"/>
                <a:gd name="T19" fmla="*/ 38 h 69"/>
                <a:gd name="T20" fmla="*/ 12 w 40"/>
                <a:gd name="T21" fmla="*/ 38 h 69"/>
                <a:gd name="T22" fmla="*/ 24 w 40"/>
                <a:gd name="T23" fmla="*/ 24 h 69"/>
                <a:gd name="T24" fmla="*/ 36 w 40"/>
                <a:gd name="T25" fmla="*/ 29 h 69"/>
                <a:gd name="T26" fmla="*/ 26 w 40"/>
                <a:gd name="T27" fmla="*/ 5 h 69"/>
                <a:gd name="T28" fmla="*/ 12 w 40"/>
                <a:gd name="T29" fmla="*/ 3 h 69"/>
                <a:gd name="T30" fmla="*/ 3 w 40"/>
                <a:gd name="T31" fmla="*/ 40 h 69"/>
                <a:gd name="T32" fmla="*/ 24 w 40"/>
                <a:gd name="T3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69">
                  <a:moveTo>
                    <a:pt x="24" y="69"/>
                  </a:moveTo>
                  <a:lnTo>
                    <a:pt x="0" y="40"/>
                  </a:lnTo>
                  <a:lnTo>
                    <a:pt x="7" y="0"/>
                  </a:lnTo>
                  <a:lnTo>
                    <a:pt x="29" y="0"/>
                  </a:lnTo>
                  <a:lnTo>
                    <a:pt x="40" y="36"/>
                  </a:lnTo>
                  <a:lnTo>
                    <a:pt x="26" y="29"/>
                  </a:lnTo>
                  <a:lnTo>
                    <a:pt x="17" y="36"/>
                  </a:lnTo>
                  <a:lnTo>
                    <a:pt x="26" y="33"/>
                  </a:lnTo>
                  <a:lnTo>
                    <a:pt x="36" y="43"/>
                  </a:lnTo>
                  <a:lnTo>
                    <a:pt x="26" y="38"/>
                  </a:lnTo>
                  <a:lnTo>
                    <a:pt x="12" y="38"/>
                  </a:lnTo>
                  <a:lnTo>
                    <a:pt x="24" y="24"/>
                  </a:lnTo>
                  <a:lnTo>
                    <a:pt x="36" y="29"/>
                  </a:lnTo>
                  <a:lnTo>
                    <a:pt x="26" y="5"/>
                  </a:lnTo>
                  <a:lnTo>
                    <a:pt x="12" y="3"/>
                  </a:lnTo>
                  <a:lnTo>
                    <a:pt x="3" y="40"/>
                  </a:lnTo>
                  <a:lnTo>
                    <a:pt x="24" y="69"/>
                  </a:lnTo>
                  <a:close/>
                </a:path>
              </a:pathLst>
            </a:custGeom>
            <a:solidFill>
              <a:srgbClr val="C6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363"/>
            <p:cNvSpPr>
              <a:spLocks/>
            </p:cNvSpPr>
            <p:nvPr/>
          </p:nvSpPr>
          <p:spPr bwMode="auto">
            <a:xfrm>
              <a:off x="2510435" y="5158925"/>
              <a:ext cx="302050" cy="795007"/>
            </a:xfrm>
            <a:custGeom>
              <a:avLst/>
              <a:gdLst>
                <a:gd name="T0" fmla="*/ 3 w 98"/>
                <a:gd name="T1" fmla="*/ 0 h 257"/>
                <a:gd name="T2" fmla="*/ 0 w 98"/>
                <a:gd name="T3" fmla="*/ 62 h 257"/>
                <a:gd name="T4" fmla="*/ 12 w 98"/>
                <a:gd name="T5" fmla="*/ 142 h 257"/>
                <a:gd name="T6" fmla="*/ 14 w 98"/>
                <a:gd name="T7" fmla="*/ 217 h 257"/>
                <a:gd name="T8" fmla="*/ 26 w 98"/>
                <a:gd name="T9" fmla="*/ 217 h 257"/>
                <a:gd name="T10" fmla="*/ 20 w 98"/>
                <a:gd name="T11" fmla="*/ 255 h 257"/>
                <a:gd name="T12" fmla="*/ 88 w 98"/>
                <a:gd name="T13" fmla="*/ 255 h 257"/>
                <a:gd name="T14" fmla="*/ 83 w 98"/>
                <a:gd name="T15" fmla="*/ 219 h 257"/>
                <a:gd name="T16" fmla="*/ 97 w 98"/>
                <a:gd name="T17" fmla="*/ 217 h 257"/>
                <a:gd name="T18" fmla="*/ 98 w 98"/>
                <a:gd name="T19" fmla="*/ 169 h 257"/>
                <a:gd name="T20" fmla="*/ 90 w 98"/>
                <a:gd name="T21" fmla="*/ 173 h 257"/>
                <a:gd name="T22" fmla="*/ 98 w 98"/>
                <a:gd name="T23" fmla="*/ 0 h 257"/>
                <a:gd name="T24" fmla="*/ 3 w 98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57">
                  <a:moveTo>
                    <a:pt x="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0" y="255"/>
                    <a:pt x="20" y="255"/>
                    <a:pt x="20" y="255"/>
                  </a:cubicBezTo>
                  <a:cubicBezTo>
                    <a:pt x="44" y="257"/>
                    <a:pt x="67" y="257"/>
                    <a:pt x="88" y="255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6" name="Freeform 364"/>
            <p:cNvSpPr>
              <a:spLocks/>
            </p:cNvSpPr>
            <p:nvPr/>
          </p:nvSpPr>
          <p:spPr bwMode="auto">
            <a:xfrm>
              <a:off x="2571891" y="5829712"/>
              <a:ext cx="210520" cy="124220"/>
            </a:xfrm>
            <a:custGeom>
              <a:avLst/>
              <a:gdLst>
                <a:gd name="T0" fmla="*/ 6 w 68"/>
                <a:gd name="T1" fmla="*/ 0 h 40"/>
                <a:gd name="T2" fmla="*/ 0 w 68"/>
                <a:gd name="T3" fmla="*/ 38 h 40"/>
                <a:gd name="T4" fmla="*/ 68 w 68"/>
                <a:gd name="T5" fmla="*/ 38 h 40"/>
                <a:gd name="T6" fmla="*/ 63 w 68"/>
                <a:gd name="T7" fmla="*/ 2 h 40"/>
                <a:gd name="T8" fmla="*/ 34 w 68"/>
                <a:gd name="T9" fmla="*/ 2 h 40"/>
                <a:gd name="T10" fmla="*/ 6 w 6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0">
                  <a:moveTo>
                    <a:pt x="6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4" y="40"/>
                    <a:pt x="47" y="40"/>
                    <a:pt x="68" y="3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4" y="2"/>
                    <a:pt x="34" y="2"/>
                    <a:pt x="34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365"/>
            <p:cNvSpPr>
              <a:spLocks/>
            </p:cNvSpPr>
            <p:nvPr/>
          </p:nvSpPr>
          <p:spPr bwMode="auto">
            <a:xfrm>
              <a:off x="2571891" y="5913397"/>
              <a:ext cx="210520" cy="40535"/>
            </a:xfrm>
            <a:custGeom>
              <a:avLst/>
              <a:gdLst>
                <a:gd name="T0" fmla="*/ 0 w 68"/>
                <a:gd name="T1" fmla="*/ 11 h 13"/>
                <a:gd name="T2" fmla="*/ 68 w 68"/>
                <a:gd name="T3" fmla="*/ 11 h 13"/>
                <a:gd name="T4" fmla="*/ 67 w 68"/>
                <a:gd name="T5" fmla="*/ 0 h 13"/>
                <a:gd name="T6" fmla="*/ 2 w 68"/>
                <a:gd name="T7" fmla="*/ 0 h 13"/>
                <a:gd name="T8" fmla="*/ 0 w 6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3">
                  <a:moveTo>
                    <a:pt x="0" y="11"/>
                  </a:moveTo>
                  <a:cubicBezTo>
                    <a:pt x="24" y="13"/>
                    <a:pt x="47" y="13"/>
                    <a:pt x="68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366"/>
            <p:cNvSpPr>
              <a:spLocks/>
            </p:cNvSpPr>
            <p:nvPr/>
          </p:nvSpPr>
          <p:spPr bwMode="auto">
            <a:xfrm>
              <a:off x="2934090" y="5158925"/>
              <a:ext cx="302050" cy="795007"/>
            </a:xfrm>
            <a:custGeom>
              <a:avLst/>
              <a:gdLst>
                <a:gd name="T0" fmla="*/ 96 w 98"/>
                <a:gd name="T1" fmla="*/ 0 h 257"/>
                <a:gd name="T2" fmla="*/ 98 w 98"/>
                <a:gd name="T3" fmla="*/ 62 h 257"/>
                <a:gd name="T4" fmla="*/ 87 w 98"/>
                <a:gd name="T5" fmla="*/ 142 h 257"/>
                <a:gd name="T6" fmla="*/ 85 w 98"/>
                <a:gd name="T7" fmla="*/ 217 h 257"/>
                <a:gd name="T8" fmla="*/ 72 w 98"/>
                <a:gd name="T9" fmla="*/ 217 h 257"/>
                <a:gd name="T10" fmla="*/ 78 w 98"/>
                <a:gd name="T11" fmla="*/ 255 h 257"/>
                <a:gd name="T12" fmla="*/ 10 w 98"/>
                <a:gd name="T13" fmla="*/ 255 h 257"/>
                <a:gd name="T14" fmla="*/ 15 w 98"/>
                <a:gd name="T15" fmla="*/ 219 h 257"/>
                <a:gd name="T16" fmla="*/ 2 w 98"/>
                <a:gd name="T17" fmla="*/ 217 h 257"/>
                <a:gd name="T18" fmla="*/ 0 w 98"/>
                <a:gd name="T19" fmla="*/ 169 h 257"/>
                <a:gd name="T20" fmla="*/ 9 w 98"/>
                <a:gd name="T21" fmla="*/ 173 h 257"/>
                <a:gd name="T22" fmla="*/ 0 w 98"/>
                <a:gd name="T23" fmla="*/ 0 h 257"/>
                <a:gd name="T24" fmla="*/ 96 w 98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57">
                  <a:moveTo>
                    <a:pt x="96" y="0"/>
                  </a:moveTo>
                  <a:cubicBezTo>
                    <a:pt x="98" y="62"/>
                    <a:pt x="98" y="62"/>
                    <a:pt x="98" y="62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5" y="217"/>
                    <a:pt x="85" y="217"/>
                    <a:pt x="85" y="217"/>
                  </a:cubicBezTo>
                  <a:cubicBezTo>
                    <a:pt x="72" y="217"/>
                    <a:pt x="72" y="217"/>
                    <a:pt x="72" y="217"/>
                  </a:cubicBezTo>
                  <a:cubicBezTo>
                    <a:pt x="78" y="255"/>
                    <a:pt x="78" y="255"/>
                    <a:pt x="78" y="255"/>
                  </a:cubicBezTo>
                  <a:cubicBezTo>
                    <a:pt x="54" y="257"/>
                    <a:pt x="31" y="257"/>
                    <a:pt x="10" y="255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2" y="217"/>
                    <a:pt x="2" y="217"/>
                    <a:pt x="2" y="217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367"/>
            <p:cNvSpPr>
              <a:spLocks/>
            </p:cNvSpPr>
            <p:nvPr/>
          </p:nvSpPr>
          <p:spPr bwMode="auto">
            <a:xfrm>
              <a:off x="2964165" y="5829712"/>
              <a:ext cx="210520" cy="124220"/>
            </a:xfrm>
            <a:custGeom>
              <a:avLst/>
              <a:gdLst>
                <a:gd name="T0" fmla="*/ 62 w 68"/>
                <a:gd name="T1" fmla="*/ 0 h 40"/>
                <a:gd name="T2" fmla="*/ 68 w 68"/>
                <a:gd name="T3" fmla="*/ 38 h 40"/>
                <a:gd name="T4" fmla="*/ 0 w 68"/>
                <a:gd name="T5" fmla="*/ 38 h 40"/>
                <a:gd name="T6" fmla="*/ 5 w 68"/>
                <a:gd name="T7" fmla="*/ 2 h 40"/>
                <a:gd name="T8" fmla="*/ 34 w 68"/>
                <a:gd name="T9" fmla="*/ 2 h 40"/>
                <a:gd name="T10" fmla="*/ 62 w 6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0">
                  <a:moveTo>
                    <a:pt x="62" y="0"/>
                  </a:moveTo>
                  <a:cubicBezTo>
                    <a:pt x="68" y="38"/>
                    <a:pt x="68" y="38"/>
                    <a:pt x="68" y="38"/>
                  </a:cubicBezTo>
                  <a:cubicBezTo>
                    <a:pt x="44" y="40"/>
                    <a:pt x="21" y="40"/>
                    <a:pt x="0" y="3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4" y="2"/>
                    <a:pt x="34" y="2"/>
                    <a:pt x="34" y="2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368"/>
            <p:cNvSpPr>
              <a:spLocks/>
            </p:cNvSpPr>
            <p:nvPr/>
          </p:nvSpPr>
          <p:spPr bwMode="auto">
            <a:xfrm>
              <a:off x="2964165" y="5913397"/>
              <a:ext cx="210520" cy="40535"/>
            </a:xfrm>
            <a:custGeom>
              <a:avLst/>
              <a:gdLst>
                <a:gd name="T0" fmla="*/ 68 w 68"/>
                <a:gd name="T1" fmla="*/ 11 h 13"/>
                <a:gd name="T2" fmla="*/ 0 w 68"/>
                <a:gd name="T3" fmla="*/ 11 h 13"/>
                <a:gd name="T4" fmla="*/ 2 w 68"/>
                <a:gd name="T5" fmla="*/ 0 h 13"/>
                <a:gd name="T6" fmla="*/ 67 w 68"/>
                <a:gd name="T7" fmla="*/ 0 h 13"/>
                <a:gd name="T8" fmla="*/ 68 w 6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3">
                  <a:moveTo>
                    <a:pt x="68" y="11"/>
                  </a:moveTo>
                  <a:cubicBezTo>
                    <a:pt x="44" y="13"/>
                    <a:pt x="21" y="13"/>
                    <a:pt x="0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68" y="11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369"/>
            <p:cNvSpPr>
              <a:spLocks noEditPoints="1"/>
            </p:cNvSpPr>
            <p:nvPr/>
          </p:nvSpPr>
          <p:spPr bwMode="auto">
            <a:xfrm>
              <a:off x="2315606" y="4094557"/>
              <a:ext cx="1131055" cy="1735155"/>
            </a:xfrm>
            <a:custGeom>
              <a:avLst/>
              <a:gdLst>
                <a:gd name="T0" fmla="*/ 53 w 366"/>
                <a:gd name="T1" fmla="*/ 292 h 561"/>
                <a:gd name="T2" fmla="*/ 53 w 366"/>
                <a:gd name="T3" fmla="*/ 176 h 561"/>
                <a:gd name="T4" fmla="*/ 307 w 366"/>
                <a:gd name="T5" fmla="*/ 176 h 561"/>
                <a:gd name="T6" fmla="*/ 307 w 366"/>
                <a:gd name="T7" fmla="*/ 261 h 561"/>
                <a:gd name="T8" fmla="*/ 312 w 366"/>
                <a:gd name="T9" fmla="*/ 260 h 561"/>
                <a:gd name="T10" fmla="*/ 312 w 366"/>
                <a:gd name="T11" fmla="*/ 280 h 561"/>
                <a:gd name="T12" fmla="*/ 307 w 366"/>
                <a:gd name="T13" fmla="*/ 280 h 561"/>
                <a:gd name="T14" fmla="*/ 307 w 366"/>
                <a:gd name="T15" fmla="*/ 292 h 561"/>
                <a:gd name="T16" fmla="*/ 53 w 366"/>
                <a:gd name="T17" fmla="*/ 292 h 561"/>
                <a:gd name="T18" fmla="*/ 356 w 366"/>
                <a:gd name="T19" fmla="*/ 108 h 561"/>
                <a:gd name="T20" fmla="*/ 9 w 366"/>
                <a:gd name="T21" fmla="*/ 108 h 561"/>
                <a:gd name="T22" fmla="*/ 9 w 366"/>
                <a:gd name="T23" fmla="*/ 185 h 561"/>
                <a:gd name="T24" fmla="*/ 32 w 366"/>
                <a:gd name="T25" fmla="*/ 240 h 561"/>
                <a:gd name="T26" fmla="*/ 32 w 366"/>
                <a:gd name="T27" fmla="*/ 280 h 561"/>
                <a:gd name="T28" fmla="*/ 32 w 366"/>
                <a:gd name="T29" fmla="*/ 280 h 561"/>
                <a:gd name="T30" fmla="*/ 0 w 366"/>
                <a:gd name="T31" fmla="*/ 312 h 561"/>
                <a:gd name="T32" fmla="*/ 9 w 366"/>
                <a:gd name="T33" fmla="*/ 335 h 561"/>
                <a:gd name="T34" fmla="*/ 9 w 366"/>
                <a:gd name="T35" fmla="*/ 561 h 561"/>
                <a:gd name="T36" fmla="*/ 44 w 366"/>
                <a:gd name="T37" fmla="*/ 560 h 561"/>
                <a:gd name="T38" fmla="*/ 44 w 366"/>
                <a:gd name="T39" fmla="*/ 344 h 561"/>
                <a:gd name="T40" fmla="*/ 322 w 366"/>
                <a:gd name="T41" fmla="*/ 344 h 561"/>
                <a:gd name="T42" fmla="*/ 322 w 366"/>
                <a:gd name="T43" fmla="*/ 560 h 561"/>
                <a:gd name="T44" fmla="*/ 356 w 366"/>
                <a:gd name="T45" fmla="*/ 560 h 561"/>
                <a:gd name="T46" fmla="*/ 356 w 366"/>
                <a:gd name="T47" fmla="*/ 335 h 561"/>
                <a:gd name="T48" fmla="*/ 366 w 366"/>
                <a:gd name="T49" fmla="*/ 312 h 561"/>
                <a:gd name="T50" fmla="*/ 333 w 366"/>
                <a:gd name="T51" fmla="*/ 280 h 561"/>
                <a:gd name="T52" fmla="*/ 333 w 366"/>
                <a:gd name="T53" fmla="*/ 280 h 561"/>
                <a:gd name="T54" fmla="*/ 333 w 366"/>
                <a:gd name="T55" fmla="*/ 240 h 561"/>
                <a:gd name="T56" fmla="*/ 356 w 366"/>
                <a:gd name="T57" fmla="*/ 185 h 561"/>
                <a:gd name="T58" fmla="*/ 356 w 366"/>
                <a:gd name="T59" fmla="*/ 108 h 561"/>
                <a:gd name="T60" fmla="*/ 293 w 366"/>
                <a:gd name="T61" fmla="*/ 0 h 561"/>
                <a:gd name="T62" fmla="*/ 288 w 366"/>
                <a:gd name="T63" fmla="*/ 51 h 561"/>
                <a:gd name="T64" fmla="*/ 331 w 366"/>
                <a:gd name="T65" fmla="*/ 51 h 561"/>
                <a:gd name="T66" fmla="*/ 293 w 366"/>
                <a:gd name="T6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6" h="561">
                  <a:moveTo>
                    <a:pt x="53" y="292"/>
                  </a:moveTo>
                  <a:cubicBezTo>
                    <a:pt x="53" y="176"/>
                    <a:pt x="53" y="176"/>
                    <a:pt x="53" y="176"/>
                  </a:cubicBezTo>
                  <a:cubicBezTo>
                    <a:pt x="307" y="176"/>
                    <a:pt x="307" y="176"/>
                    <a:pt x="307" y="176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9" y="261"/>
                    <a:pt x="311" y="260"/>
                    <a:pt x="312" y="260"/>
                  </a:cubicBezTo>
                  <a:cubicBezTo>
                    <a:pt x="312" y="280"/>
                    <a:pt x="312" y="280"/>
                    <a:pt x="312" y="280"/>
                  </a:cubicBezTo>
                  <a:cubicBezTo>
                    <a:pt x="307" y="280"/>
                    <a:pt x="307" y="280"/>
                    <a:pt x="307" y="280"/>
                  </a:cubicBezTo>
                  <a:cubicBezTo>
                    <a:pt x="307" y="292"/>
                    <a:pt x="307" y="292"/>
                    <a:pt x="307" y="292"/>
                  </a:cubicBezTo>
                  <a:cubicBezTo>
                    <a:pt x="53" y="292"/>
                    <a:pt x="53" y="292"/>
                    <a:pt x="53" y="292"/>
                  </a:cubicBezTo>
                  <a:moveTo>
                    <a:pt x="356" y="108"/>
                  </a:moveTo>
                  <a:cubicBezTo>
                    <a:pt x="9" y="108"/>
                    <a:pt x="9" y="108"/>
                    <a:pt x="9" y="108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207"/>
                    <a:pt x="18" y="226"/>
                    <a:pt x="32" y="24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14" y="280"/>
                    <a:pt x="0" y="294"/>
                    <a:pt x="0" y="312"/>
                  </a:cubicBezTo>
                  <a:cubicBezTo>
                    <a:pt x="0" y="321"/>
                    <a:pt x="3" y="329"/>
                    <a:pt x="9" y="335"/>
                  </a:cubicBezTo>
                  <a:cubicBezTo>
                    <a:pt x="9" y="561"/>
                    <a:pt x="9" y="561"/>
                    <a:pt x="9" y="561"/>
                  </a:cubicBezTo>
                  <a:cubicBezTo>
                    <a:pt x="21" y="561"/>
                    <a:pt x="32" y="560"/>
                    <a:pt x="44" y="560"/>
                  </a:cubicBezTo>
                  <a:cubicBezTo>
                    <a:pt x="44" y="344"/>
                    <a:pt x="44" y="344"/>
                    <a:pt x="44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560"/>
                    <a:pt x="322" y="560"/>
                    <a:pt x="322" y="560"/>
                  </a:cubicBezTo>
                  <a:cubicBezTo>
                    <a:pt x="333" y="560"/>
                    <a:pt x="345" y="560"/>
                    <a:pt x="356" y="560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62" y="329"/>
                    <a:pt x="366" y="321"/>
                    <a:pt x="366" y="312"/>
                  </a:cubicBezTo>
                  <a:cubicBezTo>
                    <a:pt x="366" y="294"/>
                    <a:pt x="351" y="280"/>
                    <a:pt x="333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240"/>
                    <a:pt x="333" y="240"/>
                    <a:pt x="333" y="240"/>
                  </a:cubicBezTo>
                  <a:cubicBezTo>
                    <a:pt x="347" y="226"/>
                    <a:pt x="356" y="207"/>
                    <a:pt x="356" y="185"/>
                  </a:cubicBezTo>
                  <a:cubicBezTo>
                    <a:pt x="356" y="108"/>
                    <a:pt x="356" y="108"/>
                    <a:pt x="356" y="108"/>
                  </a:cubicBezTo>
                  <a:moveTo>
                    <a:pt x="293" y="0"/>
                  </a:moveTo>
                  <a:cubicBezTo>
                    <a:pt x="288" y="51"/>
                    <a:pt x="288" y="51"/>
                    <a:pt x="288" y="51"/>
                  </a:cubicBezTo>
                  <a:cubicBezTo>
                    <a:pt x="331" y="51"/>
                    <a:pt x="331" y="51"/>
                    <a:pt x="331" y="51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370"/>
            <p:cNvSpPr>
              <a:spLocks noEditPoints="1"/>
            </p:cNvSpPr>
            <p:nvPr/>
          </p:nvSpPr>
          <p:spPr bwMode="auto">
            <a:xfrm>
              <a:off x="2343065" y="5827097"/>
              <a:ext cx="1073521" cy="120297"/>
            </a:xfrm>
            <a:custGeom>
              <a:avLst/>
              <a:gdLst>
                <a:gd name="T0" fmla="*/ 35 w 347"/>
                <a:gd name="T1" fmla="*/ 0 h 39"/>
                <a:gd name="T2" fmla="*/ 0 w 347"/>
                <a:gd name="T3" fmla="*/ 1 h 39"/>
                <a:gd name="T4" fmla="*/ 0 w 347"/>
                <a:gd name="T5" fmla="*/ 39 h 39"/>
                <a:gd name="T6" fmla="*/ 35 w 347"/>
                <a:gd name="T7" fmla="*/ 39 h 39"/>
                <a:gd name="T8" fmla="*/ 35 w 347"/>
                <a:gd name="T9" fmla="*/ 0 h 39"/>
                <a:gd name="T10" fmla="*/ 313 w 347"/>
                <a:gd name="T11" fmla="*/ 0 h 39"/>
                <a:gd name="T12" fmla="*/ 313 w 347"/>
                <a:gd name="T13" fmla="*/ 39 h 39"/>
                <a:gd name="T14" fmla="*/ 347 w 347"/>
                <a:gd name="T15" fmla="*/ 39 h 39"/>
                <a:gd name="T16" fmla="*/ 347 w 347"/>
                <a:gd name="T17" fmla="*/ 0 h 39"/>
                <a:gd name="T18" fmla="*/ 313 w 347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9">
                  <a:moveTo>
                    <a:pt x="35" y="0"/>
                  </a:moveTo>
                  <a:cubicBezTo>
                    <a:pt x="23" y="0"/>
                    <a:pt x="12" y="1"/>
                    <a:pt x="0" y="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0"/>
                    <a:pt x="35" y="0"/>
                    <a:pt x="35" y="0"/>
                  </a:cubicBezTo>
                  <a:moveTo>
                    <a:pt x="313" y="0"/>
                  </a:moveTo>
                  <a:cubicBezTo>
                    <a:pt x="313" y="39"/>
                    <a:pt x="313" y="39"/>
                    <a:pt x="313" y="39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36" y="0"/>
                    <a:pt x="324" y="0"/>
                    <a:pt x="313" y="0"/>
                  </a:cubicBezTo>
                </a:path>
              </a:pathLst>
            </a:custGeom>
            <a:solidFill>
              <a:srgbClr val="48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371"/>
            <p:cNvSpPr>
              <a:spLocks/>
            </p:cNvSpPr>
            <p:nvPr/>
          </p:nvSpPr>
          <p:spPr bwMode="auto">
            <a:xfrm>
              <a:off x="2343065" y="4251466"/>
              <a:ext cx="1073521" cy="176523"/>
            </a:xfrm>
            <a:custGeom>
              <a:avLst/>
              <a:gdLst>
                <a:gd name="T0" fmla="*/ 761 w 821"/>
                <a:gd name="T1" fmla="*/ 0 h 135"/>
                <a:gd name="T2" fmla="*/ 660 w 821"/>
                <a:gd name="T3" fmla="*/ 0 h 135"/>
                <a:gd name="T4" fmla="*/ 660 w 821"/>
                <a:gd name="T5" fmla="*/ 0 h 135"/>
                <a:gd name="T6" fmla="*/ 0 w 821"/>
                <a:gd name="T7" fmla="*/ 0 h 135"/>
                <a:gd name="T8" fmla="*/ 0 w 821"/>
                <a:gd name="T9" fmla="*/ 135 h 135"/>
                <a:gd name="T10" fmla="*/ 821 w 821"/>
                <a:gd name="T11" fmla="*/ 135 h 135"/>
                <a:gd name="T12" fmla="*/ 821 w 821"/>
                <a:gd name="T13" fmla="*/ 0 h 135"/>
                <a:gd name="T14" fmla="*/ 761 w 821"/>
                <a:gd name="T15" fmla="*/ 0 h 135"/>
                <a:gd name="T16" fmla="*/ 761 w 821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35">
                  <a:moveTo>
                    <a:pt x="761" y="0"/>
                  </a:moveTo>
                  <a:lnTo>
                    <a:pt x="660" y="0"/>
                  </a:lnTo>
                  <a:lnTo>
                    <a:pt x="660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821" y="135"/>
                  </a:lnTo>
                  <a:lnTo>
                    <a:pt x="821" y="0"/>
                  </a:lnTo>
                  <a:lnTo>
                    <a:pt x="761" y="0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49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372"/>
            <p:cNvSpPr>
              <a:spLocks/>
            </p:cNvSpPr>
            <p:nvPr/>
          </p:nvSpPr>
          <p:spPr bwMode="auto">
            <a:xfrm>
              <a:off x="2343065" y="4251466"/>
              <a:ext cx="1073521" cy="176523"/>
            </a:xfrm>
            <a:custGeom>
              <a:avLst/>
              <a:gdLst>
                <a:gd name="T0" fmla="*/ 761 w 821"/>
                <a:gd name="T1" fmla="*/ 0 h 135"/>
                <a:gd name="T2" fmla="*/ 660 w 821"/>
                <a:gd name="T3" fmla="*/ 0 h 135"/>
                <a:gd name="T4" fmla="*/ 660 w 821"/>
                <a:gd name="T5" fmla="*/ 0 h 135"/>
                <a:gd name="T6" fmla="*/ 0 w 821"/>
                <a:gd name="T7" fmla="*/ 0 h 135"/>
                <a:gd name="T8" fmla="*/ 0 w 821"/>
                <a:gd name="T9" fmla="*/ 135 h 135"/>
                <a:gd name="T10" fmla="*/ 821 w 821"/>
                <a:gd name="T11" fmla="*/ 135 h 135"/>
                <a:gd name="T12" fmla="*/ 821 w 821"/>
                <a:gd name="T13" fmla="*/ 0 h 135"/>
                <a:gd name="T14" fmla="*/ 761 w 821"/>
                <a:gd name="T15" fmla="*/ 0 h 135"/>
                <a:gd name="T16" fmla="*/ 761 w 821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35">
                  <a:moveTo>
                    <a:pt x="761" y="0"/>
                  </a:moveTo>
                  <a:lnTo>
                    <a:pt x="660" y="0"/>
                  </a:lnTo>
                  <a:lnTo>
                    <a:pt x="660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821" y="135"/>
                  </a:lnTo>
                  <a:lnTo>
                    <a:pt x="821" y="0"/>
                  </a:lnTo>
                  <a:lnTo>
                    <a:pt x="761" y="0"/>
                  </a:lnTo>
                  <a:lnTo>
                    <a:pt x="7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373"/>
            <p:cNvSpPr>
              <a:spLocks/>
            </p:cNvSpPr>
            <p:nvPr/>
          </p:nvSpPr>
          <p:spPr bwMode="auto">
            <a:xfrm>
              <a:off x="2479053" y="4638509"/>
              <a:ext cx="785854" cy="359584"/>
            </a:xfrm>
            <a:custGeom>
              <a:avLst/>
              <a:gdLst>
                <a:gd name="T0" fmla="*/ 254 w 254"/>
                <a:gd name="T1" fmla="*/ 0 h 116"/>
                <a:gd name="T2" fmla="*/ 0 w 254"/>
                <a:gd name="T3" fmla="*/ 0 h 116"/>
                <a:gd name="T4" fmla="*/ 0 w 254"/>
                <a:gd name="T5" fmla="*/ 116 h 116"/>
                <a:gd name="T6" fmla="*/ 254 w 254"/>
                <a:gd name="T7" fmla="*/ 116 h 116"/>
                <a:gd name="T8" fmla="*/ 254 w 254"/>
                <a:gd name="T9" fmla="*/ 104 h 116"/>
                <a:gd name="T10" fmla="*/ 0 w 254"/>
                <a:gd name="T11" fmla="*/ 104 h 116"/>
                <a:gd name="T12" fmla="*/ 0 w 254"/>
                <a:gd name="T13" fmla="*/ 84 h 116"/>
                <a:gd name="T14" fmla="*/ 18 w 254"/>
                <a:gd name="T15" fmla="*/ 86 h 116"/>
                <a:gd name="T16" fmla="*/ 226 w 254"/>
                <a:gd name="T17" fmla="*/ 86 h 116"/>
                <a:gd name="T18" fmla="*/ 254 w 254"/>
                <a:gd name="T19" fmla="*/ 85 h 116"/>
                <a:gd name="T20" fmla="*/ 254 w 254"/>
                <a:gd name="T2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116">
                  <a:moveTo>
                    <a:pt x="2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85"/>
                    <a:pt x="12" y="86"/>
                    <a:pt x="18" y="86"/>
                  </a:cubicBezTo>
                  <a:cubicBezTo>
                    <a:pt x="226" y="86"/>
                    <a:pt x="226" y="86"/>
                    <a:pt x="226" y="86"/>
                  </a:cubicBezTo>
                  <a:cubicBezTo>
                    <a:pt x="230" y="86"/>
                    <a:pt x="245" y="86"/>
                    <a:pt x="254" y="85"/>
                  </a:cubicBezTo>
                  <a:cubicBezTo>
                    <a:pt x="254" y="0"/>
                    <a:pt x="254" y="0"/>
                    <a:pt x="254" y="0"/>
                  </a:cubicBezTo>
                </a:path>
              </a:pathLst>
            </a:custGeom>
            <a:solidFill>
              <a:srgbClr val="48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374"/>
            <p:cNvSpPr>
              <a:spLocks/>
            </p:cNvSpPr>
            <p:nvPr/>
          </p:nvSpPr>
          <p:spPr bwMode="auto">
            <a:xfrm>
              <a:off x="2343065" y="3915419"/>
              <a:ext cx="1073521" cy="336047"/>
            </a:xfrm>
            <a:custGeom>
              <a:avLst/>
              <a:gdLst>
                <a:gd name="T0" fmla="*/ 270 w 347"/>
                <a:gd name="T1" fmla="*/ 0 h 109"/>
                <a:gd name="T2" fmla="*/ 77 w 347"/>
                <a:gd name="T3" fmla="*/ 0 h 109"/>
                <a:gd name="T4" fmla="*/ 0 w 347"/>
                <a:gd name="T5" fmla="*/ 77 h 109"/>
                <a:gd name="T6" fmla="*/ 0 w 347"/>
                <a:gd name="T7" fmla="*/ 109 h 109"/>
                <a:gd name="T8" fmla="*/ 279 w 347"/>
                <a:gd name="T9" fmla="*/ 109 h 109"/>
                <a:gd name="T10" fmla="*/ 279 w 347"/>
                <a:gd name="T11" fmla="*/ 109 h 109"/>
                <a:gd name="T12" fmla="*/ 284 w 347"/>
                <a:gd name="T13" fmla="*/ 58 h 109"/>
                <a:gd name="T14" fmla="*/ 322 w 347"/>
                <a:gd name="T15" fmla="*/ 109 h 109"/>
                <a:gd name="T16" fmla="*/ 322 w 347"/>
                <a:gd name="T17" fmla="*/ 109 h 109"/>
                <a:gd name="T18" fmla="*/ 347 w 347"/>
                <a:gd name="T19" fmla="*/ 109 h 109"/>
                <a:gd name="T20" fmla="*/ 347 w 347"/>
                <a:gd name="T21" fmla="*/ 77 h 109"/>
                <a:gd name="T22" fmla="*/ 270 w 347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7" h="109">
                  <a:moveTo>
                    <a:pt x="270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322" y="109"/>
                    <a:pt x="322" y="109"/>
                    <a:pt x="322" y="109"/>
                  </a:cubicBezTo>
                  <a:cubicBezTo>
                    <a:pt x="322" y="109"/>
                    <a:pt x="322" y="109"/>
                    <a:pt x="322" y="109"/>
                  </a:cubicBezTo>
                  <a:cubicBezTo>
                    <a:pt x="347" y="109"/>
                    <a:pt x="347" y="109"/>
                    <a:pt x="347" y="10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34"/>
                    <a:pt x="312" y="0"/>
                    <a:pt x="270" y="0"/>
                  </a:cubicBezTo>
                </a:path>
              </a:pathLst>
            </a:custGeom>
            <a:solidFill>
              <a:srgbClr val="48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Freeform 375"/>
            <p:cNvSpPr>
              <a:spLocks/>
            </p:cNvSpPr>
            <p:nvPr/>
          </p:nvSpPr>
          <p:spPr bwMode="auto">
            <a:xfrm>
              <a:off x="2413674" y="4837261"/>
              <a:ext cx="65379" cy="122912"/>
            </a:xfrm>
            <a:custGeom>
              <a:avLst/>
              <a:gdLst>
                <a:gd name="T0" fmla="*/ 43 w 50"/>
                <a:gd name="T1" fmla="*/ 37 h 94"/>
                <a:gd name="T2" fmla="*/ 0 w 50"/>
                <a:gd name="T3" fmla="*/ 0 h 94"/>
                <a:gd name="T4" fmla="*/ 0 w 50"/>
                <a:gd name="T5" fmla="*/ 94 h 94"/>
                <a:gd name="T6" fmla="*/ 50 w 50"/>
                <a:gd name="T7" fmla="*/ 94 h 94"/>
                <a:gd name="T8" fmla="*/ 50 w 50"/>
                <a:gd name="T9" fmla="*/ 47 h 94"/>
                <a:gd name="T10" fmla="*/ 43 w 50"/>
                <a:gd name="T11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4">
                  <a:moveTo>
                    <a:pt x="43" y="37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0" y="94"/>
                  </a:lnTo>
                  <a:lnTo>
                    <a:pt x="50" y="47"/>
                  </a:lnTo>
                  <a:lnTo>
                    <a:pt x="43" y="37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376"/>
            <p:cNvSpPr>
              <a:spLocks/>
            </p:cNvSpPr>
            <p:nvPr/>
          </p:nvSpPr>
          <p:spPr bwMode="auto">
            <a:xfrm>
              <a:off x="3280599" y="4837261"/>
              <a:ext cx="64071" cy="122912"/>
            </a:xfrm>
            <a:custGeom>
              <a:avLst/>
              <a:gdLst>
                <a:gd name="T0" fmla="*/ 49 w 49"/>
                <a:gd name="T1" fmla="*/ 94 h 94"/>
                <a:gd name="T2" fmla="*/ 49 w 49"/>
                <a:gd name="T3" fmla="*/ 0 h 94"/>
                <a:gd name="T4" fmla="*/ 7 w 49"/>
                <a:gd name="T5" fmla="*/ 40 h 94"/>
                <a:gd name="T6" fmla="*/ 0 w 49"/>
                <a:gd name="T7" fmla="*/ 47 h 94"/>
                <a:gd name="T8" fmla="*/ 0 w 49"/>
                <a:gd name="T9" fmla="*/ 94 h 94"/>
                <a:gd name="T10" fmla="*/ 49 w 49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4">
                  <a:moveTo>
                    <a:pt x="49" y="94"/>
                  </a:moveTo>
                  <a:lnTo>
                    <a:pt x="49" y="0"/>
                  </a:lnTo>
                  <a:lnTo>
                    <a:pt x="7" y="40"/>
                  </a:lnTo>
                  <a:lnTo>
                    <a:pt x="0" y="47"/>
                  </a:lnTo>
                  <a:lnTo>
                    <a:pt x="0" y="94"/>
                  </a:lnTo>
                  <a:lnTo>
                    <a:pt x="49" y="94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377"/>
            <p:cNvSpPr>
              <a:spLocks/>
            </p:cNvSpPr>
            <p:nvPr/>
          </p:nvSpPr>
          <p:spPr bwMode="auto">
            <a:xfrm>
              <a:off x="2343065" y="5130158"/>
              <a:ext cx="108529" cy="817236"/>
            </a:xfrm>
            <a:custGeom>
              <a:avLst/>
              <a:gdLst>
                <a:gd name="T0" fmla="*/ 83 w 83"/>
                <a:gd name="T1" fmla="*/ 22 h 625"/>
                <a:gd name="T2" fmla="*/ 47 w 83"/>
                <a:gd name="T3" fmla="*/ 15 h 625"/>
                <a:gd name="T4" fmla="*/ 0 w 83"/>
                <a:gd name="T5" fmla="*/ 0 h 625"/>
                <a:gd name="T6" fmla="*/ 0 w 83"/>
                <a:gd name="T7" fmla="*/ 625 h 625"/>
                <a:gd name="T8" fmla="*/ 83 w 83"/>
                <a:gd name="T9" fmla="*/ 625 h 625"/>
                <a:gd name="T10" fmla="*/ 83 w 83"/>
                <a:gd name="T11" fmla="*/ 22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625">
                  <a:moveTo>
                    <a:pt x="83" y="22"/>
                  </a:moveTo>
                  <a:lnTo>
                    <a:pt x="47" y="15"/>
                  </a:lnTo>
                  <a:lnTo>
                    <a:pt x="0" y="0"/>
                  </a:lnTo>
                  <a:lnTo>
                    <a:pt x="0" y="625"/>
                  </a:lnTo>
                  <a:lnTo>
                    <a:pt x="83" y="625"/>
                  </a:lnTo>
                  <a:lnTo>
                    <a:pt x="83" y="22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378"/>
            <p:cNvSpPr>
              <a:spLocks/>
            </p:cNvSpPr>
            <p:nvPr/>
          </p:nvSpPr>
          <p:spPr bwMode="auto">
            <a:xfrm>
              <a:off x="3310673" y="5130158"/>
              <a:ext cx="105914" cy="817236"/>
            </a:xfrm>
            <a:custGeom>
              <a:avLst/>
              <a:gdLst>
                <a:gd name="T0" fmla="*/ 81 w 81"/>
                <a:gd name="T1" fmla="*/ 0 h 625"/>
                <a:gd name="T2" fmla="*/ 33 w 81"/>
                <a:gd name="T3" fmla="*/ 17 h 625"/>
                <a:gd name="T4" fmla="*/ 0 w 81"/>
                <a:gd name="T5" fmla="*/ 22 h 625"/>
                <a:gd name="T6" fmla="*/ 0 w 81"/>
                <a:gd name="T7" fmla="*/ 625 h 625"/>
                <a:gd name="T8" fmla="*/ 81 w 81"/>
                <a:gd name="T9" fmla="*/ 625 h 625"/>
                <a:gd name="T10" fmla="*/ 81 w 81"/>
                <a:gd name="T11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25">
                  <a:moveTo>
                    <a:pt x="81" y="0"/>
                  </a:moveTo>
                  <a:lnTo>
                    <a:pt x="33" y="17"/>
                  </a:lnTo>
                  <a:lnTo>
                    <a:pt x="0" y="22"/>
                  </a:lnTo>
                  <a:lnTo>
                    <a:pt x="0" y="625"/>
                  </a:lnTo>
                  <a:lnTo>
                    <a:pt x="81" y="62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379"/>
            <p:cNvSpPr>
              <a:spLocks/>
            </p:cNvSpPr>
            <p:nvPr/>
          </p:nvSpPr>
          <p:spPr bwMode="auto">
            <a:xfrm>
              <a:off x="2395368" y="4174319"/>
              <a:ext cx="971530" cy="690401"/>
            </a:xfrm>
            <a:custGeom>
              <a:avLst/>
              <a:gdLst>
                <a:gd name="T0" fmla="*/ 74 w 314"/>
                <a:gd name="T1" fmla="*/ 15 h 223"/>
                <a:gd name="T2" fmla="*/ 239 w 314"/>
                <a:gd name="T3" fmla="*/ 15 h 223"/>
                <a:gd name="T4" fmla="*/ 298 w 314"/>
                <a:gd name="T5" fmla="*/ 74 h 223"/>
                <a:gd name="T6" fmla="*/ 298 w 314"/>
                <a:gd name="T7" fmla="*/ 223 h 223"/>
                <a:gd name="T8" fmla="*/ 307 w 314"/>
                <a:gd name="T9" fmla="*/ 217 h 223"/>
                <a:gd name="T10" fmla="*/ 314 w 314"/>
                <a:gd name="T11" fmla="*/ 206 h 223"/>
                <a:gd name="T12" fmla="*/ 314 w 314"/>
                <a:gd name="T13" fmla="*/ 74 h 223"/>
                <a:gd name="T14" fmla="*/ 239 w 314"/>
                <a:gd name="T15" fmla="*/ 0 h 223"/>
                <a:gd name="T16" fmla="*/ 74 w 314"/>
                <a:gd name="T17" fmla="*/ 0 h 223"/>
                <a:gd name="T18" fmla="*/ 0 w 314"/>
                <a:gd name="T19" fmla="*/ 74 h 223"/>
                <a:gd name="T20" fmla="*/ 0 w 314"/>
                <a:gd name="T21" fmla="*/ 207 h 223"/>
                <a:gd name="T22" fmla="*/ 6 w 314"/>
                <a:gd name="T23" fmla="*/ 217 h 223"/>
                <a:gd name="T24" fmla="*/ 15 w 314"/>
                <a:gd name="T25" fmla="*/ 223 h 223"/>
                <a:gd name="T26" fmla="*/ 15 w 314"/>
                <a:gd name="T27" fmla="*/ 74 h 223"/>
                <a:gd name="T28" fmla="*/ 74 w 314"/>
                <a:gd name="T29" fmla="*/ 1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4" h="223">
                  <a:moveTo>
                    <a:pt x="74" y="15"/>
                  </a:moveTo>
                  <a:cubicBezTo>
                    <a:pt x="239" y="15"/>
                    <a:pt x="239" y="15"/>
                    <a:pt x="239" y="15"/>
                  </a:cubicBezTo>
                  <a:cubicBezTo>
                    <a:pt x="272" y="15"/>
                    <a:pt x="298" y="41"/>
                    <a:pt x="298" y="74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307" y="217"/>
                    <a:pt x="307" y="217"/>
                    <a:pt x="307" y="217"/>
                  </a:cubicBezTo>
                  <a:cubicBezTo>
                    <a:pt x="307" y="217"/>
                    <a:pt x="311" y="209"/>
                    <a:pt x="314" y="206"/>
                  </a:cubicBezTo>
                  <a:cubicBezTo>
                    <a:pt x="314" y="74"/>
                    <a:pt x="314" y="74"/>
                    <a:pt x="314" y="74"/>
                  </a:cubicBezTo>
                  <a:cubicBezTo>
                    <a:pt x="314" y="33"/>
                    <a:pt x="280" y="0"/>
                    <a:pt x="23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2" y="209"/>
                    <a:pt x="6" y="217"/>
                    <a:pt x="6" y="217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41"/>
                    <a:pt x="42" y="15"/>
                    <a:pt x="74" y="15"/>
                  </a:cubicBez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Oval 380"/>
            <p:cNvSpPr>
              <a:spLocks noChangeArrowheads="1"/>
            </p:cNvSpPr>
            <p:nvPr/>
          </p:nvSpPr>
          <p:spPr bwMode="auto">
            <a:xfrm>
              <a:off x="2537894" y="4307692"/>
              <a:ext cx="58841" cy="58841"/>
            </a:xfrm>
            <a:prstGeom prst="ellipse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Oval 381"/>
            <p:cNvSpPr>
              <a:spLocks noChangeArrowheads="1"/>
            </p:cNvSpPr>
            <p:nvPr/>
          </p:nvSpPr>
          <p:spPr bwMode="auto">
            <a:xfrm>
              <a:off x="3165532" y="4307692"/>
              <a:ext cx="56226" cy="58841"/>
            </a:xfrm>
            <a:prstGeom prst="ellipse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382"/>
            <p:cNvSpPr>
              <a:spLocks/>
            </p:cNvSpPr>
            <p:nvPr/>
          </p:nvSpPr>
          <p:spPr bwMode="auto">
            <a:xfrm>
              <a:off x="2741876" y="3626444"/>
              <a:ext cx="247132" cy="62764"/>
            </a:xfrm>
            <a:custGeom>
              <a:avLst/>
              <a:gdLst>
                <a:gd name="T0" fmla="*/ 5 w 189"/>
                <a:gd name="T1" fmla="*/ 3 h 48"/>
                <a:gd name="T2" fmla="*/ 0 w 189"/>
                <a:gd name="T3" fmla="*/ 38 h 48"/>
                <a:gd name="T4" fmla="*/ 85 w 189"/>
                <a:gd name="T5" fmla="*/ 34 h 48"/>
                <a:gd name="T6" fmla="*/ 189 w 189"/>
                <a:gd name="T7" fmla="*/ 48 h 48"/>
                <a:gd name="T8" fmla="*/ 185 w 189"/>
                <a:gd name="T9" fmla="*/ 10 h 48"/>
                <a:gd name="T10" fmla="*/ 85 w 189"/>
                <a:gd name="T11" fmla="*/ 0 h 48"/>
                <a:gd name="T12" fmla="*/ 5 w 189"/>
                <a:gd name="T13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48">
                  <a:moveTo>
                    <a:pt x="5" y="3"/>
                  </a:moveTo>
                  <a:lnTo>
                    <a:pt x="0" y="38"/>
                  </a:lnTo>
                  <a:lnTo>
                    <a:pt x="85" y="34"/>
                  </a:lnTo>
                  <a:lnTo>
                    <a:pt x="189" y="48"/>
                  </a:lnTo>
                  <a:lnTo>
                    <a:pt x="185" y="10"/>
                  </a:lnTo>
                  <a:lnTo>
                    <a:pt x="85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Rectangle 383"/>
            <p:cNvSpPr>
              <a:spLocks noChangeArrowheads="1"/>
            </p:cNvSpPr>
            <p:nvPr/>
          </p:nvSpPr>
          <p:spPr bwMode="auto">
            <a:xfrm>
              <a:off x="3831089" y="4638509"/>
              <a:ext cx="781932" cy="359584"/>
            </a:xfrm>
            <a:prstGeom prst="rect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Rectangle 384"/>
            <p:cNvSpPr>
              <a:spLocks noChangeArrowheads="1"/>
            </p:cNvSpPr>
            <p:nvPr/>
          </p:nvSpPr>
          <p:spPr bwMode="auto">
            <a:xfrm>
              <a:off x="3831089" y="4638509"/>
              <a:ext cx="781932" cy="359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385"/>
            <p:cNvSpPr>
              <a:spLocks/>
            </p:cNvSpPr>
            <p:nvPr/>
          </p:nvSpPr>
          <p:spPr bwMode="auto">
            <a:xfrm>
              <a:off x="3582649" y="3060263"/>
              <a:ext cx="1404339" cy="1191203"/>
            </a:xfrm>
            <a:custGeom>
              <a:avLst/>
              <a:gdLst>
                <a:gd name="T0" fmla="*/ 312 w 454"/>
                <a:gd name="T1" fmla="*/ 225 h 385"/>
                <a:gd name="T2" fmla="*/ 262 w 454"/>
                <a:gd name="T3" fmla="*/ 219 h 385"/>
                <a:gd name="T4" fmla="*/ 254 w 454"/>
                <a:gd name="T5" fmla="*/ 205 h 385"/>
                <a:gd name="T6" fmla="*/ 240 w 454"/>
                <a:gd name="T7" fmla="*/ 201 h 385"/>
                <a:gd name="T8" fmla="*/ 240 w 454"/>
                <a:gd name="T9" fmla="*/ 182 h 385"/>
                <a:gd name="T10" fmla="*/ 260 w 454"/>
                <a:gd name="T11" fmla="*/ 182 h 385"/>
                <a:gd name="T12" fmla="*/ 276 w 454"/>
                <a:gd name="T13" fmla="*/ 165 h 385"/>
                <a:gd name="T14" fmla="*/ 276 w 454"/>
                <a:gd name="T15" fmla="*/ 143 h 385"/>
                <a:gd name="T16" fmla="*/ 295 w 454"/>
                <a:gd name="T17" fmla="*/ 134 h 385"/>
                <a:gd name="T18" fmla="*/ 282 w 454"/>
                <a:gd name="T19" fmla="*/ 55 h 385"/>
                <a:gd name="T20" fmla="*/ 289 w 454"/>
                <a:gd name="T21" fmla="*/ 53 h 385"/>
                <a:gd name="T22" fmla="*/ 276 w 454"/>
                <a:gd name="T23" fmla="*/ 30 h 385"/>
                <a:gd name="T24" fmla="*/ 209 w 454"/>
                <a:gd name="T25" fmla="*/ 1 h 385"/>
                <a:gd name="T26" fmla="*/ 192 w 454"/>
                <a:gd name="T27" fmla="*/ 5 h 385"/>
                <a:gd name="T28" fmla="*/ 143 w 454"/>
                <a:gd name="T29" fmla="*/ 52 h 385"/>
                <a:gd name="T30" fmla="*/ 157 w 454"/>
                <a:gd name="T31" fmla="*/ 130 h 385"/>
                <a:gd name="T32" fmla="*/ 176 w 454"/>
                <a:gd name="T33" fmla="*/ 167 h 385"/>
                <a:gd name="T34" fmla="*/ 170 w 454"/>
                <a:gd name="T35" fmla="*/ 197 h 385"/>
                <a:gd name="T36" fmla="*/ 158 w 454"/>
                <a:gd name="T37" fmla="*/ 201 h 385"/>
                <a:gd name="T38" fmla="*/ 143 w 454"/>
                <a:gd name="T39" fmla="*/ 215 h 385"/>
                <a:gd name="T40" fmla="*/ 84 w 454"/>
                <a:gd name="T41" fmla="*/ 238 h 385"/>
                <a:gd name="T42" fmla="*/ 14 w 454"/>
                <a:gd name="T43" fmla="*/ 385 h 385"/>
                <a:gd name="T44" fmla="*/ 315 w 454"/>
                <a:gd name="T45" fmla="*/ 385 h 385"/>
                <a:gd name="T46" fmla="*/ 320 w 454"/>
                <a:gd name="T47" fmla="*/ 334 h 385"/>
                <a:gd name="T48" fmla="*/ 358 w 454"/>
                <a:gd name="T49" fmla="*/ 385 h 385"/>
                <a:gd name="T50" fmla="*/ 402 w 454"/>
                <a:gd name="T51" fmla="*/ 385 h 385"/>
                <a:gd name="T52" fmla="*/ 312 w 454"/>
                <a:gd name="T53" fmla="*/ 22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385">
                  <a:moveTo>
                    <a:pt x="312" y="225"/>
                  </a:moveTo>
                  <a:cubicBezTo>
                    <a:pt x="262" y="219"/>
                    <a:pt x="262" y="219"/>
                    <a:pt x="262" y="219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40" y="201"/>
                    <a:pt x="240" y="201"/>
                    <a:pt x="240" y="201"/>
                  </a:cubicBezTo>
                  <a:cubicBezTo>
                    <a:pt x="240" y="182"/>
                    <a:pt x="240" y="182"/>
                    <a:pt x="240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77" y="183"/>
                    <a:pt x="275" y="181"/>
                    <a:pt x="276" y="165"/>
                  </a:cubicBezTo>
                  <a:cubicBezTo>
                    <a:pt x="276" y="143"/>
                    <a:pt x="276" y="143"/>
                    <a:pt x="276" y="14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83" y="108"/>
                    <a:pt x="281" y="83"/>
                    <a:pt x="282" y="55"/>
                  </a:cubicBezTo>
                  <a:cubicBezTo>
                    <a:pt x="289" y="53"/>
                    <a:pt x="289" y="53"/>
                    <a:pt x="289" y="53"/>
                  </a:cubicBezTo>
                  <a:cubicBezTo>
                    <a:pt x="282" y="47"/>
                    <a:pt x="283" y="35"/>
                    <a:pt x="276" y="30"/>
                  </a:cubicBezTo>
                  <a:cubicBezTo>
                    <a:pt x="252" y="11"/>
                    <a:pt x="228" y="0"/>
                    <a:pt x="209" y="1"/>
                  </a:cubicBezTo>
                  <a:cubicBezTo>
                    <a:pt x="203" y="1"/>
                    <a:pt x="197" y="2"/>
                    <a:pt x="192" y="5"/>
                  </a:cubicBezTo>
                  <a:cubicBezTo>
                    <a:pt x="169" y="12"/>
                    <a:pt x="148" y="22"/>
                    <a:pt x="143" y="52"/>
                  </a:cubicBezTo>
                  <a:cubicBezTo>
                    <a:pt x="144" y="83"/>
                    <a:pt x="133" y="109"/>
                    <a:pt x="157" y="130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0" y="197"/>
                    <a:pt x="170" y="197"/>
                    <a:pt x="170" y="197"/>
                  </a:cubicBezTo>
                  <a:cubicBezTo>
                    <a:pt x="158" y="201"/>
                    <a:pt x="158" y="201"/>
                    <a:pt x="158" y="201"/>
                  </a:cubicBezTo>
                  <a:cubicBezTo>
                    <a:pt x="149" y="201"/>
                    <a:pt x="151" y="214"/>
                    <a:pt x="143" y="215"/>
                  </a:cubicBezTo>
                  <a:cubicBezTo>
                    <a:pt x="104" y="223"/>
                    <a:pt x="119" y="217"/>
                    <a:pt x="84" y="238"/>
                  </a:cubicBezTo>
                  <a:cubicBezTo>
                    <a:pt x="37" y="286"/>
                    <a:pt x="0" y="347"/>
                    <a:pt x="14" y="385"/>
                  </a:cubicBezTo>
                  <a:cubicBezTo>
                    <a:pt x="315" y="385"/>
                    <a:pt x="315" y="385"/>
                    <a:pt x="315" y="385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58" y="385"/>
                    <a:pt x="358" y="385"/>
                    <a:pt x="358" y="385"/>
                  </a:cubicBezTo>
                  <a:cubicBezTo>
                    <a:pt x="402" y="385"/>
                    <a:pt x="402" y="385"/>
                    <a:pt x="402" y="385"/>
                  </a:cubicBezTo>
                  <a:cubicBezTo>
                    <a:pt x="454" y="385"/>
                    <a:pt x="378" y="252"/>
                    <a:pt x="312" y="225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386"/>
            <p:cNvSpPr>
              <a:spLocks/>
            </p:cNvSpPr>
            <p:nvPr/>
          </p:nvSpPr>
          <p:spPr bwMode="auto">
            <a:xfrm>
              <a:off x="3994536" y="3060263"/>
              <a:ext cx="500802" cy="622407"/>
            </a:xfrm>
            <a:custGeom>
              <a:avLst/>
              <a:gdLst>
                <a:gd name="T0" fmla="*/ 59 w 162"/>
                <a:gd name="T1" fmla="*/ 5 h 201"/>
                <a:gd name="T2" fmla="*/ 10 w 162"/>
                <a:gd name="T3" fmla="*/ 52 h 201"/>
                <a:gd name="T4" fmla="*/ 24 w 162"/>
                <a:gd name="T5" fmla="*/ 130 h 201"/>
                <a:gd name="T6" fmla="*/ 43 w 162"/>
                <a:gd name="T7" fmla="*/ 167 h 201"/>
                <a:gd name="T8" fmla="*/ 37 w 162"/>
                <a:gd name="T9" fmla="*/ 197 h 201"/>
                <a:gd name="T10" fmla="*/ 68 w 162"/>
                <a:gd name="T11" fmla="*/ 197 h 201"/>
                <a:gd name="T12" fmla="*/ 107 w 162"/>
                <a:gd name="T13" fmla="*/ 201 h 201"/>
                <a:gd name="T14" fmla="*/ 107 w 162"/>
                <a:gd name="T15" fmla="*/ 182 h 201"/>
                <a:gd name="T16" fmla="*/ 127 w 162"/>
                <a:gd name="T17" fmla="*/ 182 h 201"/>
                <a:gd name="T18" fmla="*/ 143 w 162"/>
                <a:gd name="T19" fmla="*/ 165 h 201"/>
                <a:gd name="T20" fmla="*/ 143 w 162"/>
                <a:gd name="T21" fmla="*/ 143 h 201"/>
                <a:gd name="T22" fmla="*/ 162 w 162"/>
                <a:gd name="T23" fmla="*/ 134 h 201"/>
                <a:gd name="T24" fmla="*/ 149 w 162"/>
                <a:gd name="T25" fmla="*/ 55 h 201"/>
                <a:gd name="T26" fmla="*/ 156 w 162"/>
                <a:gd name="T27" fmla="*/ 53 h 201"/>
                <a:gd name="T28" fmla="*/ 143 w 162"/>
                <a:gd name="T29" fmla="*/ 30 h 201"/>
                <a:gd name="T30" fmla="*/ 76 w 162"/>
                <a:gd name="T31" fmla="*/ 1 h 201"/>
                <a:gd name="T32" fmla="*/ 59 w 162"/>
                <a:gd name="T33" fmla="*/ 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2" h="201">
                  <a:moveTo>
                    <a:pt x="59" y="5"/>
                  </a:moveTo>
                  <a:cubicBezTo>
                    <a:pt x="36" y="12"/>
                    <a:pt x="15" y="22"/>
                    <a:pt x="10" y="52"/>
                  </a:cubicBezTo>
                  <a:cubicBezTo>
                    <a:pt x="11" y="83"/>
                    <a:pt x="0" y="109"/>
                    <a:pt x="24" y="130"/>
                  </a:cubicBezTo>
                  <a:cubicBezTo>
                    <a:pt x="43" y="167"/>
                    <a:pt x="43" y="167"/>
                    <a:pt x="43" y="167"/>
                  </a:cubicBezTo>
                  <a:cubicBezTo>
                    <a:pt x="37" y="197"/>
                    <a:pt x="37" y="197"/>
                    <a:pt x="37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107" y="201"/>
                    <a:pt x="107" y="201"/>
                    <a:pt x="107" y="201"/>
                  </a:cubicBezTo>
                  <a:cubicBezTo>
                    <a:pt x="107" y="182"/>
                    <a:pt x="107" y="182"/>
                    <a:pt x="107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44" y="183"/>
                    <a:pt x="142" y="181"/>
                    <a:pt x="143" y="165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50" y="108"/>
                    <a:pt x="148" y="83"/>
                    <a:pt x="149" y="55"/>
                  </a:cubicBezTo>
                  <a:cubicBezTo>
                    <a:pt x="156" y="53"/>
                    <a:pt x="156" y="53"/>
                    <a:pt x="156" y="53"/>
                  </a:cubicBezTo>
                  <a:cubicBezTo>
                    <a:pt x="149" y="47"/>
                    <a:pt x="150" y="35"/>
                    <a:pt x="143" y="30"/>
                  </a:cubicBezTo>
                  <a:cubicBezTo>
                    <a:pt x="119" y="11"/>
                    <a:pt x="95" y="0"/>
                    <a:pt x="76" y="1"/>
                  </a:cubicBezTo>
                  <a:cubicBezTo>
                    <a:pt x="70" y="1"/>
                    <a:pt x="64" y="2"/>
                    <a:pt x="59" y="5"/>
                  </a:cubicBezTo>
                  <a:close/>
                </a:path>
              </a:pathLst>
            </a:custGeom>
            <a:solidFill>
              <a:srgbClr val="EDD1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387"/>
            <p:cNvSpPr>
              <a:spLocks/>
            </p:cNvSpPr>
            <p:nvPr/>
          </p:nvSpPr>
          <p:spPr bwMode="auto">
            <a:xfrm>
              <a:off x="3994536" y="3060263"/>
              <a:ext cx="482496" cy="538722"/>
            </a:xfrm>
            <a:custGeom>
              <a:avLst/>
              <a:gdLst>
                <a:gd name="T0" fmla="*/ 109 w 156"/>
                <a:gd name="T1" fmla="*/ 46 h 174"/>
                <a:gd name="T2" fmla="*/ 149 w 156"/>
                <a:gd name="T3" fmla="*/ 55 h 174"/>
                <a:gd name="T4" fmla="*/ 156 w 156"/>
                <a:gd name="T5" fmla="*/ 53 h 174"/>
                <a:gd name="T6" fmla="*/ 143 w 156"/>
                <a:gd name="T7" fmla="*/ 30 h 174"/>
                <a:gd name="T8" fmla="*/ 76 w 156"/>
                <a:gd name="T9" fmla="*/ 1 h 174"/>
                <a:gd name="T10" fmla="*/ 59 w 156"/>
                <a:gd name="T11" fmla="*/ 5 h 174"/>
                <a:gd name="T12" fmla="*/ 10 w 156"/>
                <a:gd name="T13" fmla="*/ 52 h 174"/>
                <a:gd name="T14" fmla="*/ 20 w 156"/>
                <a:gd name="T15" fmla="*/ 131 h 174"/>
                <a:gd name="T16" fmla="*/ 40 w 156"/>
                <a:gd name="T17" fmla="*/ 167 h 174"/>
                <a:gd name="T18" fmla="*/ 42 w 156"/>
                <a:gd name="T19" fmla="*/ 174 h 174"/>
                <a:gd name="T20" fmla="*/ 60 w 156"/>
                <a:gd name="T21" fmla="*/ 164 h 174"/>
                <a:gd name="T22" fmla="*/ 66 w 156"/>
                <a:gd name="T23" fmla="*/ 129 h 174"/>
                <a:gd name="T24" fmla="*/ 55 w 156"/>
                <a:gd name="T25" fmla="*/ 109 h 174"/>
                <a:gd name="T26" fmla="*/ 59 w 156"/>
                <a:gd name="T27" fmla="*/ 86 h 174"/>
                <a:gd name="T28" fmla="*/ 73 w 156"/>
                <a:gd name="T29" fmla="*/ 86 h 174"/>
                <a:gd name="T30" fmla="*/ 85 w 156"/>
                <a:gd name="T31" fmla="*/ 109 h 174"/>
                <a:gd name="T32" fmla="*/ 90 w 156"/>
                <a:gd name="T33" fmla="*/ 106 h 174"/>
                <a:gd name="T34" fmla="*/ 81 w 156"/>
                <a:gd name="T35" fmla="*/ 86 h 174"/>
                <a:gd name="T36" fmla="*/ 85 w 156"/>
                <a:gd name="T37" fmla="*/ 78 h 174"/>
                <a:gd name="T38" fmla="*/ 82 w 156"/>
                <a:gd name="T39" fmla="*/ 58 h 174"/>
                <a:gd name="T40" fmla="*/ 95 w 156"/>
                <a:gd name="T41" fmla="*/ 48 h 174"/>
                <a:gd name="T42" fmla="*/ 109 w 156"/>
                <a:gd name="T43" fmla="*/ 4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6" h="174">
                  <a:moveTo>
                    <a:pt x="109" y="46"/>
                  </a:moveTo>
                  <a:cubicBezTo>
                    <a:pt x="149" y="55"/>
                    <a:pt x="149" y="55"/>
                    <a:pt x="149" y="55"/>
                  </a:cubicBezTo>
                  <a:cubicBezTo>
                    <a:pt x="156" y="53"/>
                    <a:pt x="156" y="53"/>
                    <a:pt x="156" y="53"/>
                  </a:cubicBezTo>
                  <a:cubicBezTo>
                    <a:pt x="149" y="47"/>
                    <a:pt x="150" y="35"/>
                    <a:pt x="143" y="30"/>
                  </a:cubicBezTo>
                  <a:cubicBezTo>
                    <a:pt x="119" y="11"/>
                    <a:pt x="95" y="0"/>
                    <a:pt x="76" y="1"/>
                  </a:cubicBezTo>
                  <a:cubicBezTo>
                    <a:pt x="70" y="1"/>
                    <a:pt x="64" y="2"/>
                    <a:pt x="59" y="5"/>
                  </a:cubicBezTo>
                  <a:cubicBezTo>
                    <a:pt x="36" y="12"/>
                    <a:pt x="15" y="22"/>
                    <a:pt x="10" y="52"/>
                  </a:cubicBezTo>
                  <a:cubicBezTo>
                    <a:pt x="11" y="83"/>
                    <a:pt x="0" y="93"/>
                    <a:pt x="20" y="131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60" y="164"/>
                    <a:pt x="60" y="164"/>
                    <a:pt x="60" y="164"/>
                  </a:cubicBezTo>
                  <a:cubicBezTo>
                    <a:pt x="66" y="129"/>
                    <a:pt x="66" y="129"/>
                    <a:pt x="66" y="12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5" y="48"/>
                    <a:pt x="95" y="48"/>
                    <a:pt x="95" y="48"/>
                  </a:cubicBezTo>
                  <a:lnTo>
                    <a:pt x="109" y="46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388"/>
            <p:cNvSpPr>
              <a:spLocks/>
            </p:cNvSpPr>
            <p:nvPr/>
          </p:nvSpPr>
          <p:spPr bwMode="auto">
            <a:xfrm>
              <a:off x="4312277" y="3265553"/>
              <a:ext cx="124220" cy="64071"/>
            </a:xfrm>
            <a:custGeom>
              <a:avLst/>
              <a:gdLst>
                <a:gd name="T0" fmla="*/ 0 w 95"/>
                <a:gd name="T1" fmla="*/ 33 h 49"/>
                <a:gd name="T2" fmla="*/ 17 w 95"/>
                <a:gd name="T3" fmla="*/ 0 h 49"/>
                <a:gd name="T4" fmla="*/ 95 w 95"/>
                <a:gd name="T5" fmla="*/ 28 h 49"/>
                <a:gd name="T6" fmla="*/ 95 w 95"/>
                <a:gd name="T7" fmla="*/ 49 h 49"/>
                <a:gd name="T8" fmla="*/ 0 w 95"/>
                <a:gd name="T9" fmla="*/ 3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0" y="33"/>
                  </a:moveTo>
                  <a:lnTo>
                    <a:pt x="17" y="0"/>
                  </a:lnTo>
                  <a:lnTo>
                    <a:pt x="95" y="28"/>
                  </a:lnTo>
                  <a:lnTo>
                    <a:pt x="95" y="4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389"/>
            <p:cNvSpPr>
              <a:spLocks/>
            </p:cNvSpPr>
            <p:nvPr/>
          </p:nvSpPr>
          <p:spPr bwMode="auto">
            <a:xfrm>
              <a:off x="4341044" y="3338777"/>
              <a:ext cx="79762" cy="49688"/>
            </a:xfrm>
            <a:custGeom>
              <a:avLst/>
              <a:gdLst>
                <a:gd name="T0" fmla="*/ 23 w 26"/>
                <a:gd name="T1" fmla="*/ 16 h 16"/>
                <a:gd name="T2" fmla="*/ 21 w 26"/>
                <a:gd name="T3" fmla="*/ 13 h 16"/>
                <a:gd name="T4" fmla="*/ 18 w 26"/>
                <a:gd name="T5" fmla="*/ 7 h 16"/>
                <a:gd name="T6" fmla="*/ 6 w 26"/>
                <a:gd name="T7" fmla="*/ 13 h 16"/>
                <a:gd name="T8" fmla="*/ 3 w 26"/>
                <a:gd name="T9" fmla="*/ 16 h 16"/>
                <a:gd name="T10" fmla="*/ 0 w 26"/>
                <a:gd name="T11" fmla="*/ 13 h 16"/>
                <a:gd name="T12" fmla="*/ 13 w 26"/>
                <a:gd name="T13" fmla="*/ 0 h 16"/>
                <a:gd name="T14" fmla="*/ 22 w 26"/>
                <a:gd name="T15" fmla="*/ 3 h 16"/>
                <a:gd name="T16" fmla="*/ 26 w 26"/>
                <a:gd name="T17" fmla="*/ 13 h 16"/>
                <a:gd name="T18" fmla="*/ 23 w 26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6">
                  <a:moveTo>
                    <a:pt x="23" y="16"/>
                  </a:moveTo>
                  <a:cubicBezTo>
                    <a:pt x="22" y="16"/>
                    <a:pt x="21" y="14"/>
                    <a:pt x="21" y="13"/>
                  </a:cubicBezTo>
                  <a:cubicBezTo>
                    <a:pt x="21" y="10"/>
                    <a:pt x="20" y="9"/>
                    <a:pt x="18" y="7"/>
                  </a:cubicBezTo>
                  <a:cubicBezTo>
                    <a:pt x="15" y="4"/>
                    <a:pt x="6" y="5"/>
                    <a:pt x="6" y="13"/>
                  </a:cubicBezTo>
                  <a:cubicBezTo>
                    <a:pt x="6" y="14"/>
                    <a:pt x="4" y="16"/>
                    <a:pt x="3" y="16"/>
                  </a:cubicBezTo>
                  <a:cubicBezTo>
                    <a:pt x="1" y="16"/>
                    <a:pt x="0" y="14"/>
                    <a:pt x="0" y="13"/>
                  </a:cubicBezTo>
                  <a:cubicBezTo>
                    <a:pt x="0" y="4"/>
                    <a:pt x="7" y="0"/>
                    <a:pt x="13" y="0"/>
                  </a:cubicBezTo>
                  <a:cubicBezTo>
                    <a:pt x="17" y="0"/>
                    <a:pt x="20" y="1"/>
                    <a:pt x="22" y="3"/>
                  </a:cubicBezTo>
                  <a:cubicBezTo>
                    <a:pt x="24" y="5"/>
                    <a:pt x="26" y="8"/>
                    <a:pt x="26" y="13"/>
                  </a:cubicBezTo>
                  <a:cubicBezTo>
                    <a:pt x="26" y="14"/>
                    <a:pt x="25" y="16"/>
                    <a:pt x="23" y="16"/>
                  </a:cubicBez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390"/>
            <p:cNvSpPr>
              <a:spLocks/>
            </p:cNvSpPr>
            <p:nvPr/>
          </p:nvSpPr>
          <p:spPr bwMode="auto">
            <a:xfrm>
              <a:off x="4361965" y="3524453"/>
              <a:ext cx="74532" cy="37920"/>
            </a:xfrm>
            <a:custGeom>
              <a:avLst/>
              <a:gdLst>
                <a:gd name="T0" fmla="*/ 24 w 24"/>
                <a:gd name="T1" fmla="*/ 8 h 12"/>
                <a:gd name="T2" fmla="*/ 24 w 24"/>
                <a:gd name="T3" fmla="*/ 8 h 12"/>
                <a:gd name="T4" fmla="*/ 24 w 24"/>
                <a:gd name="T5" fmla="*/ 8 h 12"/>
                <a:gd name="T6" fmla="*/ 4 w 24"/>
                <a:gd name="T7" fmla="*/ 1 h 12"/>
                <a:gd name="T8" fmla="*/ 2 w 24"/>
                <a:gd name="T9" fmla="*/ 0 h 12"/>
                <a:gd name="T10" fmla="*/ 1 w 24"/>
                <a:gd name="T11" fmla="*/ 3 h 12"/>
                <a:gd name="T12" fmla="*/ 24 w 24"/>
                <a:gd name="T13" fmla="*/ 12 h 12"/>
                <a:gd name="T14" fmla="*/ 24 w 24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2"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" y="8"/>
                    <a:pt x="4" y="1"/>
                    <a:pt x="4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8" y="12"/>
                    <a:pt x="24" y="12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C6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391"/>
            <p:cNvSpPr>
              <a:spLocks/>
            </p:cNvSpPr>
            <p:nvPr/>
          </p:nvSpPr>
          <p:spPr bwMode="auto">
            <a:xfrm>
              <a:off x="4176289" y="3345315"/>
              <a:ext cx="56226" cy="90223"/>
            </a:xfrm>
            <a:custGeom>
              <a:avLst/>
              <a:gdLst>
                <a:gd name="T0" fmla="*/ 26 w 43"/>
                <a:gd name="T1" fmla="*/ 69 h 69"/>
                <a:gd name="T2" fmla="*/ 0 w 43"/>
                <a:gd name="T3" fmla="*/ 40 h 69"/>
                <a:gd name="T4" fmla="*/ 10 w 43"/>
                <a:gd name="T5" fmla="*/ 0 h 69"/>
                <a:gd name="T6" fmla="*/ 31 w 43"/>
                <a:gd name="T7" fmla="*/ 0 h 69"/>
                <a:gd name="T8" fmla="*/ 43 w 43"/>
                <a:gd name="T9" fmla="*/ 36 h 69"/>
                <a:gd name="T10" fmla="*/ 29 w 43"/>
                <a:gd name="T11" fmla="*/ 29 h 69"/>
                <a:gd name="T12" fmla="*/ 19 w 43"/>
                <a:gd name="T13" fmla="*/ 36 h 69"/>
                <a:gd name="T14" fmla="*/ 29 w 43"/>
                <a:gd name="T15" fmla="*/ 33 h 69"/>
                <a:gd name="T16" fmla="*/ 38 w 43"/>
                <a:gd name="T17" fmla="*/ 43 h 69"/>
                <a:gd name="T18" fmla="*/ 29 w 43"/>
                <a:gd name="T19" fmla="*/ 38 h 69"/>
                <a:gd name="T20" fmla="*/ 15 w 43"/>
                <a:gd name="T21" fmla="*/ 38 h 69"/>
                <a:gd name="T22" fmla="*/ 26 w 43"/>
                <a:gd name="T23" fmla="*/ 24 h 69"/>
                <a:gd name="T24" fmla="*/ 38 w 43"/>
                <a:gd name="T25" fmla="*/ 29 h 69"/>
                <a:gd name="T26" fmla="*/ 29 w 43"/>
                <a:gd name="T27" fmla="*/ 5 h 69"/>
                <a:gd name="T28" fmla="*/ 12 w 43"/>
                <a:gd name="T29" fmla="*/ 3 h 69"/>
                <a:gd name="T30" fmla="*/ 5 w 43"/>
                <a:gd name="T31" fmla="*/ 40 h 69"/>
                <a:gd name="T32" fmla="*/ 26 w 43"/>
                <a:gd name="T3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69">
                  <a:moveTo>
                    <a:pt x="26" y="69"/>
                  </a:moveTo>
                  <a:lnTo>
                    <a:pt x="0" y="40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43" y="36"/>
                  </a:lnTo>
                  <a:lnTo>
                    <a:pt x="29" y="29"/>
                  </a:lnTo>
                  <a:lnTo>
                    <a:pt x="19" y="36"/>
                  </a:lnTo>
                  <a:lnTo>
                    <a:pt x="29" y="33"/>
                  </a:lnTo>
                  <a:lnTo>
                    <a:pt x="38" y="43"/>
                  </a:lnTo>
                  <a:lnTo>
                    <a:pt x="29" y="38"/>
                  </a:lnTo>
                  <a:lnTo>
                    <a:pt x="15" y="38"/>
                  </a:lnTo>
                  <a:lnTo>
                    <a:pt x="26" y="24"/>
                  </a:lnTo>
                  <a:lnTo>
                    <a:pt x="38" y="29"/>
                  </a:lnTo>
                  <a:lnTo>
                    <a:pt x="29" y="5"/>
                  </a:lnTo>
                  <a:lnTo>
                    <a:pt x="12" y="3"/>
                  </a:lnTo>
                  <a:lnTo>
                    <a:pt x="5" y="40"/>
                  </a:lnTo>
                  <a:lnTo>
                    <a:pt x="26" y="69"/>
                  </a:lnTo>
                  <a:close/>
                </a:path>
              </a:pathLst>
            </a:custGeom>
            <a:solidFill>
              <a:srgbClr val="C69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392"/>
            <p:cNvSpPr>
              <a:spLocks/>
            </p:cNvSpPr>
            <p:nvPr/>
          </p:nvSpPr>
          <p:spPr bwMode="auto">
            <a:xfrm>
              <a:off x="3861163" y="5158925"/>
              <a:ext cx="303358" cy="795007"/>
            </a:xfrm>
            <a:custGeom>
              <a:avLst/>
              <a:gdLst>
                <a:gd name="T0" fmla="*/ 2 w 98"/>
                <a:gd name="T1" fmla="*/ 0 h 257"/>
                <a:gd name="T2" fmla="*/ 0 w 98"/>
                <a:gd name="T3" fmla="*/ 62 h 257"/>
                <a:gd name="T4" fmla="*/ 12 w 98"/>
                <a:gd name="T5" fmla="*/ 142 h 257"/>
                <a:gd name="T6" fmla="*/ 14 w 98"/>
                <a:gd name="T7" fmla="*/ 217 h 257"/>
                <a:gd name="T8" fmla="*/ 26 w 98"/>
                <a:gd name="T9" fmla="*/ 217 h 257"/>
                <a:gd name="T10" fmla="*/ 20 w 98"/>
                <a:gd name="T11" fmla="*/ 255 h 257"/>
                <a:gd name="T12" fmla="*/ 88 w 98"/>
                <a:gd name="T13" fmla="*/ 255 h 257"/>
                <a:gd name="T14" fmla="*/ 83 w 98"/>
                <a:gd name="T15" fmla="*/ 219 h 257"/>
                <a:gd name="T16" fmla="*/ 97 w 98"/>
                <a:gd name="T17" fmla="*/ 217 h 257"/>
                <a:gd name="T18" fmla="*/ 98 w 98"/>
                <a:gd name="T19" fmla="*/ 169 h 257"/>
                <a:gd name="T20" fmla="*/ 90 w 98"/>
                <a:gd name="T21" fmla="*/ 173 h 257"/>
                <a:gd name="T22" fmla="*/ 98 w 98"/>
                <a:gd name="T23" fmla="*/ 0 h 257"/>
                <a:gd name="T24" fmla="*/ 2 w 98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57">
                  <a:moveTo>
                    <a:pt x="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0" y="255"/>
                    <a:pt x="20" y="255"/>
                    <a:pt x="20" y="255"/>
                  </a:cubicBezTo>
                  <a:cubicBezTo>
                    <a:pt x="44" y="257"/>
                    <a:pt x="67" y="257"/>
                    <a:pt x="88" y="255"/>
                  </a:cubicBezTo>
                  <a:cubicBezTo>
                    <a:pt x="83" y="219"/>
                    <a:pt x="83" y="219"/>
                    <a:pt x="83" y="219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393"/>
            <p:cNvSpPr>
              <a:spLocks/>
            </p:cNvSpPr>
            <p:nvPr/>
          </p:nvSpPr>
          <p:spPr bwMode="auto">
            <a:xfrm>
              <a:off x="3922619" y="5829712"/>
              <a:ext cx="210520" cy="124220"/>
            </a:xfrm>
            <a:custGeom>
              <a:avLst/>
              <a:gdLst>
                <a:gd name="T0" fmla="*/ 6 w 68"/>
                <a:gd name="T1" fmla="*/ 0 h 40"/>
                <a:gd name="T2" fmla="*/ 0 w 68"/>
                <a:gd name="T3" fmla="*/ 38 h 40"/>
                <a:gd name="T4" fmla="*/ 68 w 68"/>
                <a:gd name="T5" fmla="*/ 38 h 40"/>
                <a:gd name="T6" fmla="*/ 63 w 68"/>
                <a:gd name="T7" fmla="*/ 2 h 40"/>
                <a:gd name="T8" fmla="*/ 34 w 68"/>
                <a:gd name="T9" fmla="*/ 2 h 40"/>
                <a:gd name="T10" fmla="*/ 6 w 6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0">
                  <a:moveTo>
                    <a:pt x="6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4" y="40"/>
                    <a:pt x="47" y="40"/>
                    <a:pt x="68" y="3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34" y="2"/>
                    <a:pt x="34" y="2"/>
                    <a:pt x="34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394"/>
            <p:cNvSpPr>
              <a:spLocks/>
            </p:cNvSpPr>
            <p:nvPr/>
          </p:nvSpPr>
          <p:spPr bwMode="auto">
            <a:xfrm>
              <a:off x="3922619" y="5913397"/>
              <a:ext cx="210520" cy="40535"/>
            </a:xfrm>
            <a:custGeom>
              <a:avLst/>
              <a:gdLst>
                <a:gd name="T0" fmla="*/ 0 w 68"/>
                <a:gd name="T1" fmla="*/ 11 h 13"/>
                <a:gd name="T2" fmla="*/ 68 w 68"/>
                <a:gd name="T3" fmla="*/ 11 h 13"/>
                <a:gd name="T4" fmla="*/ 67 w 68"/>
                <a:gd name="T5" fmla="*/ 0 h 13"/>
                <a:gd name="T6" fmla="*/ 1 w 68"/>
                <a:gd name="T7" fmla="*/ 0 h 13"/>
                <a:gd name="T8" fmla="*/ 0 w 6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3">
                  <a:moveTo>
                    <a:pt x="0" y="11"/>
                  </a:moveTo>
                  <a:cubicBezTo>
                    <a:pt x="24" y="13"/>
                    <a:pt x="47" y="13"/>
                    <a:pt x="68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395"/>
            <p:cNvSpPr>
              <a:spLocks/>
            </p:cNvSpPr>
            <p:nvPr/>
          </p:nvSpPr>
          <p:spPr bwMode="auto">
            <a:xfrm>
              <a:off x="4284818" y="5158925"/>
              <a:ext cx="303358" cy="795007"/>
            </a:xfrm>
            <a:custGeom>
              <a:avLst/>
              <a:gdLst>
                <a:gd name="T0" fmla="*/ 96 w 98"/>
                <a:gd name="T1" fmla="*/ 0 h 257"/>
                <a:gd name="T2" fmla="*/ 98 w 98"/>
                <a:gd name="T3" fmla="*/ 62 h 257"/>
                <a:gd name="T4" fmla="*/ 86 w 98"/>
                <a:gd name="T5" fmla="*/ 142 h 257"/>
                <a:gd name="T6" fmla="*/ 84 w 98"/>
                <a:gd name="T7" fmla="*/ 217 h 257"/>
                <a:gd name="T8" fmla="*/ 72 w 98"/>
                <a:gd name="T9" fmla="*/ 217 h 257"/>
                <a:gd name="T10" fmla="*/ 78 w 98"/>
                <a:gd name="T11" fmla="*/ 255 h 257"/>
                <a:gd name="T12" fmla="*/ 10 w 98"/>
                <a:gd name="T13" fmla="*/ 255 h 257"/>
                <a:gd name="T14" fmla="*/ 15 w 98"/>
                <a:gd name="T15" fmla="*/ 219 h 257"/>
                <a:gd name="T16" fmla="*/ 1 w 98"/>
                <a:gd name="T17" fmla="*/ 217 h 257"/>
                <a:gd name="T18" fmla="*/ 0 w 98"/>
                <a:gd name="T19" fmla="*/ 169 h 257"/>
                <a:gd name="T20" fmla="*/ 9 w 98"/>
                <a:gd name="T21" fmla="*/ 173 h 257"/>
                <a:gd name="T22" fmla="*/ 0 w 98"/>
                <a:gd name="T23" fmla="*/ 0 h 257"/>
                <a:gd name="T24" fmla="*/ 96 w 98"/>
                <a:gd name="T2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257">
                  <a:moveTo>
                    <a:pt x="96" y="0"/>
                  </a:moveTo>
                  <a:cubicBezTo>
                    <a:pt x="98" y="62"/>
                    <a:pt x="98" y="62"/>
                    <a:pt x="98" y="62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72" y="217"/>
                    <a:pt x="72" y="217"/>
                    <a:pt x="72" y="217"/>
                  </a:cubicBezTo>
                  <a:cubicBezTo>
                    <a:pt x="78" y="255"/>
                    <a:pt x="78" y="255"/>
                    <a:pt x="78" y="255"/>
                  </a:cubicBezTo>
                  <a:cubicBezTo>
                    <a:pt x="54" y="257"/>
                    <a:pt x="31" y="257"/>
                    <a:pt x="10" y="255"/>
                  </a:cubicBezTo>
                  <a:cubicBezTo>
                    <a:pt x="15" y="219"/>
                    <a:pt x="15" y="219"/>
                    <a:pt x="15" y="219"/>
                  </a:cubicBezTo>
                  <a:cubicBezTo>
                    <a:pt x="1" y="217"/>
                    <a:pt x="1" y="217"/>
                    <a:pt x="1" y="217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396"/>
            <p:cNvSpPr>
              <a:spLocks/>
            </p:cNvSpPr>
            <p:nvPr/>
          </p:nvSpPr>
          <p:spPr bwMode="auto">
            <a:xfrm>
              <a:off x="4316200" y="5829712"/>
              <a:ext cx="210520" cy="124220"/>
            </a:xfrm>
            <a:custGeom>
              <a:avLst/>
              <a:gdLst>
                <a:gd name="T0" fmla="*/ 62 w 68"/>
                <a:gd name="T1" fmla="*/ 0 h 40"/>
                <a:gd name="T2" fmla="*/ 68 w 68"/>
                <a:gd name="T3" fmla="*/ 38 h 40"/>
                <a:gd name="T4" fmla="*/ 0 w 68"/>
                <a:gd name="T5" fmla="*/ 38 h 40"/>
                <a:gd name="T6" fmla="*/ 5 w 68"/>
                <a:gd name="T7" fmla="*/ 2 h 40"/>
                <a:gd name="T8" fmla="*/ 34 w 68"/>
                <a:gd name="T9" fmla="*/ 2 h 40"/>
                <a:gd name="T10" fmla="*/ 62 w 6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0">
                  <a:moveTo>
                    <a:pt x="62" y="0"/>
                  </a:moveTo>
                  <a:cubicBezTo>
                    <a:pt x="68" y="38"/>
                    <a:pt x="68" y="38"/>
                    <a:pt x="68" y="38"/>
                  </a:cubicBezTo>
                  <a:cubicBezTo>
                    <a:pt x="44" y="40"/>
                    <a:pt x="21" y="40"/>
                    <a:pt x="0" y="3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4" y="2"/>
                    <a:pt x="34" y="2"/>
                    <a:pt x="34" y="2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Freeform 397"/>
            <p:cNvSpPr>
              <a:spLocks/>
            </p:cNvSpPr>
            <p:nvPr/>
          </p:nvSpPr>
          <p:spPr bwMode="auto">
            <a:xfrm>
              <a:off x="4316200" y="5913397"/>
              <a:ext cx="210520" cy="40535"/>
            </a:xfrm>
            <a:custGeom>
              <a:avLst/>
              <a:gdLst>
                <a:gd name="T0" fmla="*/ 68 w 68"/>
                <a:gd name="T1" fmla="*/ 11 h 13"/>
                <a:gd name="T2" fmla="*/ 0 w 68"/>
                <a:gd name="T3" fmla="*/ 11 h 13"/>
                <a:gd name="T4" fmla="*/ 2 w 68"/>
                <a:gd name="T5" fmla="*/ 0 h 13"/>
                <a:gd name="T6" fmla="*/ 67 w 68"/>
                <a:gd name="T7" fmla="*/ 0 h 13"/>
                <a:gd name="T8" fmla="*/ 68 w 6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3">
                  <a:moveTo>
                    <a:pt x="68" y="11"/>
                  </a:moveTo>
                  <a:cubicBezTo>
                    <a:pt x="44" y="13"/>
                    <a:pt x="21" y="13"/>
                    <a:pt x="0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7" y="0"/>
                    <a:pt x="67" y="0"/>
                    <a:pt x="67" y="0"/>
                  </a:cubicBezTo>
                  <a:lnTo>
                    <a:pt x="68" y="11"/>
                  </a:lnTo>
                  <a:close/>
                </a:path>
              </a:pathLst>
            </a:custGeom>
            <a:solidFill>
              <a:srgbClr val="4734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Freeform 398"/>
            <p:cNvSpPr>
              <a:spLocks noEditPoints="1"/>
            </p:cNvSpPr>
            <p:nvPr/>
          </p:nvSpPr>
          <p:spPr bwMode="auto">
            <a:xfrm>
              <a:off x="3666334" y="4094557"/>
              <a:ext cx="1128440" cy="1766537"/>
            </a:xfrm>
            <a:custGeom>
              <a:avLst/>
              <a:gdLst>
                <a:gd name="T0" fmla="*/ 53 w 365"/>
                <a:gd name="T1" fmla="*/ 292 h 571"/>
                <a:gd name="T2" fmla="*/ 53 w 365"/>
                <a:gd name="T3" fmla="*/ 176 h 571"/>
                <a:gd name="T4" fmla="*/ 306 w 365"/>
                <a:gd name="T5" fmla="*/ 176 h 571"/>
                <a:gd name="T6" fmla="*/ 306 w 365"/>
                <a:gd name="T7" fmla="*/ 261 h 571"/>
                <a:gd name="T8" fmla="*/ 312 w 365"/>
                <a:gd name="T9" fmla="*/ 260 h 571"/>
                <a:gd name="T10" fmla="*/ 312 w 365"/>
                <a:gd name="T11" fmla="*/ 280 h 571"/>
                <a:gd name="T12" fmla="*/ 306 w 365"/>
                <a:gd name="T13" fmla="*/ 280 h 571"/>
                <a:gd name="T14" fmla="*/ 306 w 365"/>
                <a:gd name="T15" fmla="*/ 292 h 571"/>
                <a:gd name="T16" fmla="*/ 53 w 365"/>
                <a:gd name="T17" fmla="*/ 292 h 571"/>
                <a:gd name="T18" fmla="*/ 356 w 365"/>
                <a:gd name="T19" fmla="*/ 108 h 571"/>
                <a:gd name="T20" fmla="*/ 9 w 365"/>
                <a:gd name="T21" fmla="*/ 108 h 571"/>
                <a:gd name="T22" fmla="*/ 9 w 365"/>
                <a:gd name="T23" fmla="*/ 185 h 571"/>
                <a:gd name="T24" fmla="*/ 32 w 365"/>
                <a:gd name="T25" fmla="*/ 240 h 571"/>
                <a:gd name="T26" fmla="*/ 32 w 365"/>
                <a:gd name="T27" fmla="*/ 280 h 571"/>
                <a:gd name="T28" fmla="*/ 31 w 365"/>
                <a:gd name="T29" fmla="*/ 280 h 571"/>
                <a:gd name="T30" fmla="*/ 0 w 365"/>
                <a:gd name="T31" fmla="*/ 312 h 571"/>
                <a:gd name="T32" fmla="*/ 9 w 365"/>
                <a:gd name="T33" fmla="*/ 335 h 571"/>
                <a:gd name="T34" fmla="*/ 9 w 365"/>
                <a:gd name="T35" fmla="*/ 561 h 571"/>
                <a:gd name="T36" fmla="*/ 43 w 365"/>
                <a:gd name="T37" fmla="*/ 562 h 571"/>
                <a:gd name="T38" fmla="*/ 43 w 365"/>
                <a:gd name="T39" fmla="*/ 344 h 571"/>
                <a:gd name="T40" fmla="*/ 322 w 365"/>
                <a:gd name="T41" fmla="*/ 344 h 571"/>
                <a:gd name="T42" fmla="*/ 322 w 365"/>
                <a:gd name="T43" fmla="*/ 570 h 571"/>
                <a:gd name="T44" fmla="*/ 356 w 365"/>
                <a:gd name="T45" fmla="*/ 571 h 571"/>
                <a:gd name="T46" fmla="*/ 356 w 365"/>
                <a:gd name="T47" fmla="*/ 335 h 571"/>
                <a:gd name="T48" fmla="*/ 365 w 365"/>
                <a:gd name="T49" fmla="*/ 312 h 571"/>
                <a:gd name="T50" fmla="*/ 333 w 365"/>
                <a:gd name="T51" fmla="*/ 280 h 571"/>
                <a:gd name="T52" fmla="*/ 333 w 365"/>
                <a:gd name="T53" fmla="*/ 280 h 571"/>
                <a:gd name="T54" fmla="*/ 333 w 365"/>
                <a:gd name="T55" fmla="*/ 240 h 571"/>
                <a:gd name="T56" fmla="*/ 356 w 365"/>
                <a:gd name="T57" fmla="*/ 185 h 571"/>
                <a:gd name="T58" fmla="*/ 356 w 365"/>
                <a:gd name="T59" fmla="*/ 108 h 571"/>
                <a:gd name="T60" fmla="*/ 293 w 365"/>
                <a:gd name="T61" fmla="*/ 0 h 571"/>
                <a:gd name="T62" fmla="*/ 288 w 365"/>
                <a:gd name="T63" fmla="*/ 51 h 571"/>
                <a:gd name="T64" fmla="*/ 331 w 365"/>
                <a:gd name="T65" fmla="*/ 51 h 571"/>
                <a:gd name="T66" fmla="*/ 293 w 365"/>
                <a:gd name="T67" fmla="*/ 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5" h="571">
                  <a:moveTo>
                    <a:pt x="53" y="292"/>
                  </a:moveTo>
                  <a:cubicBezTo>
                    <a:pt x="53" y="176"/>
                    <a:pt x="53" y="176"/>
                    <a:pt x="53" y="176"/>
                  </a:cubicBezTo>
                  <a:cubicBezTo>
                    <a:pt x="306" y="176"/>
                    <a:pt x="306" y="176"/>
                    <a:pt x="306" y="176"/>
                  </a:cubicBezTo>
                  <a:cubicBezTo>
                    <a:pt x="306" y="261"/>
                    <a:pt x="306" y="261"/>
                    <a:pt x="306" y="261"/>
                  </a:cubicBezTo>
                  <a:cubicBezTo>
                    <a:pt x="309" y="261"/>
                    <a:pt x="311" y="260"/>
                    <a:pt x="312" y="260"/>
                  </a:cubicBezTo>
                  <a:cubicBezTo>
                    <a:pt x="312" y="280"/>
                    <a:pt x="312" y="280"/>
                    <a:pt x="312" y="280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6" y="292"/>
                    <a:pt x="306" y="292"/>
                    <a:pt x="306" y="292"/>
                  </a:cubicBezTo>
                  <a:cubicBezTo>
                    <a:pt x="53" y="292"/>
                    <a:pt x="53" y="292"/>
                    <a:pt x="53" y="292"/>
                  </a:cubicBezTo>
                  <a:moveTo>
                    <a:pt x="356" y="108"/>
                  </a:moveTo>
                  <a:cubicBezTo>
                    <a:pt x="9" y="108"/>
                    <a:pt x="9" y="108"/>
                    <a:pt x="9" y="108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207"/>
                    <a:pt x="18" y="226"/>
                    <a:pt x="32" y="240"/>
                  </a:cubicBezTo>
                  <a:cubicBezTo>
                    <a:pt x="32" y="280"/>
                    <a:pt x="32" y="280"/>
                    <a:pt x="32" y="280"/>
                  </a:cubicBezTo>
                  <a:cubicBezTo>
                    <a:pt x="31" y="280"/>
                    <a:pt x="31" y="280"/>
                    <a:pt x="31" y="280"/>
                  </a:cubicBezTo>
                  <a:cubicBezTo>
                    <a:pt x="14" y="280"/>
                    <a:pt x="0" y="294"/>
                    <a:pt x="0" y="312"/>
                  </a:cubicBezTo>
                  <a:cubicBezTo>
                    <a:pt x="0" y="321"/>
                    <a:pt x="3" y="329"/>
                    <a:pt x="9" y="335"/>
                  </a:cubicBezTo>
                  <a:cubicBezTo>
                    <a:pt x="9" y="561"/>
                    <a:pt x="9" y="561"/>
                    <a:pt x="9" y="561"/>
                  </a:cubicBezTo>
                  <a:cubicBezTo>
                    <a:pt x="21" y="562"/>
                    <a:pt x="32" y="562"/>
                    <a:pt x="43" y="562"/>
                  </a:cubicBezTo>
                  <a:cubicBezTo>
                    <a:pt x="43" y="344"/>
                    <a:pt x="43" y="344"/>
                    <a:pt x="43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570"/>
                    <a:pt x="322" y="570"/>
                    <a:pt x="322" y="570"/>
                  </a:cubicBezTo>
                  <a:cubicBezTo>
                    <a:pt x="333" y="570"/>
                    <a:pt x="345" y="571"/>
                    <a:pt x="356" y="571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62" y="329"/>
                    <a:pt x="365" y="321"/>
                    <a:pt x="365" y="312"/>
                  </a:cubicBezTo>
                  <a:cubicBezTo>
                    <a:pt x="365" y="294"/>
                    <a:pt x="351" y="280"/>
                    <a:pt x="333" y="280"/>
                  </a:cubicBezTo>
                  <a:cubicBezTo>
                    <a:pt x="333" y="280"/>
                    <a:pt x="333" y="280"/>
                    <a:pt x="333" y="280"/>
                  </a:cubicBezTo>
                  <a:cubicBezTo>
                    <a:pt x="333" y="240"/>
                    <a:pt x="333" y="240"/>
                    <a:pt x="333" y="240"/>
                  </a:cubicBezTo>
                  <a:cubicBezTo>
                    <a:pt x="347" y="226"/>
                    <a:pt x="356" y="207"/>
                    <a:pt x="356" y="185"/>
                  </a:cubicBezTo>
                  <a:cubicBezTo>
                    <a:pt x="356" y="108"/>
                    <a:pt x="356" y="108"/>
                    <a:pt x="356" y="108"/>
                  </a:cubicBezTo>
                  <a:moveTo>
                    <a:pt x="293" y="0"/>
                  </a:moveTo>
                  <a:cubicBezTo>
                    <a:pt x="288" y="51"/>
                    <a:pt x="288" y="51"/>
                    <a:pt x="288" y="51"/>
                  </a:cubicBezTo>
                  <a:cubicBezTo>
                    <a:pt x="331" y="51"/>
                    <a:pt x="331" y="51"/>
                    <a:pt x="331" y="51"/>
                  </a:cubicBezTo>
                  <a:cubicBezTo>
                    <a:pt x="293" y="0"/>
                    <a:pt x="293" y="0"/>
                    <a:pt x="293" y="0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399"/>
            <p:cNvSpPr>
              <a:spLocks noEditPoints="1"/>
            </p:cNvSpPr>
            <p:nvPr/>
          </p:nvSpPr>
          <p:spPr bwMode="auto">
            <a:xfrm>
              <a:off x="3693793" y="5829712"/>
              <a:ext cx="1073521" cy="117682"/>
            </a:xfrm>
            <a:custGeom>
              <a:avLst/>
              <a:gdLst>
                <a:gd name="T0" fmla="*/ 313 w 347"/>
                <a:gd name="T1" fmla="*/ 9 h 38"/>
                <a:gd name="T2" fmla="*/ 313 w 347"/>
                <a:gd name="T3" fmla="*/ 38 h 38"/>
                <a:gd name="T4" fmla="*/ 347 w 347"/>
                <a:gd name="T5" fmla="*/ 38 h 38"/>
                <a:gd name="T6" fmla="*/ 347 w 347"/>
                <a:gd name="T7" fmla="*/ 10 h 38"/>
                <a:gd name="T8" fmla="*/ 313 w 347"/>
                <a:gd name="T9" fmla="*/ 9 h 38"/>
                <a:gd name="T10" fmla="*/ 0 w 347"/>
                <a:gd name="T11" fmla="*/ 0 h 38"/>
                <a:gd name="T12" fmla="*/ 0 w 347"/>
                <a:gd name="T13" fmla="*/ 38 h 38"/>
                <a:gd name="T14" fmla="*/ 34 w 347"/>
                <a:gd name="T15" fmla="*/ 38 h 38"/>
                <a:gd name="T16" fmla="*/ 34 w 347"/>
                <a:gd name="T17" fmla="*/ 1 h 38"/>
                <a:gd name="T18" fmla="*/ 0 w 347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8">
                  <a:moveTo>
                    <a:pt x="313" y="9"/>
                  </a:moveTo>
                  <a:cubicBezTo>
                    <a:pt x="313" y="38"/>
                    <a:pt x="313" y="38"/>
                    <a:pt x="313" y="38"/>
                  </a:cubicBezTo>
                  <a:cubicBezTo>
                    <a:pt x="347" y="38"/>
                    <a:pt x="347" y="38"/>
                    <a:pt x="347" y="38"/>
                  </a:cubicBezTo>
                  <a:cubicBezTo>
                    <a:pt x="347" y="10"/>
                    <a:pt x="347" y="10"/>
                    <a:pt x="347" y="10"/>
                  </a:cubicBezTo>
                  <a:cubicBezTo>
                    <a:pt x="336" y="10"/>
                    <a:pt x="324" y="9"/>
                    <a:pt x="313" y="9"/>
                  </a:cubicBezTo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3" y="1"/>
                    <a:pt x="12" y="1"/>
                    <a:pt x="0" y="0"/>
                  </a:cubicBezTo>
                </a:path>
              </a:pathLst>
            </a:custGeom>
            <a:solidFill>
              <a:srgbClr val="48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400"/>
            <p:cNvSpPr>
              <a:spLocks/>
            </p:cNvSpPr>
            <p:nvPr/>
          </p:nvSpPr>
          <p:spPr bwMode="auto">
            <a:xfrm>
              <a:off x="3693793" y="4251466"/>
              <a:ext cx="1073521" cy="176523"/>
            </a:xfrm>
            <a:custGeom>
              <a:avLst/>
              <a:gdLst>
                <a:gd name="T0" fmla="*/ 762 w 821"/>
                <a:gd name="T1" fmla="*/ 0 h 135"/>
                <a:gd name="T2" fmla="*/ 660 w 821"/>
                <a:gd name="T3" fmla="*/ 0 h 135"/>
                <a:gd name="T4" fmla="*/ 660 w 821"/>
                <a:gd name="T5" fmla="*/ 0 h 135"/>
                <a:gd name="T6" fmla="*/ 0 w 821"/>
                <a:gd name="T7" fmla="*/ 0 h 135"/>
                <a:gd name="T8" fmla="*/ 0 w 821"/>
                <a:gd name="T9" fmla="*/ 135 h 135"/>
                <a:gd name="T10" fmla="*/ 821 w 821"/>
                <a:gd name="T11" fmla="*/ 135 h 135"/>
                <a:gd name="T12" fmla="*/ 821 w 821"/>
                <a:gd name="T13" fmla="*/ 0 h 135"/>
                <a:gd name="T14" fmla="*/ 762 w 821"/>
                <a:gd name="T15" fmla="*/ 0 h 135"/>
                <a:gd name="T16" fmla="*/ 762 w 821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35">
                  <a:moveTo>
                    <a:pt x="762" y="0"/>
                  </a:moveTo>
                  <a:lnTo>
                    <a:pt x="660" y="0"/>
                  </a:lnTo>
                  <a:lnTo>
                    <a:pt x="660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821" y="135"/>
                  </a:lnTo>
                  <a:lnTo>
                    <a:pt x="821" y="0"/>
                  </a:lnTo>
                  <a:lnTo>
                    <a:pt x="762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49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401"/>
            <p:cNvSpPr>
              <a:spLocks/>
            </p:cNvSpPr>
            <p:nvPr/>
          </p:nvSpPr>
          <p:spPr bwMode="auto">
            <a:xfrm>
              <a:off x="3693793" y="4251466"/>
              <a:ext cx="1073521" cy="176523"/>
            </a:xfrm>
            <a:custGeom>
              <a:avLst/>
              <a:gdLst>
                <a:gd name="T0" fmla="*/ 762 w 821"/>
                <a:gd name="T1" fmla="*/ 0 h 135"/>
                <a:gd name="T2" fmla="*/ 660 w 821"/>
                <a:gd name="T3" fmla="*/ 0 h 135"/>
                <a:gd name="T4" fmla="*/ 660 w 821"/>
                <a:gd name="T5" fmla="*/ 0 h 135"/>
                <a:gd name="T6" fmla="*/ 0 w 821"/>
                <a:gd name="T7" fmla="*/ 0 h 135"/>
                <a:gd name="T8" fmla="*/ 0 w 821"/>
                <a:gd name="T9" fmla="*/ 135 h 135"/>
                <a:gd name="T10" fmla="*/ 821 w 821"/>
                <a:gd name="T11" fmla="*/ 135 h 135"/>
                <a:gd name="T12" fmla="*/ 821 w 821"/>
                <a:gd name="T13" fmla="*/ 0 h 135"/>
                <a:gd name="T14" fmla="*/ 762 w 821"/>
                <a:gd name="T15" fmla="*/ 0 h 135"/>
                <a:gd name="T16" fmla="*/ 762 w 821"/>
                <a:gd name="T1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1" h="135">
                  <a:moveTo>
                    <a:pt x="762" y="0"/>
                  </a:moveTo>
                  <a:lnTo>
                    <a:pt x="660" y="0"/>
                  </a:lnTo>
                  <a:lnTo>
                    <a:pt x="660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821" y="135"/>
                  </a:lnTo>
                  <a:lnTo>
                    <a:pt x="821" y="0"/>
                  </a:lnTo>
                  <a:lnTo>
                    <a:pt x="762" y="0"/>
                  </a:lnTo>
                  <a:lnTo>
                    <a:pt x="7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402"/>
            <p:cNvSpPr>
              <a:spLocks/>
            </p:cNvSpPr>
            <p:nvPr/>
          </p:nvSpPr>
          <p:spPr bwMode="auto">
            <a:xfrm>
              <a:off x="3831089" y="4638509"/>
              <a:ext cx="781932" cy="359584"/>
            </a:xfrm>
            <a:custGeom>
              <a:avLst/>
              <a:gdLst>
                <a:gd name="T0" fmla="*/ 253 w 253"/>
                <a:gd name="T1" fmla="*/ 0 h 116"/>
                <a:gd name="T2" fmla="*/ 0 w 253"/>
                <a:gd name="T3" fmla="*/ 0 h 116"/>
                <a:gd name="T4" fmla="*/ 0 w 253"/>
                <a:gd name="T5" fmla="*/ 116 h 116"/>
                <a:gd name="T6" fmla="*/ 253 w 253"/>
                <a:gd name="T7" fmla="*/ 116 h 116"/>
                <a:gd name="T8" fmla="*/ 253 w 253"/>
                <a:gd name="T9" fmla="*/ 104 h 116"/>
                <a:gd name="T10" fmla="*/ 0 w 253"/>
                <a:gd name="T11" fmla="*/ 104 h 116"/>
                <a:gd name="T12" fmla="*/ 0 w 253"/>
                <a:gd name="T13" fmla="*/ 84 h 116"/>
                <a:gd name="T14" fmla="*/ 18 w 253"/>
                <a:gd name="T15" fmla="*/ 86 h 116"/>
                <a:gd name="T16" fmla="*/ 225 w 253"/>
                <a:gd name="T17" fmla="*/ 86 h 116"/>
                <a:gd name="T18" fmla="*/ 253 w 253"/>
                <a:gd name="T19" fmla="*/ 85 h 116"/>
                <a:gd name="T20" fmla="*/ 253 w 253"/>
                <a:gd name="T2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116">
                  <a:moveTo>
                    <a:pt x="2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53" y="116"/>
                    <a:pt x="253" y="116"/>
                    <a:pt x="253" y="116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85"/>
                    <a:pt x="12" y="86"/>
                    <a:pt x="18" y="86"/>
                  </a:cubicBezTo>
                  <a:cubicBezTo>
                    <a:pt x="225" y="86"/>
                    <a:pt x="225" y="86"/>
                    <a:pt x="225" y="86"/>
                  </a:cubicBezTo>
                  <a:cubicBezTo>
                    <a:pt x="230" y="86"/>
                    <a:pt x="245" y="86"/>
                    <a:pt x="253" y="85"/>
                  </a:cubicBezTo>
                  <a:cubicBezTo>
                    <a:pt x="253" y="0"/>
                    <a:pt x="253" y="0"/>
                    <a:pt x="253" y="0"/>
                  </a:cubicBezTo>
                </a:path>
              </a:pathLst>
            </a:custGeom>
            <a:solidFill>
              <a:srgbClr val="48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403"/>
            <p:cNvSpPr>
              <a:spLocks/>
            </p:cNvSpPr>
            <p:nvPr/>
          </p:nvSpPr>
          <p:spPr bwMode="auto">
            <a:xfrm>
              <a:off x="3693793" y="3915419"/>
              <a:ext cx="1073521" cy="336047"/>
            </a:xfrm>
            <a:custGeom>
              <a:avLst/>
              <a:gdLst>
                <a:gd name="T0" fmla="*/ 269 w 347"/>
                <a:gd name="T1" fmla="*/ 0 h 109"/>
                <a:gd name="T2" fmla="*/ 77 w 347"/>
                <a:gd name="T3" fmla="*/ 0 h 109"/>
                <a:gd name="T4" fmla="*/ 0 w 347"/>
                <a:gd name="T5" fmla="*/ 77 h 109"/>
                <a:gd name="T6" fmla="*/ 0 w 347"/>
                <a:gd name="T7" fmla="*/ 109 h 109"/>
                <a:gd name="T8" fmla="*/ 279 w 347"/>
                <a:gd name="T9" fmla="*/ 109 h 109"/>
                <a:gd name="T10" fmla="*/ 279 w 347"/>
                <a:gd name="T11" fmla="*/ 109 h 109"/>
                <a:gd name="T12" fmla="*/ 284 w 347"/>
                <a:gd name="T13" fmla="*/ 58 h 109"/>
                <a:gd name="T14" fmla="*/ 322 w 347"/>
                <a:gd name="T15" fmla="*/ 109 h 109"/>
                <a:gd name="T16" fmla="*/ 322 w 347"/>
                <a:gd name="T17" fmla="*/ 109 h 109"/>
                <a:gd name="T18" fmla="*/ 347 w 347"/>
                <a:gd name="T19" fmla="*/ 109 h 109"/>
                <a:gd name="T20" fmla="*/ 347 w 347"/>
                <a:gd name="T21" fmla="*/ 77 h 109"/>
                <a:gd name="T22" fmla="*/ 269 w 347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7" h="109">
                  <a:moveTo>
                    <a:pt x="269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35" y="0"/>
                    <a:pt x="0" y="34"/>
                    <a:pt x="0" y="77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79" y="109"/>
                    <a:pt x="279" y="109"/>
                    <a:pt x="279" y="109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322" y="109"/>
                    <a:pt x="322" y="109"/>
                    <a:pt x="322" y="109"/>
                  </a:cubicBezTo>
                  <a:cubicBezTo>
                    <a:pt x="322" y="109"/>
                    <a:pt x="322" y="109"/>
                    <a:pt x="322" y="109"/>
                  </a:cubicBezTo>
                  <a:cubicBezTo>
                    <a:pt x="347" y="109"/>
                    <a:pt x="347" y="109"/>
                    <a:pt x="347" y="10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34"/>
                    <a:pt x="312" y="0"/>
                    <a:pt x="269" y="0"/>
                  </a:cubicBezTo>
                </a:path>
              </a:pathLst>
            </a:custGeom>
            <a:solidFill>
              <a:srgbClr val="4844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404"/>
            <p:cNvSpPr>
              <a:spLocks/>
            </p:cNvSpPr>
            <p:nvPr/>
          </p:nvSpPr>
          <p:spPr bwMode="auto">
            <a:xfrm>
              <a:off x="3765710" y="4837261"/>
              <a:ext cx="65379" cy="122912"/>
            </a:xfrm>
            <a:custGeom>
              <a:avLst/>
              <a:gdLst>
                <a:gd name="T0" fmla="*/ 42 w 50"/>
                <a:gd name="T1" fmla="*/ 37 h 94"/>
                <a:gd name="T2" fmla="*/ 0 w 50"/>
                <a:gd name="T3" fmla="*/ 0 h 94"/>
                <a:gd name="T4" fmla="*/ 0 w 50"/>
                <a:gd name="T5" fmla="*/ 94 h 94"/>
                <a:gd name="T6" fmla="*/ 50 w 50"/>
                <a:gd name="T7" fmla="*/ 94 h 94"/>
                <a:gd name="T8" fmla="*/ 50 w 50"/>
                <a:gd name="T9" fmla="*/ 47 h 94"/>
                <a:gd name="T10" fmla="*/ 42 w 50"/>
                <a:gd name="T11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4">
                  <a:moveTo>
                    <a:pt x="42" y="37"/>
                  </a:moveTo>
                  <a:lnTo>
                    <a:pt x="0" y="0"/>
                  </a:lnTo>
                  <a:lnTo>
                    <a:pt x="0" y="94"/>
                  </a:lnTo>
                  <a:lnTo>
                    <a:pt x="50" y="94"/>
                  </a:lnTo>
                  <a:lnTo>
                    <a:pt x="50" y="47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405"/>
            <p:cNvSpPr>
              <a:spLocks/>
            </p:cNvSpPr>
            <p:nvPr/>
          </p:nvSpPr>
          <p:spPr bwMode="auto">
            <a:xfrm>
              <a:off x="4631326" y="4837261"/>
              <a:ext cx="65379" cy="122912"/>
            </a:xfrm>
            <a:custGeom>
              <a:avLst/>
              <a:gdLst>
                <a:gd name="T0" fmla="*/ 50 w 50"/>
                <a:gd name="T1" fmla="*/ 94 h 94"/>
                <a:gd name="T2" fmla="*/ 50 w 50"/>
                <a:gd name="T3" fmla="*/ 0 h 94"/>
                <a:gd name="T4" fmla="*/ 7 w 50"/>
                <a:gd name="T5" fmla="*/ 40 h 94"/>
                <a:gd name="T6" fmla="*/ 0 w 50"/>
                <a:gd name="T7" fmla="*/ 47 h 94"/>
                <a:gd name="T8" fmla="*/ 0 w 50"/>
                <a:gd name="T9" fmla="*/ 94 h 94"/>
                <a:gd name="T10" fmla="*/ 50 w 50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4">
                  <a:moveTo>
                    <a:pt x="50" y="94"/>
                  </a:moveTo>
                  <a:lnTo>
                    <a:pt x="50" y="0"/>
                  </a:lnTo>
                  <a:lnTo>
                    <a:pt x="7" y="40"/>
                  </a:lnTo>
                  <a:lnTo>
                    <a:pt x="0" y="47"/>
                  </a:lnTo>
                  <a:lnTo>
                    <a:pt x="0" y="94"/>
                  </a:lnTo>
                  <a:lnTo>
                    <a:pt x="50" y="94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407"/>
            <p:cNvSpPr>
              <a:spLocks/>
            </p:cNvSpPr>
            <p:nvPr/>
          </p:nvSpPr>
          <p:spPr bwMode="auto">
            <a:xfrm>
              <a:off x="3693793" y="5130158"/>
              <a:ext cx="105914" cy="817236"/>
            </a:xfrm>
            <a:custGeom>
              <a:avLst/>
              <a:gdLst>
                <a:gd name="T0" fmla="*/ 81 w 81"/>
                <a:gd name="T1" fmla="*/ 22 h 625"/>
                <a:gd name="T2" fmla="*/ 48 w 81"/>
                <a:gd name="T3" fmla="*/ 15 h 625"/>
                <a:gd name="T4" fmla="*/ 0 w 81"/>
                <a:gd name="T5" fmla="*/ 0 h 625"/>
                <a:gd name="T6" fmla="*/ 0 w 81"/>
                <a:gd name="T7" fmla="*/ 625 h 625"/>
                <a:gd name="T8" fmla="*/ 81 w 81"/>
                <a:gd name="T9" fmla="*/ 625 h 625"/>
                <a:gd name="T10" fmla="*/ 81 w 81"/>
                <a:gd name="T11" fmla="*/ 22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25">
                  <a:moveTo>
                    <a:pt x="81" y="22"/>
                  </a:moveTo>
                  <a:lnTo>
                    <a:pt x="48" y="15"/>
                  </a:lnTo>
                  <a:lnTo>
                    <a:pt x="0" y="0"/>
                  </a:lnTo>
                  <a:lnTo>
                    <a:pt x="0" y="625"/>
                  </a:lnTo>
                  <a:lnTo>
                    <a:pt x="81" y="625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408"/>
            <p:cNvSpPr>
              <a:spLocks/>
            </p:cNvSpPr>
            <p:nvPr/>
          </p:nvSpPr>
          <p:spPr bwMode="auto">
            <a:xfrm>
              <a:off x="4662708" y="5130158"/>
              <a:ext cx="104606" cy="817236"/>
            </a:xfrm>
            <a:custGeom>
              <a:avLst/>
              <a:gdLst>
                <a:gd name="T0" fmla="*/ 80 w 80"/>
                <a:gd name="T1" fmla="*/ 0 h 625"/>
                <a:gd name="T2" fmla="*/ 33 w 80"/>
                <a:gd name="T3" fmla="*/ 17 h 625"/>
                <a:gd name="T4" fmla="*/ 0 w 80"/>
                <a:gd name="T5" fmla="*/ 22 h 625"/>
                <a:gd name="T6" fmla="*/ 0 w 80"/>
                <a:gd name="T7" fmla="*/ 625 h 625"/>
                <a:gd name="T8" fmla="*/ 80 w 80"/>
                <a:gd name="T9" fmla="*/ 625 h 625"/>
                <a:gd name="T10" fmla="*/ 80 w 80"/>
                <a:gd name="T11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25">
                  <a:moveTo>
                    <a:pt x="80" y="0"/>
                  </a:moveTo>
                  <a:lnTo>
                    <a:pt x="33" y="17"/>
                  </a:lnTo>
                  <a:lnTo>
                    <a:pt x="0" y="22"/>
                  </a:lnTo>
                  <a:lnTo>
                    <a:pt x="0" y="625"/>
                  </a:lnTo>
                  <a:lnTo>
                    <a:pt x="80" y="62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409"/>
            <p:cNvSpPr>
              <a:spLocks/>
            </p:cNvSpPr>
            <p:nvPr/>
          </p:nvSpPr>
          <p:spPr bwMode="auto">
            <a:xfrm>
              <a:off x="3747403" y="4174319"/>
              <a:ext cx="967607" cy="690401"/>
            </a:xfrm>
            <a:custGeom>
              <a:avLst/>
              <a:gdLst>
                <a:gd name="T0" fmla="*/ 74 w 313"/>
                <a:gd name="T1" fmla="*/ 15 h 223"/>
                <a:gd name="T2" fmla="*/ 239 w 313"/>
                <a:gd name="T3" fmla="*/ 15 h 223"/>
                <a:gd name="T4" fmla="*/ 298 w 313"/>
                <a:gd name="T5" fmla="*/ 74 h 223"/>
                <a:gd name="T6" fmla="*/ 298 w 313"/>
                <a:gd name="T7" fmla="*/ 223 h 223"/>
                <a:gd name="T8" fmla="*/ 307 w 313"/>
                <a:gd name="T9" fmla="*/ 217 h 223"/>
                <a:gd name="T10" fmla="*/ 313 w 313"/>
                <a:gd name="T11" fmla="*/ 206 h 223"/>
                <a:gd name="T12" fmla="*/ 313 w 313"/>
                <a:gd name="T13" fmla="*/ 74 h 223"/>
                <a:gd name="T14" fmla="*/ 239 w 313"/>
                <a:gd name="T15" fmla="*/ 0 h 223"/>
                <a:gd name="T16" fmla="*/ 74 w 313"/>
                <a:gd name="T17" fmla="*/ 0 h 223"/>
                <a:gd name="T18" fmla="*/ 0 w 313"/>
                <a:gd name="T19" fmla="*/ 74 h 223"/>
                <a:gd name="T20" fmla="*/ 0 w 313"/>
                <a:gd name="T21" fmla="*/ 207 h 223"/>
                <a:gd name="T22" fmla="*/ 6 w 313"/>
                <a:gd name="T23" fmla="*/ 217 h 223"/>
                <a:gd name="T24" fmla="*/ 15 w 313"/>
                <a:gd name="T25" fmla="*/ 223 h 223"/>
                <a:gd name="T26" fmla="*/ 15 w 313"/>
                <a:gd name="T27" fmla="*/ 74 h 223"/>
                <a:gd name="T28" fmla="*/ 74 w 313"/>
                <a:gd name="T29" fmla="*/ 1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3" h="223">
                  <a:moveTo>
                    <a:pt x="74" y="15"/>
                  </a:moveTo>
                  <a:cubicBezTo>
                    <a:pt x="239" y="15"/>
                    <a:pt x="239" y="15"/>
                    <a:pt x="239" y="15"/>
                  </a:cubicBezTo>
                  <a:cubicBezTo>
                    <a:pt x="271" y="15"/>
                    <a:pt x="298" y="41"/>
                    <a:pt x="298" y="74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307" y="217"/>
                    <a:pt x="307" y="217"/>
                    <a:pt x="307" y="217"/>
                  </a:cubicBezTo>
                  <a:cubicBezTo>
                    <a:pt x="307" y="217"/>
                    <a:pt x="311" y="209"/>
                    <a:pt x="313" y="206"/>
                  </a:cubicBezTo>
                  <a:cubicBezTo>
                    <a:pt x="313" y="74"/>
                    <a:pt x="313" y="74"/>
                    <a:pt x="313" y="74"/>
                  </a:cubicBezTo>
                  <a:cubicBezTo>
                    <a:pt x="313" y="33"/>
                    <a:pt x="280" y="0"/>
                    <a:pt x="23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2" y="209"/>
                    <a:pt x="6" y="217"/>
                    <a:pt x="6" y="217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41"/>
                    <a:pt x="41" y="15"/>
                    <a:pt x="74" y="15"/>
                  </a:cubicBezTo>
                  <a:close/>
                </a:path>
              </a:pathLst>
            </a:cu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Oval 410"/>
            <p:cNvSpPr>
              <a:spLocks noChangeArrowheads="1"/>
            </p:cNvSpPr>
            <p:nvPr/>
          </p:nvSpPr>
          <p:spPr bwMode="auto">
            <a:xfrm>
              <a:off x="3888622" y="4307692"/>
              <a:ext cx="58841" cy="58841"/>
            </a:xfrm>
            <a:prstGeom prst="ellipse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Oval 411"/>
            <p:cNvSpPr>
              <a:spLocks noChangeArrowheads="1"/>
            </p:cNvSpPr>
            <p:nvPr/>
          </p:nvSpPr>
          <p:spPr bwMode="auto">
            <a:xfrm>
              <a:off x="4513644" y="4307692"/>
              <a:ext cx="58841" cy="58841"/>
            </a:xfrm>
            <a:prstGeom prst="ellipse">
              <a:avLst/>
            </a:prstGeom>
            <a:solidFill>
              <a:srgbClr val="312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Freeform 412"/>
            <p:cNvSpPr>
              <a:spLocks/>
            </p:cNvSpPr>
            <p:nvPr/>
          </p:nvSpPr>
          <p:spPr bwMode="auto">
            <a:xfrm>
              <a:off x="4089989" y="3626444"/>
              <a:ext cx="251055" cy="62764"/>
            </a:xfrm>
            <a:custGeom>
              <a:avLst/>
              <a:gdLst>
                <a:gd name="T0" fmla="*/ 7 w 192"/>
                <a:gd name="T1" fmla="*/ 3 h 48"/>
                <a:gd name="T2" fmla="*/ 0 w 192"/>
                <a:gd name="T3" fmla="*/ 38 h 48"/>
                <a:gd name="T4" fmla="*/ 88 w 192"/>
                <a:gd name="T5" fmla="*/ 34 h 48"/>
                <a:gd name="T6" fmla="*/ 192 w 192"/>
                <a:gd name="T7" fmla="*/ 48 h 48"/>
                <a:gd name="T8" fmla="*/ 187 w 192"/>
                <a:gd name="T9" fmla="*/ 10 h 48"/>
                <a:gd name="T10" fmla="*/ 88 w 192"/>
                <a:gd name="T11" fmla="*/ 0 h 48"/>
                <a:gd name="T12" fmla="*/ 7 w 192"/>
                <a:gd name="T13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48">
                  <a:moveTo>
                    <a:pt x="7" y="3"/>
                  </a:moveTo>
                  <a:lnTo>
                    <a:pt x="0" y="38"/>
                  </a:lnTo>
                  <a:lnTo>
                    <a:pt x="88" y="34"/>
                  </a:lnTo>
                  <a:lnTo>
                    <a:pt x="192" y="48"/>
                  </a:lnTo>
                  <a:lnTo>
                    <a:pt x="187" y="10"/>
                  </a:lnTo>
                  <a:lnTo>
                    <a:pt x="88" y="0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5" name="组合 2054"/>
          <p:cNvGrpSpPr/>
          <p:nvPr/>
        </p:nvGrpSpPr>
        <p:grpSpPr>
          <a:xfrm flipH="1">
            <a:off x="6368101" y="2211710"/>
            <a:ext cx="1228235" cy="2667017"/>
            <a:chOff x="4300538" y="2235200"/>
            <a:chExt cx="333375" cy="723900"/>
          </a:xfrm>
        </p:grpSpPr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4338638" y="2911475"/>
              <a:ext cx="57150" cy="47625"/>
            </a:xfrm>
            <a:custGeom>
              <a:avLst/>
              <a:gdLst>
                <a:gd name="T0" fmla="*/ 6 w 6"/>
                <a:gd name="T1" fmla="*/ 3 h 5"/>
                <a:gd name="T2" fmla="*/ 6 w 6"/>
                <a:gd name="T3" fmla="*/ 1 h 5"/>
                <a:gd name="T4" fmla="*/ 1 w 6"/>
                <a:gd name="T5" fmla="*/ 1 h 5"/>
                <a:gd name="T6" fmla="*/ 0 w 6"/>
                <a:gd name="T7" fmla="*/ 2 h 5"/>
                <a:gd name="T8" fmla="*/ 6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6" y="3"/>
                    <a:pt x="6" y="1"/>
                    <a:pt x="6" y="1"/>
                  </a:cubicBezTo>
                  <a:cubicBezTo>
                    <a:pt x="6" y="0"/>
                    <a:pt x="1" y="1"/>
                    <a:pt x="1" y="1"/>
                  </a:cubicBezTo>
                  <a:lnTo>
                    <a:pt x="0" y="2"/>
                  </a:lnTo>
                  <a:cubicBezTo>
                    <a:pt x="0" y="2"/>
                    <a:pt x="6" y="5"/>
                    <a:pt x="6" y="3"/>
                  </a:cubicBezTo>
                  <a:close/>
                </a:path>
              </a:pathLst>
            </a:custGeom>
            <a:solidFill>
              <a:srgbClr val="34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4424363" y="2911475"/>
              <a:ext cx="57150" cy="47625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1 h 5"/>
                <a:gd name="T4" fmla="*/ 5 w 6"/>
                <a:gd name="T5" fmla="*/ 1 h 5"/>
                <a:gd name="T6" fmla="*/ 6 w 6"/>
                <a:gd name="T7" fmla="*/ 2 h 5"/>
                <a:gd name="T8" fmla="*/ 0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3"/>
                    <a:pt x="0" y="1"/>
                    <a:pt x="0" y="1"/>
                  </a:cubicBezTo>
                  <a:cubicBezTo>
                    <a:pt x="0" y="0"/>
                    <a:pt x="5" y="1"/>
                    <a:pt x="5" y="1"/>
                  </a:cubicBezTo>
                  <a:lnTo>
                    <a:pt x="6" y="2"/>
                  </a:lnTo>
                  <a:cubicBezTo>
                    <a:pt x="6" y="2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34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4329113" y="2606675"/>
              <a:ext cx="161925" cy="333375"/>
            </a:xfrm>
            <a:custGeom>
              <a:avLst/>
              <a:gdLst>
                <a:gd name="T0" fmla="*/ 17 w 17"/>
                <a:gd name="T1" fmla="*/ 0 h 35"/>
                <a:gd name="T2" fmla="*/ 9 w 17"/>
                <a:gd name="T3" fmla="*/ 0 h 35"/>
                <a:gd name="T4" fmla="*/ 8 w 17"/>
                <a:gd name="T5" fmla="*/ 0 h 35"/>
                <a:gd name="T6" fmla="*/ 0 w 17"/>
                <a:gd name="T7" fmla="*/ 0 h 35"/>
                <a:gd name="T8" fmla="*/ 1 w 17"/>
                <a:gd name="T9" fmla="*/ 20 h 35"/>
                <a:gd name="T10" fmla="*/ 0 w 17"/>
                <a:gd name="T11" fmla="*/ 34 h 35"/>
                <a:gd name="T12" fmla="*/ 8 w 17"/>
                <a:gd name="T13" fmla="*/ 34 h 35"/>
                <a:gd name="T14" fmla="*/ 7 w 17"/>
                <a:gd name="T15" fmla="*/ 20 h 35"/>
                <a:gd name="T16" fmla="*/ 8 w 17"/>
                <a:gd name="T17" fmla="*/ 7 h 35"/>
                <a:gd name="T18" fmla="*/ 8 w 17"/>
                <a:gd name="T19" fmla="*/ 7 h 35"/>
                <a:gd name="T20" fmla="*/ 9 w 17"/>
                <a:gd name="T21" fmla="*/ 7 h 35"/>
                <a:gd name="T22" fmla="*/ 9 w 17"/>
                <a:gd name="T23" fmla="*/ 7 h 35"/>
                <a:gd name="T24" fmla="*/ 10 w 17"/>
                <a:gd name="T25" fmla="*/ 20 h 35"/>
                <a:gd name="T26" fmla="*/ 9 w 17"/>
                <a:gd name="T27" fmla="*/ 34 h 35"/>
                <a:gd name="T28" fmla="*/ 17 w 17"/>
                <a:gd name="T29" fmla="*/ 33 h 35"/>
                <a:gd name="T30" fmla="*/ 16 w 17"/>
                <a:gd name="T31" fmla="*/ 20 h 35"/>
                <a:gd name="T32" fmla="*/ 17 w 17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35">
                  <a:moveTo>
                    <a:pt x="17" y="0"/>
                  </a:moveTo>
                  <a:lnTo>
                    <a:pt x="9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1" y="20"/>
                  </a:lnTo>
                  <a:cubicBezTo>
                    <a:pt x="1" y="20"/>
                    <a:pt x="0" y="33"/>
                    <a:pt x="0" y="34"/>
                  </a:cubicBezTo>
                  <a:cubicBezTo>
                    <a:pt x="1" y="35"/>
                    <a:pt x="8" y="34"/>
                    <a:pt x="8" y="34"/>
                  </a:cubicBezTo>
                  <a:lnTo>
                    <a:pt x="7" y="20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10" y="20"/>
                  </a:lnTo>
                  <a:lnTo>
                    <a:pt x="9" y="34"/>
                  </a:lnTo>
                  <a:cubicBezTo>
                    <a:pt x="9" y="34"/>
                    <a:pt x="17" y="35"/>
                    <a:pt x="17" y="33"/>
                  </a:cubicBezTo>
                  <a:cubicBezTo>
                    <a:pt x="17" y="33"/>
                    <a:pt x="16" y="20"/>
                    <a:pt x="16" y="20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575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4376738" y="2349500"/>
              <a:ext cx="66675" cy="85725"/>
            </a:xfrm>
            <a:prstGeom prst="rect">
              <a:avLst/>
            </a:prstGeom>
            <a:solidFill>
              <a:srgbClr val="E3B5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4310063" y="2387600"/>
              <a:ext cx="200025" cy="219075"/>
            </a:xfrm>
            <a:custGeom>
              <a:avLst/>
              <a:gdLst>
                <a:gd name="T0" fmla="*/ 19 w 21"/>
                <a:gd name="T1" fmla="*/ 1 h 23"/>
                <a:gd name="T2" fmla="*/ 14 w 21"/>
                <a:gd name="T3" fmla="*/ 0 h 23"/>
                <a:gd name="T4" fmla="*/ 7 w 21"/>
                <a:gd name="T5" fmla="*/ 0 h 23"/>
                <a:gd name="T6" fmla="*/ 3 w 21"/>
                <a:gd name="T7" fmla="*/ 1 h 23"/>
                <a:gd name="T8" fmla="*/ 3 w 21"/>
                <a:gd name="T9" fmla="*/ 23 h 23"/>
                <a:gd name="T10" fmla="*/ 10 w 21"/>
                <a:gd name="T11" fmla="*/ 23 h 23"/>
                <a:gd name="T12" fmla="*/ 11 w 21"/>
                <a:gd name="T13" fmla="*/ 23 h 23"/>
                <a:gd name="T14" fmla="*/ 19 w 21"/>
                <a:gd name="T15" fmla="*/ 23 h 23"/>
                <a:gd name="T16" fmla="*/ 19 w 2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3">
                  <a:moveTo>
                    <a:pt x="19" y="1"/>
                  </a:moveTo>
                  <a:cubicBezTo>
                    <a:pt x="18" y="1"/>
                    <a:pt x="16" y="1"/>
                    <a:pt x="14" y="0"/>
                  </a:cubicBezTo>
                  <a:cubicBezTo>
                    <a:pt x="13" y="3"/>
                    <a:pt x="9" y="4"/>
                    <a:pt x="7" y="0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0" y="5"/>
                    <a:pt x="3" y="23"/>
                    <a:pt x="3" y="23"/>
                  </a:cubicBezTo>
                  <a:lnTo>
                    <a:pt x="10" y="23"/>
                  </a:lnTo>
                  <a:lnTo>
                    <a:pt x="11" y="23"/>
                  </a:lnTo>
                  <a:lnTo>
                    <a:pt x="19" y="23"/>
                  </a:lnTo>
                  <a:cubicBezTo>
                    <a:pt x="19" y="23"/>
                    <a:pt x="21" y="5"/>
                    <a:pt x="19" y="1"/>
                  </a:cubicBezTo>
                  <a:close/>
                </a:path>
              </a:pathLst>
            </a:custGeom>
            <a:solidFill>
              <a:srgbClr val="AAADB9"/>
            </a:solidFill>
            <a:ln w="0">
              <a:solidFill>
                <a:srgbClr val="9CA2A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4329113" y="2606675"/>
              <a:ext cx="161925" cy="9525"/>
            </a:xfrm>
            <a:custGeom>
              <a:avLst/>
              <a:gdLst>
                <a:gd name="T0" fmla="*/ 17 w 17"/>
                <a:gd name="T1" fmla="*/ 1 h 1"/>
                <a:gd name="T2" fmla="*/ 0 w 17"/>
                <a:gd name="T3" fmla="*/ 1 h 1"/>
                <a:gd name="T4" fmla="*/ 0 w 17"/>
                <a:gd name="T5" fmla="*/ 0 h 1"/>
                <a:gd name="T6" fmla="*/ 17 w 17"/>
                <a:gd name="T7" fmla="*/ 0 h 1"/>
                <a:gd name="T8" fmla="*/ 17 w 1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">
                  <a:moveTo>
                    <a:pt x="17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7" y="0"/>
                  </a:lnTo>
                  <a:cubicBezTo>
                    <a:pt x="17" y="0"/>
                    <a:pt x="17" y="1"/>
                    <a:pt x="17" y="1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4357688" y="2244725"/>
              <a:ext cx="104775" cy="142875"/>
            </a:xfrm>
            <a:custGeom>
              <a:avLst/>
              <a:gdLst>
                <a:gd name="T0" fmla="*/ 11 w 11"/>
                <a:gd name="T1" fmla="*/ 7 h 15"/>
                <a:gd name="T2" fmla="*/ 5 w 11"/>
                <a:gd name="T3" fmla="*/ 15 h 15"/>
                <a:gd name="T4" fmla="*/ 0 w 11"/>
                <a:gd name="T5" fmla="*/ 7 h 15"/>
                <a:gd name="T6" fmla="*/ 5 w 11"/>
                <a:gd name="T7" fmla="*/ 0 h 15"/>
                <a:gd name="T8" fmla="*/ 11 w 11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1" y="7"/>
                  </a:moveTo>
                  <a:cubicBezTo>
                    <a:pt x="11" y="12"/>
                    <a:pt x="8" y="15"/>
                    <a:pt x="5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1" y="3"/>
                    <a:pt x="11" y="7"/>
                  </a:cubicBez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4452938" y="2311400"/>
              <a:ext cx="19050" cy="47625"/>
            </a:xfrm>
            <a:custGeom>
              <a:avLst/>
              <a:gdLst>
                <a:gd name="T0" fmla="*/ 1 w 2"/>
                <a:gd name="T1" fmla="*/ 1 h 5"/>
                <a:gd name="T2" fmla="*/ 2 w 2"/>
                <a:gd name="T3" fmla="*/ 1 h 5"/>
                <a:gd name="T4" fmla="*/ 0 w 2"/>
                <a:gd name="T5" fmla="*/ 4 h 5"/>
                <a:gd name="T6" fmla="*/ 1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2" y="2"/>
                    <a:pt x="1" y="5"/>
                    <a:pt x="0" y="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4348163" y="2311400"/>
              <a:ext cx="19050" cy="47625"/>
            </a:xfrm>
            <a:custGeom>
              <a:avLst/>
              <a:gdLst>
                <a:gd name="T0" fmla="*/ 1 w 2"/>
                <a:gd name="T1" fmla="*/ 1 h 5"/>
                <a:gd name="T2" fmla="*/ 0 w 2"/>
                <a:gd name="T3" fmla="*/ 1 h 5"/>
                <a:gd name="T4" fmla="*/ 2 w 2"/>
                <a:gd name="T5" fmla="*/ 4 h 5"/>
                <a:gd name="T6" fmla="*/ 1 w 2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0" y="2"/>
                    <a:pt x="1" y="5"/>
                    <a:pt x="2" y="4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4424363" y="2768600"/>
              <a:ext cx="66675" cy="152400"/>
            </a:xfrm>
            <a:custGeom>
              <a:avLst/>
              <a:gdLst>
                <a:gd name="T0" fmla="*/ 2 w 7"/>
                <a:gd name="T1" fmla="*/ 5 h 16"/>
                <a:gd name="T2" fmla="*/ 5 w 7"/>
                <a:gd name="T3" fmla="*/ 1 h 16"/>
                <a:gd name="T4" fmla="*/ 6 w 7"/>
                <a:gd name="T5" fmla="*/ 16 h 16"/>
                <a:gd name="T6" fmla="*/ 0 w 7"/>
                <a:gd name="T7" fmla="*/ 15 h 16"/>
                <a:gd name="T8" fmla="*/ 1 w 7"/>
                <a:gd name="T9" fmla="*/ 13 h 16"/>
                <a:gd name="T10" fmla="*/ 4 w 7"/>
                <a:gd name="T11" fmla="*/ 9 h 16"/>
                <a:gd name="T12" fmla="*/ 2 w 7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2" y="5"/>
                  </a:moveTo>
                  <a:cubicBezTo>
                    <a:pt x="2" y="5"/>
                    <a:pt x="5" y="2"/>
                    <a:pt x="5" y="1"/>
                  </a:cubicBezTo>
                  <a:cubicBezTo>
                    <a:pt x="5" y="0"/>
                    <a:pt x="7" y="15"/>
                    <a:pt x="6" y="16"/>
                  </a:cubicBezTo>
                  <a:cubicBezTo>
                    <a:pt x="6" y="16"/>
                    <a:pt x="5" y="12"/>
                    <a:pt x="0" y="15"/>
                  </a:cubicBezTo>
                  <a:cubicBezTo>
                    <a:pt x="0" y="15"/>
                    <a:pt x="0" y="13"/>
                    <a:pt x="1" y="13"/>
                  </a:cubicBezTo>
                  <a:cubicBezTo>
                    <a:pt x="3" y="12"/>
                    <a:pt x="4" y="12"/>
                    <a:pt x="4" y="9"/>
                  </a:cubicBezTo>
                  <a:cubicBezTo>
                    <a:pt x="4" y="5"/>
                    <a:pt x="0" y="16"/>
                    <a:pt x="2" y="5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4414838" y="2816225"/>
              <a:ext cx="19050" cy="66675"/>
            </a:xfrm>
            <a:custGeom>
              <a:avLst/>
              <a:gdLst>
                <a:gd name="T0" fmla="*/ 2 w 2"/>
                <a:gd name="T1" fmla="*/ 1 h 7"/>
                <a:gd name="T2" fmla="*/ 1 w 2"/>
                <a:gd name="T3" fmla="*/ 6 h 7"/>
                <a:gd name="T4" fmla="*/ 2 w 2"/>
                <a:gd name="T5" fmla="*/ 0 h 7"/>
                <a:gd name="T6" fmla="*/ 2 w 2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1"/>
                  </a:moveTo>
                  <a:cubicBezTo>
                    <a:pt x="2" y="1"/>
                    <a:pt x="2" y="6"/>
                    <a:pt x="1" y="6"/>
                  </a:cubicBezTo>
                  <a:cubicBezTo>
                    <a:pt x="0" y="7"/>
                    <a:pt x="2" y="1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4414838" y="2806700"/>
              <a:ext cx="19050" cy="38100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4 h 4"/>
                <a:gd name="T4" fmla="*/ 2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0"/>
                    <a:pt x="1" y="3"/>
                    <a:pt x="1" y="4"/>
                  </a:cubicBezTo>
                  <a:cubicBezTo>
                    <a:pt x="0" y="4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4329113" y="2768600"/>
              <a:ext cx="66675" cy="152400"/>
            </a:xfrm>
            <a:custGeom>
              <a:avLst/>
              <a:gdLst>
                <a:gd name="T0" fmla="*/ 5 w 7"/>
                <a:gd name="T1" fmla="*/ 5 h 16"/>
                <a:gd name="T2" fmla="*/ 2 w 7"/>
                <a:gd name="T3" fmla="*/ 1 h 16"/>
                <a:gd name="T4" fmla="*/ 1 w 7"/>
                <a:gd name="T5" fmla="*/ 16 h 16"/>
                <a:gd name="T6" fmla="*/ 7 w 7"/>
                <a:gd name="T7" fmla="*/ 15 h 16"/>
                <a:gd name="T8" fmla="*/ 6 w 7"/>
                <a:gd name="T9" fmla="*/ 13 h 16"/>
                <a:gd name="T10" fmla="*/ 3 w 7"/>
                <a:gd name="T11" fmla="*/ 9 h 16"/>
                <a:gd name="T12" fmla="*/ 5 w 7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5" y="5"/>
                  </a:moveTo>
                  <a:cubicBezTo>
                    <a:pt x="5" y="5"/>
                    <a:pt x="2" y="2"/>
                    <a:pt x="2" y="1"/>
                  </a:cubicBezTo>
                  <a:cubicBezTo>
                    <a:pt x="2" y="0"/>
                    <a:pt x="0" y="15"/>
                    <a:pt x="1" y="16"/>
                  </a:cubicBezTo>
                  <a:cubicBezTo>
                    <a:pt x="2" y="16"/>
                    <a:pt x="3" y="12"/>
                    <a:pt x="7" y="15"/>
                  </a:cubicBezTo>
                  <a:cubicBezTo>
                    <a:pt x="7" y="15"/>
                    <a:pt x="7" y="13"/>
                    <a:pt x="6" y="13"/>
                  </a:cubicBezTo>
                  <a:cubicBezTo>
                    <a:pt x="4" y="12"/>
                    <a:pt x="3" y="12"/>
                    <a:pt x="3" y="9"/>
                  </a:cubicBezTo>
                  <a:cubicBezTo>
                    <a:pt x="4" y="5"/>
                    <a:pt x="7" y="16"/>
                    <a:pt x="5" y="5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4386263" y="2816225"/>
              <a:ext cx="19050" cy="66675"/>
            </a:xfrm>
            <a:custGeom>
              <a:avLst/>
              <a:gdLst>
                <a:gd name="T0" fmla="*/ 0 w 2"/>
                <a:gd name="T1" fmla="*/ 1 h 7"/>
                <a:gd name="T2" fmla="*/ 1 w 2"/>
                <a:gd name="T3" fmla="*/ 6 h 7"/>
                <a:gd name="T4" fmla="*/ 0 w 2"/>
                <a:gd name="T5" fmla="*/ 0 h 7"/>
                <a:gd name="T6" fmla="*/ 0 w 2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1"/>
                  </a:moveTo>
                  <a:cubicBezTo>
                    <a:pt x="0" y="1"/>
                    <a:pt x="1" y="6"/>
                    <a:pt x="1" y="6"/>
                  </a:cubicBezTo>
                  <a:cubicBezTo>
                    <a:pt x="2" y="7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4386263" y="2806700"/>
              <a:ext cx="19050" cy="38100"/>
            </a:xfrm>
            <a:custGeom>
              <a:avLst/>
              <a:gdLst>
                <a:gd name="T0" fmla="*/ 0 w 2"/>
                <a:gd name="T1" fmla="*/ 0 h 4"/>
                <a:gd name="T2" fmla="*/ 1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1" y="3"/>
                    <a:pt x="1" y="4"/>
                  </a:cubicBezTo>
                  <a:cubicBezTo>
                    <a:pt x="2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6" name="Freeform 24"/>
            <p:cNvSpPr>
              <a:spLocks/>
            </p:cNvSpPr>
            <p:nvPr/>
          </p:nvSpPr>
          <p:spPr bwMode="auto">
            <a:xfrm>
              <a:off x="4329113" y="2921000"/>
              <a:ext cx="76200" cy="28575"/>
            </a:xfrm>
            <a:custGeom>
              <a:avLst/>
              <a:gdLst>
                <a:gd name="T0" fmla="*/ 0 w 8"/>
                <a:gd name="T1" fmla="*/ 3 h 3"/>
                <a:gd name="T2" fmla="*/ 7 w 8"/>
                <a:gd name="T3" fmla="*/ 3 h 3"/>
                <a:gd name="T4" fmla="*/ 6 w 8"/>
                <a:gd name="T5" fmla="*/ 0 h 3"/>
                <a:gd name="T6" fmla="*/ 0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lnTo>
                    <a:pt x="7" y="3"/>
                  </a:lnTo>
                  <a:cubicBezTo>
                    <a:pt x="7" y="3"/>
                    <a:pt x="8" y="1"/>
                    <a:pt x="6" y="0"/>
                  </a:cubicBezTo>
                  <a:cubicBezTo>
                    <a:pt x="3" y="0"/>
                    <a:pt x="1" y="0"/>
                    <a:pt x="0" y="3"/>
                  </a:cubicBezTo>
                  <a:close/>
                </a:path>
              </a:pathLst>
            </a:custGeom>
            <a:solidFill>
              <a:srgbClr val="44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7" name="Freeform 25"/>
            <p:cNvSpPr>
              <a:spLocks/>
            </p:cNvSpPr>
            <p:nvPr/>
          </p:nvSpPr>
          <p:spPr bwMode="auto">
            <a:xfrm>
              <a:off x="4414838" y="2921000"/>
              <a:ext cx="76200" cy="28575"/>
            </a:xfrm>
            <a:custGeom>
              <a:avLst/>
              <a:gdLst>
                <a:gd name="T0" fmla="*/ 8 w 8"/>
                <a:gd name="T1" fmla="*/ 3 h 3"/>
                <a:gd name="T2" fmla="*/ 1 w 8"/>
                <a:gd name="T3" fmla="*/ 3 h 3"/>
                <a:gd name="T4" fmla="*/ 2 w 8"/>
                <a:gd name="T5" fmla="*/ 0 h 3"/>
                <a:gd name="T6" fmla="*/ 8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lnTo>
                    <a:pt x="1" y="3"/>
                  </a:lnTo>
                  <a:cubicBezTo>
                    <a:pt x="1" y="3"/>
                    <a:pt x="0" y="1"/>
                    <a:pt x="2" y="0"/>
                  </a:cubicBezTo>
                  <a:cubicBezTo>
                    <a:pt x="5" y="0"/>
                    <a:pt x="7" y="0"/>
                    <a:pt x="8" y="3"/>
                  </a:cubicBezTo>
                  <a:close/>
                </a:path>
              </a:pathLst>
            </a:custGeom>
            <a:solidFill>
              <a:srgbClr val="44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8" name="Rectangle 26"/>
            <p:cNvSpPr>
              <a:spLocks noChangeArrowheads="1"/>
            </p:cNvSpPr>
            <p:nvPr/>
          </p:nvSpPr>
          <p:spPr bwMode="auto">
            <a:xfrm>
              <a:off x="4424363" y="2949575"/>
              <a:ext cx="66675" cy="1588"/>
            </a:xfrm>
            <a:prstGeom prst="rect">
              <a:avLst/>
            </a:prstGeom>
            <a:solidFill>
              <a:srgbClr val="44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9" name="Rectangle 27"/>
            <p:cNvSpPr>
              <a:spLocks noChangeArrowheads="1"/>
            </p:cNvSpPr>
            <p:nvPr/>
          </p:nvSpPr>
          <p:spPr bwMode="auto">
            <a:xfrm>
              <a:off x="4329113" y="2949575"/>
              <a:ext cx="66675" cy="1588"/>
            </a:xfrm>
            <a:prstGeom prst="rect">
              <a:avLst/>
            </a:prstGeom>
            <a:solidFill>
              <a:srgbClr val="44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0" name="Freeform 28"/>
            <p:cNvSpPr>
              <a:spLocks/>
            </p:cNvSpPr>
            <p:nvPr/>
          </p:nvSpPr>
          <p:spPr bwMode="auto">
            <a:xfrm>
              <a:off x="4405313" y="2635250"/>
              <a:ext cx="57150" cy="66675"/>
            </a:xfrm>
            <a:custGeom>
              <a:avLst/>
              <a:gdLst>
                <a:gd name="T0" fmla="*/ 2 w 6"/>
                <a:gd name="T1" fmla="*/ 6 h 7"/>
                <a:gd name="T2" fmla="*/ 5 w 6"/>
                <a:gd name="T3" fmla="*/ 4 h 7"/>
                <a:gd name="T4" fmla="*/ 6 w 6"/>
                <a:gd name="T5" fmla="*/ 0 h 7"/>
                <a:gd name="T6" fmla="*/ 1 w 6"/>
                <a:gd name="T7" fmla="*/ 3 h 7"/>
                <a:gd name="T8" fmla="*/ 3 w 6"/>
                <a:gd name="T9" fmla="*/ 3 h 7"/>
                <a:gd name="T10" fmla="*/ 3 w 6"/>
                <a:gd name="T11" fmla="*/ 4 h 7"/>
                <a:gd name="T12" fmla="*/ 2 w 6"/>
                <a:gd name="T13" fmla="*/ 5 h 7"/>
                <a:gd name="T14" fmla="*/ 3 w 6"/>
                <a:gd name="T15" fmla="*/ 5 h 7"/>
                <a:gd name="T16" fmla="*/ 2 w 6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3" y="6"/>
                    <a:pt x="5" y="4"/>
                    <a:pt x="5" y="4"/>
                  </a:cubicBezTo>
                  <a:cubicBezTo>
                    <a:pt x="5" y="3"/>
                    <a:pt x="5" y="1"/>
                    <a:pt x="6" y="0"/>
                  </a:cubicBezTo>
                  <a:cubicBezTo>
                    <a:pt x="6" y="0"/>
                    <a:pt x="4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5" y="3"/>
                    <a:pt x="3" y="5"/>
                    <a:pt x="2" y="5"/>
                  </a:cubicBezTo>
                  <a:cubicBezTo>
                    <a:pt x="1" y="5"/>
                    <a:pt x="1" y="5"/>
                    <a:pt x="3" y="5"/>
                  </a:cubicBezTo>
                  <a:cubicBezTo>
                    <a:pt x="3" y="5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1" name="Freeform 29"/>
            <p:cNvSpPr>
              <a:spLocks/>
            </p:cNvSpPr>
            <p:nvPr/>
          </p:nvSpPr>
          <p:spPr bwMode="auto">
            <a:xfrm>
              <a:off x="4357688" y="2644775"/>
              <a:ext cx="57150" cy="57150"/>
            </a:xfrm>
            <a:custGeom>
              <a:avLst/>
              <a:gdLst>
                <a:gd name="T0" fmla="*/ 4 w 6"/>
                <a:gd name="T1" fmla="*/ 5 h 6"/>
                <a:gd name="T2" fmla="*/ 1 w 6"/>
                <a:gd name="T3" fmla="*/ 3 h 6"/>
                <a:gd name="T4" fmla="*/ 1 w 6"/>
                <a:gd name="T5" fmla="*/ 0 h 6"/>
                <a:gd name="T6" fmla="*/ 5 w 6"/>
                <a:gd name="T7" fmla="*/ 2 h 6"/>
                <a:gd name="T8" fmla="*/ 3 w 6"/>
                <a:gd name="T9" fmla="*/ 2 h 6"/>
                <a:gd name="T10" fmla="*/ 3 w 6"/>
                <a:gd name="T11" fmla="*/ 3 h 6"/>
                <a:gd name="T12" fmla="*/ 4 w 6"/>
                <a:gd name="T13" fmla="*/ 4 h 6"/>
                <a:gd name="T14" fmla="*/ 3 w 6"/>
                <a:gd name="T15" fmla="*/ 4 h 6"/>
                <a:gd name="T16" fmla="*/ 4 w 6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4" y="5"/>
                  </a:moveTo>
                  <a:cubicBezTo>
                    <a:pt x="3" y="5"/>
                    <a:pt x="1" y="3"/>
                    <a:pt x="1" y="3"/>
                  </a:cubicBezTo>
                  <a:cubicBezTo>
                    <a:pt x="1" y="2"/>
                    <a:pt x="2" y="0"/>
                    <a:pt x="1" y="0"/>
                  </a:cubicBezTo>
                  <a:cubicBezTo>
                    <a:pt x="1" y="0"/>
                    <a:pt x="2" y="2"/>
                    <a:pt x="5" y="2"/>
                  </a:cubicBezTo>
                  <a:cubicBezTo>
                    <a:pt x="5" y="2"/>
                    <a:pt x="2" y="2"/>
                    <a:pt x="3" y="2"/>
                  </a:cubicBezTo>
                  <a:cubicBezTo>
                    <a:pt x="6" y="3"/>
                    <a:pt x="4" y="3"/>
                    <a:pt x="3" y="3"/>
                  </a:cubicBezTo>
                  <a:cubicBezTo>
                    <a:pt x="0" y="2"/>
                    <a:pt x="3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2" name="Freeform 30"/>
            <p:cNvSpPr>
              <a:spLocks/>
            </p:cNvSpPr>
            <p:nvPr/>
          </p:nvSpPr>
          <p:spPr bwMode="auto">
            <a:xfrm>
              <a:off x="4329113" y="2940050"/>
              <a:ext cx="76200" cy="9525"/>
            </a:xfrm>
            <a:custGeom>
              <a:avLst/>
              <a:gdLst>
                <a:gd name="T0" fmla="*/ 7 w 8"/>
                <a:gd name="T1" fmla="*/ 0 h 1"/>
                <a:gd name="T2" fmla="*/ 5 w 8"/>
                <a:gd name="T3" fmla="*/ 1 h 1"/>
                <a:gd name="T4" fmla="*/ 0 w 8"/>
                <a:gd name="T5" fmla="*/ 1 h 1"/>
                <a:gd name="T6" fmla="*/ 0 w 8"/>
                <a:gd name="T7" fmla="*/ 1 h 1"/>
                <a:gd name="T8" fmla="*/ 7 w 8"/>
                <a:gd name="T9" fmla="*/ 1 h 1"/>
                <a:gd name="T10" fmla="*/ 7 w 8"/>
                <a:gd name="T11" fmla="*/ 1 h 1"/>
                <a:gd name="T12" fmla="*/ 7 w 8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">
                  <a:moveTo>
                    <a:pt x="7" y="0"/>
                  </a:moveTo>
                  <a:cubicBezTo>
                    <a:pt x="7" y="0"/>
                    <a:pt x="7" y="1"/>
                    <a:pt x="5" y="1"/>
                  </a:cubicBezTo>
                  <a:cubicBezTo>
                    <a:pt x="3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" y="1"/>
                  </a:lnTo>
                  <a:lnTo>
                    <a:pt x="7" y="1"/>
                  </a:lnTo>
                  <a:cubicBezTo>
                    <a:pt x="7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34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3" name="Freeform 31"/>
            <p:cNvSpPr>
              <a:spLocks/>
            </p:cNvSpPr>
            <p:nvPr/>
          </p:nvSpPr>
          <p:spPr bwMode="auto">
            <a:xfrm>
              <a:off x="4424363" y="2940050"/>
              <a:ext cx="66675" cy="9525"/>
            </a:xfrm>
            <a:custGeom>
              <a:avLst/>
              <a:gdLst>
                <a:gd name="T0" fmla="*/ 7 w 7"/>
                <a:gd name="T1" fmla="*/ 0 h 1"/>
                <a:gd name="T2" fmla="*/ 5 w 7"/>
                <a:gd name="T3" fmla="*/ 1 h 1"/>
                <a:gd name="T4" fmla="*/ 0 w 7"/>
                <a:gd name="T5" fmla="*/ 1 h 1"/>
                <a:gd name="T6" fmla="*/ 0 w 7"/>
                <a:gd name="T7" fmla="*/ 1 h 1"/>
                <a:gd name="T8" fmla="*/ 7 w 7"/>
                <a:gd name="T9" fmla="*/ 1 h 1"/>
                <a:gd name="T10" fmla="*/ 7 w 7"/>
                <a:gd name="T11" fmla="*/ 1 h 1"/>
                <a:gd name="T12" fmla="*/ 7 w 7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7" y="0"/>
                    <a:pt x="7" y="1"/>
                    <a:pt x="5" y="1"/>
                  </a:cubicBezTo>
                  <a:cubicBezTo>
                    <a:pt x="3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" y="1"/>
                  </a:lnTo>
                  <a:lnTo>
                    <a:pt x="7" y="1"/>
                  </a:ln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34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4" name="Freeform 32"/>
            <p:cNvSpPr>
              <a:spLocks/>
            </p:cNvSpPr>
            <p:nvPr/>
          </p:nvSpPr>
          <p:spPr bwMode="auto">
            <a:xfrm>
              <a:off x="4424363" y="2701925"/>
              <a:ext cx="9525" cy="104775"/>
            </a:xfrm>
            <a:custGeom>
              <a:avLst/>
              <a:gdLst>
                <a:gd name="T0" fmla="*/ 0 w 1"/>
                <a:gd name="T1" fmla="*/ 11 h 11"/>
                <a:gd name="T2" fmla="*/ 1 w 1"/>
                <a:gd name="T3" fmla="*/ 9 h 11"/>
                <a:gd name="T4" fmla="*/ 0 w 1"/>
                <a:gd name="T5" fmla="*/ 1 h 11"/>
                <a:gd name="T6" fmla="*/ 0 w 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0" y="11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8"/>
                    <a:pt x="0" y="0"/>
                    <a:pt x="0" y="1"/>
                  </a:cubicBezTo>
                  <a:cubicBezTo>
                    <a:pt x="0" y="1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5" name="Freeform 33"/>
            <p:cNvSpPr>
              <a:spLocks/>
            </p:cNvSpPr>
            <p:nvPr/>
          </p:nvSpPr>
          <p:spPr bwMode="auto">
            <a:xfrm>
              <a:off x="4386263" y="2701925"/>
              <a:ext cx="9525" cy="104775"/>
            </a:xfrm>
            <a:custGeom>
              <a:avLst/>
              <a:gdLst>
                <a:gd name="T0" fmla="*/ 1 w 1"/>
                <a:gd name="T1" fmla="*/ 11 h 11"/>
                <a:gd name="T2" fmla="*/ 0 w 1"/>
                <a:gd name="T3" fmla="*/ 9 h 11"/>
                <a:gd name="T4" fmla="*/ 1 w 1"/>
                <a:gd name="T5" fmla="*/ 1 h 11"/>
                <a:gd name="T6" fmla="*/ 1 w 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1">
                  <a:moveTo>
                    <a:pt x="1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1" y="0"/>
                    <a:pt x="1" y="1"/>
                  </a:cubicBezTo>
                  <a:cubicBezTo>
                    <a:pt x="1" y="1"/>
                    <a:pt x="1" y="9"/>
                    <a:pt x="1" y="11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6" name="Freeform 34"/>
            <p:cNvSpPr>
              <a:spLocks/>
            </p:cNvSpPr>
            <p:nvPr/>
          </p:nvSpPr>
          <p:spPr bwMode="auto">
            <a:xfrm>
              <a:off x="4338638" y="2720975"/>
              <a:ext cx="9525" cy="66675"/>
            </a:xfrm>
            <a:custGeom>
              <a:avLst/>
              <a:gdLst>
                <a:gd name="T0" fmla="*/ 1 w 1"/>
                <a:gd name="T1" fmla="*/ 5 h 7"/>
                <a:gd name="T2" fmla="*/ 0 w 1"/>
                <a:gd name="T3" fmla="*/ 0 h 7"/>
                <a:gd name="T4" fmla="*/ 0 w 1"/>
                <a:gd name="T5" fmla="*/ 6 h 7"/>
                <a:gd name="T6" fmla="*/ 1 w 1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1" y="5"/>
                  </a:moveTo>
                  <a:lnTo>
                    <a:pt x="0" y="0"/>
                  </a:lnTo>
                  <a:cubicBezTo>
                    <a:pt x="0" y="0"/>
                    <a:pt x="0" y="7"/>
                    <a:pt x="0" y="6"/>
                  </a:cubicBezTo>
                  <a:cubicBezTo>
                    <a:pt x="1" y="6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7" name="Freeform 35"/>
            <p:cNvSpPr>
              <a:spLocks/>
            </p:cNvSpPr>
            <p:nvPr/>
          </p:nvSpPr>
          <p:spPr bwMode="auto">
            <a:xfrm>
              <a:off x="4471988" y="2720975"/>
              <a:ext cx="9525" cy="66675"/>
            </a:xfrm>
            <a:custGeom>
              <a:avLst/>
              <a:gdLst>
                <a:gd name="T0" fmla="*/ 0 w 1"/>
                <a:gd name="T1" fmla="*/ 5 h 7"/>
                <a:gd name="T2" fmla="*/ 1 w 1"/>
                <a:gd name="T3" fmla="*/ 0 h 7"/>
                <a:gd name="T4" fmla="*/ 1 w 1"/>
                <a:gd name="T5" fmla="*/ 6 h 7"/>
                <a:gd name="T6" fmla="*/ 0 w 1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7">
                  <a:moveTo>
                    <a:pt x="0" y="5"/>
                  </a:moveTo>
                  <a:lnTo>
                    <a:pt x="1" y="0"/>
                  </a:lnTo>
                  <a:cubicBezTo>
                    <a:pt x="1" y="0"/>
                    <a:pt x="1" y="7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8" name="Freeform 36"/>
            <p:cNvSpPr>
              <a:spLocks/>
            </p:cNvSpPr>
            <p:nvPr/>
          </p:nvSpPr>
          <p:spPr bwMode="auto">
            <a:xfrm>
              <a:off x="4329113" y="2397125"/>
              <a:ext cx="38100" cy="209550"/>
            </a:xfrm>
            <a:custGeom>
              <a:avLst/>
              <a:gdLst>
                <a:gd name="T0" fmla="*/ 2 w 4"/>
                <a:gd name="T1" fmla="*/ 0 h 22"/>
                <a:gd name="T2" fmla="*/ 2 w 4"/>
                <a:gd name="T3" fmla="*/ 9 h 22"/>
                <a:gd name="T4" fmla="*/ 3 w 4"/>
                <a:gd name="T5" fmla="*/ 13 h 22"/>
                <a:gd name="T6" fmla="*/ 1 w 4"/>
                <a:gd name="T7" fmla="*/ 17 h 22"/>
                <a:gd name="T8" fmla="*/ 3 w 4"/>
                <a:gd name="T9" fmla="*/ 22 h 22"/>
                <a:gd name="T10" fmla="*/ 0 w 4"/>
                <a:gd name="T11" fmla="*/ 22 h 22"/>
                <a:gd name="T12" fmla="*/ 1 w 4"/>
                <a:gd name="T13" fmla="*/ 6 h 22"/>
                <a:gd name="T14" fmla="*/ 2 w 4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2">
                  <a:moveTo>
                    <a:pt x="2" y="0"/>
                  </a:moveTo>
                  <a:cubicBezTo>
                    <a:pt x="2" y="0"/>
                    <a:pt x="2" y="8"/>
                    <a:pt x="2" y="9"/>
                  </a:cubicBezTo>
                  <a:cubicBezTo>
                    <a:pt x="2" y="9"/>
                    <a:pt x="4" y="12"/>
                    <a:pt x="3" y="13"/>
                  </a:cubicBezTo>
                  <a:cubicBezTo>
                    <a:pt x="1" y="14"/>
                    <a:pt x="1" y="16"/>
                    <a:pt x="1" y="17"/>
                  </a:cubicBezTo>
                  <a:cubicBezTo>
                    <a:pt x="1" y="18"/>
                    <a:pt x="0" y="22"/>
                    <a:pt x="3" y="22"/>
                  </a:cubicBezTo>
                  <a:lnTo>
                    <a:pt x="0" y="22"/>
                  </a:lnTo>
                  <a:cubicBezTo>
                    <a:pt x="0" y="22"/>
                    <a:pt x="1" y="6"/>
                    <a:pt x="1" y="6"/>
                  </a:cubicBezTo>
                  <a:cubicBezTo>
                    <a:pt x="1" y="5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9CA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9" name="Freeform 37"/>
            <p:cNvSpPr>
              <a:spLocks/>
            </p:cNvSpPr>
            <p:nvPr/>
          </p:nvSpPr>
          <p:spPr bwMode="auto">
            <a:xfrm>
              <a:off x="4443413" y="2397125"/>
              <a:ext cx="47625" cy="209550"/>
            </a:xfrm>
            <a:custGeom>
              <a:avLst/>
              <a:gdLst>
                <a:gd name="T0" fmla="*/ 3 w 5"/>
                <a:gd name="T1" fmla="*/ 0 h 22"/>
                <a:gd name="T2" fmla="*/ 3 w 5"/>
                <a:gd name="T3" fmla="*/ 10 h 22"/>
                <a:gd name="T4" fmla="*/ 2 w 5"/>
                <a:gd name="T5" fmla="*/ 15 h 22"/>
                <a:gd name="T6" fmla="*/ 4 w 5"/>
                <a:gd name="T7" fmla="*/ 17 h 22"/>
                <a:gd name="T8" fmla="*/ 3 w 5"/>
                <a:gd name="T9" fmla="*/ 22 h 22"/>
                <a:gd name="T10" fmla="*/ 5 w 5"/>
                <a:gd name="T11" fmla="*/ 22 h 22"/>
                <a:gd name="T12" fmla="*/ 4 w 5"/>
                <a:gd name="T13" fmla="*/ 6 h 22"/>
                <a:gd name="T14" fmla="*/ 3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3" y="0"/>
                  </a:moveTo>
                  <a:cubicBezTo>
                    <a:pt x="3" y="0"/>
                    <a:pt x="2" y="6"/>
                    <a:pt x="3" y="10"/>
                  </a:cubicBezTo>
                  <a:cubicBezTo>
                    <a:pt x="5" y="15"/>
                    <a:pt x="0" y="15"/>
                    <a:pt x="2" y="15"/>
                  </a:cubicBezTo>
                  <a:cubicBezTo>
                    <a:pt x="4" y="15"/>
                    <a:pt x="4" y="16"/>
                    <a:pt x="4" y="17"/>
                  </a:cubicBezTo>
                  <a:cubicBezTo>
                    <a:pt x="4" y="18"/>
                    <a:pt x="4" y="22"/>
                    <a:pt x="3" y="22"/>
                  </a:cubicBezTo>
                  <a:lnTo>
                    <a:pt x="5" y="22"/>
                  </a:lnTo>
                  <a:cubicBezTo>
                    <a:pt x="5" y="22"/>
                    <a:pt x="4" y="6"/>
                    <a:pt x="4" y="6"/>
                  </a:cubicBezTo>
                  <a:cubicBezTo>
                    <a:pt x="4" y="5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9CA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1" name="Freeform 38"/>
            <p:cNvSpPr>
              <a:spLocks/>
            </p:cNvSpPr>
            <p:nvPr/>
          </p:nvSpPr>
          <p:spPr bwMode="auto">
            <a:xfrm>
              <a:off x="4471988" y="2444750"/>
              <a:ext cx="28575" cy="152400"/>
            </a:xfrm>
            <a:custGeom>
              <a:avLst/>
              <a:gdLst>
                <a:gd name="T0" fmla="*/ 1 w 3"/>
                <a:gd name="T1" fmla="*/ 1 h 16"/>
                <a:gd name="T2" fmla="*/ 1 w 3"/>
                <a:gd name="T3" fmla="*/ 6 h 16"/>
                <a:gd name="T4" fmla="*/ 1 w 3"/>
                <a:gd name="T5" fmla="*/ 9 h 16"/>
                <a:gd name="T6" fmla="*/ 1 w 3"/>
                <a:gd name="T7" fmla="*/ 11 h 16"/>
                <a:gd name="T8" fmla="*/ 1 w 3"/>
                <a:gd name="T9" fmla="*/ 15 h 16"/>
                <a:gd name="T10" fmla="*/ 2 w 3"/>
                <a:gd name="T11" fmla="*/ 16 h 16"/>
                <a:gd name="T12" fmla="*/ 2 w 3"/>
                <a:gd name="T13" fmla="*/ 14 h 16"/>
                <a:gd name="T14" fmla="*/ 3 w 3"/>
                <a:gd name="T15" fmla="*/ 6 h 16"/>
                <a:gd name="T16" fmla="*/ 1 w 3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1" y="1"/>
                  </a:moveTo>
                  <a:cubicBezTo>
                    <a:pt x="1" y="1"/>
                    <a:pt x="0" y="4"/>
                    <a:pt x="1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1" y="11"/>
                    <a:pt x="2" y="13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5"/>
                    <a:pt x="2" y="14"/>
                  </a:cubicBezTo>
                  <a:cubicBezTo>
                    <a:pt x="2" y="12"/>
                    <a:pt x="2" y="8"/>
                    <a:pt x="3" y="6"/>
                  </a:cubicBezTo>
                  <a:cubicBezTo>
                    <a:pt x="3" y="2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8E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2" name="Freeform 39"/>
            <p:cNvSpPr>
              <a:spLocks/>
            </p:cNvSpPr>
            <p:nvPr/>
          </p:nvSpPr>
          <p:spPr bwMode="auto">
            <a:xfrm>
              <a:off x="4329113" y="2425700"/>
              <a:ext cx="19050" cy="161925"/>
            </a:xfrm>
            <a:custGeom>
              <a:avLst/>
              <a:gdLst>
                <a:gd name="T0" fmla="*/ 1 w 2"/>
                <a:gd name="T1" fmla="*/ 5 h 17"/>
                <a:gd name="T2" fmla="*/ 1 w 2"/>
                <a:gd name="T3" fmla="*/ 0 h 17"/>
                <a:gd name="T4" fmla="*/ 1 w 2"/>
                <a:gd name="T5" fmla="*/ 5 h 17"/>
                <a:gd name="T6" fmla="*/ 0 w 2"/>
                <a:gd name="T7" fmla="*/ 15 h 17"/>
                <a:gd name="T8" fmla="*/ 0 w 2"/>
                <a:gd name="T9" fmla="*/ 17 h 17"/>
                <a:gd name="T10" fmla="*/ 1 w 2"/>
                <a:gd name="T11" fmla="*/ 17 h 17"/>
                <a:gd name="T12" fmla="*/ 1 w 2"/>
                <a:gd name="T13" fmla="*/ 15 h 17"/>
                <a:gd name="T14" fmla="*/ 1 w 2"/>
                <a:gd name="T15" fmla="*/ 10 h 17"/>
                <a:gd name="T16" fmla="*/ 2 w 2"/>
                <a:gd name="T17" fmla="*/ 9 h 17"/>
                <a:gd name="T18" fmla="*/ 1 w 2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7">
                  <a:moveTo>
                    <a:pt x="1" y="5"/>
                  </a:moveTo>
                  <a:cubicBezTo>
                    <a:pt x="2" y="3"/>
                    <a:pt x="1" y="0"/>
                    <a:pt x="1" y="0"/>
                  </a:cubicBezTo>
                  <a:lnTo>
                    <a:pt x="1" y="5"/>
                  </a:lnTo>
                  <a:cubicBezTo>
                    <a:pt x="1" y="5"/>
                    <a:pt x="0" y="11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lnTo>
                    <a:pt x="1" y="17"/>
                  </a:lnTo>
                  <a:cubicBezTo>
                    <a:pt x="1" y="16"/>
                    <a:pt x="1" y="15"/>
                    <a:pt x="1" y="15"/>
                  </a:cubicBezTo>
                  <a:cubicBezTo>
                    <a:pt x="0" y="14"/>
                    <a:pt x="1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2" y="8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8E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3" name="Freeform 40"/>
            <p:cNvSpPr>
              <a:spLocks/>
            </p:cNvSpPr>
            <p:nvPr/>
          </p:nvSpPr>
          <p:spPr bwMode="auto">
            <a:xfrm>
              <a:off x="4329113" y="2616200"/>
              <a:ext cx="28575" cy="76200"/>
            </a:xfrm>
            <a:custGeom>
              <a:avLst/>
              <a:gdLst>
                <a:gd name="T0" fmla="*/ 1 w 3"/>
                <a:gd name="T1" fmla="*/ 0 h 8"/>
                <a:gd name="T2" fmla="*/ 1 w 3"/>
                <a:gd name="T3" fmla="*/ 4 h 8"/>
                <a:gd name="T4" fmla="*/ 1 w 3"/>
                <a:gd name="T5" fmla="*/ 4 h 8"/>
                <a:gd name="T6" fmla="*/ 1 w 3"/>
                <a:gd name="T7" fmla="*/ 5 h 8"/>
                <a:gd name="T8" fmla="*/ 1 w 3"/>
                <a:gd name="T9" fmla="*/ 5 h 8"/>
                <a:gd name="T10" fmla="*/ 1 w 3"/>
                <a:gd name="T11" fmla="*/ 6 h 8"/>
                <a:gd name="T12" fmla="*/ 0 w 3"/>
                <a:gd name="T13" fmla="*/ 8 h 8"/>
                <a:gd name="T14" fmla="*/ 0 w 3"/>
                <a:gd name="T15" fmla="*/ 0 h 8"/>
                <a:gd name="T16" fmla="*/ 1 w 3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8">
                  <a:moveTo>
                    <a:pt x="1" y="0"/>
                  </a:moveTo>
                  <a:cubicBezTo>
                    <a:pt x="1" y="0"/>
                    <a:pt x="0" y="3"/>
                    <a:pt x="1" y="4"/>
                  </a:cubicBezTo>
                  <a:cubicBezTo>
                    <a:pt x="3" y="5"/>
                    <a:pt x="2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8"/>
                    <a:pt x="0" y="8"/>
                  </a:cubicBez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4" name="Freeform 41"/>
            <p:cNvSpPr>
              <a:spLocks/>
            </p:cNvSpPr>
            <p:nvPr/>
          </p:nvSpPr>
          <p:spPr bwMode="auto">
            <a:xfrm>
              <a:off x="4300538" y="2587625"/>
              <a:ext cx="38100" cy="66675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5 h 7"/>
                <a:gd name="T4" fmla="*/ 2 w 4"/>
                <a:gd name="T5" fmla="*/ 3 h 7"/>
                <a:gd name="T6" fmla="*/ 3 w 4"/>
                <a:gd name="T7" fmla="*/ 5 h 7"/>
                <a:gd name="T8" fmla="*/ 2 w 4"/>
                <a:gd name="T9" fmla="*/ 6 h 7"/>
                <a:gd name="T10" fmla="*/ 1 w 4"/>
                <a:gd name="T11" fmla="*/ 2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cubicBezTo>
                    <a:pt x="3" y="2"/>
                    <a:pt x="4" y="5"/>
                    <a:pt x="3" y="5"/>
                  </a:cubicBezTo>
                  <a:cubicBezTo>
                    <a:pt x="2" y="5"/>
                    <a:pt x="3" y="3"/>
                    <a:pt x="2" y="3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4" y="6"/>
                    <a:pt x="3" y="7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1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5" name="Freeform 42"/>
            <p:cNvSpPr>
              <a:spLocks/>
            </p:cNvSpPr>
            <p:nvPr/>
          </p:nvSpPr>
          <p:spPr bwMode="auto">
            <a:xfrm>
              <a:off x="4300538" y="2397125"/>
              <a:ext cx="38100" cy="114300"/>
            </a:xfrm>
            <a:custGeom>
              <a:avLst/>
              <a:gdLst>
                <a:gd name="T0" fmla="*/ 4 w 4"/>
                <a:gd name="T1" fmla="*/ 0 h 12"/>
                <a:gd name="T2" fmla="*/ 0 w 4"/>
                <a:gd name="T3" fmla="*/ 5 h 12"/>
                <a:gd name="T4" fmla="*/ 0 w 4"/>
                <a:gd name="T5" fmla="*/ 12 h 12"/>
                <a:gd name="T6" fmla="*/ 4 w 4"/>
                <a:gd name="T7" fmla="*/ 12 h 12"/>
                <a:gd name="T8" fmla="*/ 4 w 4"/>
                <a:gd name="T9" fmla="*/ 8 h 12"/>
                <a:gd name="T10" fmla="*/ 4 w 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0"/>
                    <a:pt x="1" y="0"/>
                    <a:pt x="0" y="5"/>
                  </a:cubicBezTo>
                  <a:lnTo>
                    <a:pt x="0" y="12"/>
                  </a:lnTo>
                  <a:lnTo>
                    <a:pt x="4" y="12"/>
                  </a:lnTo>
                  <a:lnTo>
                    <a:pt x="4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AADB9"/>
            </a:solidFill>
            <a:ln w="0">
              <a:solidFill>
                <a:srgbClr val="9CA2A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6" name="Freeform 43"/>
            <p:cNvSpPr>
              <a:spLocks/>
            </p:cNvSpPr>
            <p:nvPr/>
          </p:nvSpPr>
          <p:spPr bwMode="auto">
            <a:xfrm>
              <a:off x="4300538" y="2511425"/>
              <a:ext cx="38100" cy="104775"/>
            </a:xfrm>
            <a:custGeom>
              <a:avLst/>
              <a:gdLst>
                <a:gd name="T0" fmla="*/ 0 w 4"/>
                <a:gd name="T1" fmla="*/ 0 h 11"/>
                <a:gd name="T2" fmla="*/ 1 w 4"/>
                <a:gd name="T3" fmla="*/ 11 h 11"/>
                <a:gd name="T4" fmla="*/ 3 w 4"/>
                <a:gd name="T5" fmla="*/ 9 h 11"/>
                <a:gd name="T6" fmla="*/ 4 w 4"/>
                <a:gd name="T7" fmla="*/ 0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0" y="0"/>
                    <a:pt x="0" y="5"/>
                    <a:pt x="1" y="11"/>
                  </a:cubicBezTo>
                  <a:lnTo>
                    <a:pt x="3" y="9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ADB9"/>
            </a:solidFill>
            <a:ln w="0">
              <a:solidFill>
                <a:srgbClr val="9CA2A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7" name="Freeform 44"/>
            <p:cNvSpPr>
              <a:spLocks/>
            </p:cNvSpPr>
            <p:nvPr/>
          </p:nvSpPr>
          <p:spPr bwMode="auto">
            <a:xfrm>
              <a:off x="4300538" y="2473325"/>
              <a:ext cx="47625" cy="38100"/>
            </a:xfrm>
            <a:custGeom>
              <a:avLst/>
              <a:gdLst>
                <a:gd name="T0" fmla="*/ 0 w 5"/>
                <a:gd name="T1" fmla="*/ 0 h 4"/>
                <a:gd name="T2" fmla="*/ 2 w 5"/>
                <a:gd name="T3" fmla="*/ 4 h 4"/>
                <a:gd name="T4" fmla="*/ 0 w 5"/>
                <a:gd name="T5" fmla="*/ 4 h 4"/>
                <a:gd name="T6" fmla="*/ 0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4"/>
                    <a:pt x="2" y="4"/>
                  </a:cubicBezTo>
                  <a:cubicBezTo>
                    <a:pt x="5" y="4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CA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8" name="Freeform 45"/>
            <p:cNvSpPr>
              <a:spLocks/>
            </p:cNvSpPr>
            <p:nvPr/>
          </p:nvSpPr>
          <p:spPr bwMode="auto">
            <a:xfrm>
              <a:off x="4319588" y="2511425"/>
              <a:ext cx="19050" cy="190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2" y="1"/>
                    <a:pt x="2" y="2"/>
                  </a:cubicBez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A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9" name="Freeform 46"/>
            <p:cNvSpPr>
              <a:spLocks/>
            </p:cNvSpPr>
            <p:nvPr/>
          </p:nvSpPr>
          <p:spPr bwMode="auto">
            <a:xfrm>
              <a:off x="4357688" y="2616200"/>
              <a:ext cx="133350" cy="57150"/>
            </a:xfrm>
            <a:custGeom>
              <a:avLst/>
              <a:gdLst>
                <a:gd name="T0" fmla="*/ 0 w 14"/>
                <a:gd name="T1" fmla="*/ 0 h 6"/>
                <a:gd name="T2" fmla="*/ 3 w 14"/>
                <a:gd name="T3" fmla="*/ 1 h 6"/>
                <a:gd name="T4" fmla="*/ 7 w 14"/>
                <a:gd name="T5" fmla="*/ 1 h 6"/>
                <a:gd name="T6" fmla="*/ 13 w 14"/>
                <a:gd name="T7" fmla="*/ 2 h 6"/>
                <a:gd name="T8" fmla="*/ 12 w 14"/>
                <a:gd name="T9" fmla="*/ 4 h 6"/>
                <a:gd name="T10" fmla="*/ 13 w 14"/>
                <a:gd name="T11" fmla="*/ 4 h 6"/>
                <a:gd name="T12" fmla="*/ 13 w 14"/>
                <a:gd name="T13" fmla="*/ 5 h 6"/>
                <a:gd name="T14" fmla="*/ 13 w 14"/>
                <a:gd name="T15" fmla="*/ 5 h 6"/>
                <a:gd name="T16" fmla="*/ 13 w 14"/>
                <a:gd name="T17" fmla="*/ 6 h 6"/>
                <a:gd name="T18" fmla="*/ 14 w 14"/>
                <a:gd name="T19" fmla="*/ 5 h 6"/>
                <a:gd name="T20" fmla="*/ 14 w 14"/>
                <a:gd name="T21" fmla="*/ 0 h 6"/>
                <a:gd name="T22" fmla="*/ 0 w 14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6">
                  <a:moveTo>
                    <a:pt x="0" y="0"/>
                  </a:moveTo>
                  <a:cubicBezTo>
                    <a:pt x="0" y="0"/>
                    <a:pt x="2" y="1"/>
                    <a:pt x="3" y="1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8" y="0"/>
                    <a:pt x="12" y="1"/>
                    <a:pt x="13" y="2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2" y="5"/>
                    <a:pt x="12" y="5"/>
                    <a:pt x="13" y="4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2" y="6"/>
                    <a:pt x="13" y="5"/>
                    <a:pt x="13" y="5"/>
                  </a:cubicBezTo>
                  <a:cubicBezTo>
                    <a:pt x="13" y="5"/>
                    <a:pt x="13" y="5"/>
                    <a:pt x="13" y="6"/>
                  </a:cubicBezTo>
                  <a:cubicBezTo>
                    <a:pt x="13" y="6"/>
                    <a:pt x="14" y="5"/>
                    <a:pt x="14" y="5"/>
                  </a:cubicBezTo>
                  <a:lnTo>
                    <a:pt x="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C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0" name="Freeform 47"/>
            <p:cNvSpPr>
              <a:spLocks/>
            </p:cNvSpPr>
            <p:nvPr/>
          </p:nvSpPr>
          <p:spPr bwMode="auto">
            <a:xfrm>
              <a:off x="4481513" y="2387600"/>
              <a:ext cx="57150" cy="133350"/>
            </a:xfrm>
            <a:custGeom>
              <a:avLst/>
              <a:gdLst>
                <a:gd name="T0" fmla="*/ 0 w 6"/>
                <a:gd name="T1" fmla="*/ 1 h 14"/>
                <a:gd name="T2" fmla="*/ 4 w 6"/>
                <a:gd name="T3" fmla="*/ 6 h 14"/>
                <a:gd name="T4" fmla="*/ 6 w 6"/>
                <a:gd name="T5" fmla="*/ 13 h 14"/>
                <a:gd name="T6" fmla="*/ 2 w 6"/>
                <a:gd name="T7" fmla="*/ 14 h 14"/>
                <a:gd name="T8" fmla="*/ 0 w 6"/>
                <a:gd name="T9" fmla="*/ 9 h 14"/>
                <a:gd name="T10" fmla="*/ 0 w 6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0" y="1"/>
                  </a:moveTo>
                  <a:cubicBezTo>
                    <a:pt x="0" y="1"/>
                    <a:pt x="3" y="0"/>
                    <a:pt x="4" y="6"/>
                  </a:cubicBezTo>
                  <a:lnTo>
                    <a:pt x="6" y="13"/>
                  </a:lnTo>
                  <a:lnTo>
                    <a:pt x="2" y="14"/>
                  </a:lnTo>
                  <a:lnTo>
                    <a:pt x="0" y="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AAADB9"/>
            </a:solidFill>
            <a:ln w="0">
              <a:solidFill>
                <a:srgbClr val="9CA2A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1" name="Freeform 48"/>
            <p:cNvSpPr>
              <a:spLocks/>
            </p:cNvSpPr>
            <p:nvPr/>
          </p:nvSpPr>
          <p:spPr bwMode="auto">
            <a:xfrm>
              <a:off x="4491038" y="2463800"/>
              <a:ext cx="95250" cy="95250"/>
            </a:xfrm>
            <a:custGeom>
              <a:avLst/>
              <a:gdLst>
                <a:gd name="T0" fmla="*/ 0 w 10"/>
                <a:gd name="T1" fmla="*/ 5 h 10"/>
                <a:gd name="T2" fmla="*/ 9 w 10"/>
                <a:gd name="T3" fmla="*/ 0 h 10"/>
                <a:gd name="T4" fmla="*/ 10 w 10"/>
                <a:gd name="T5" fmla="*/ 3 h 10"/>
                <a:gd name="T6" fmla="*/ 2 w 10"/>
                <a:gd name="T7" fmla="*/ 9 h 10"/>
                <a:gd name="T8" fmla="*/ 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5"/>
                  </a:moveTo>
                  <a:cubicBezTo>
                    <a:pt x="0" y="5"/>
                    <a:pt x="4" y="3"/>
                    <a:pt x="9" y="0"/>
                  </a:cubicBezTo>
                  <a:lnTo>
                    <a:pt x="10" y="3"/>
                  </a:lnTo>
                  <a:cubicBezTo>
                    <a:pt x="10" y="3"/>
                    <a:pt x="4" y="10"/>
                    <a:pt x="2" y="9"/>
                  </a:cubicBezTo>
                  <a:cubicBezTo>
                    <a:pt x="1" y="9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AAADB9"/>
            </a:solidFill>
            <a:ln w="0">
              <a:solidFill>
                <a:srgbClr val="9CA2AE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49"/>
            <p:cNvSpPr>
              <a:spLocks/>
            </p:cNvSpPr>
            <p:nvPr/>
          </p:nvSpPr>
          <p:spPr bwMode="auto">
            <a:xfrm>
              <a:off x="4348163" y="2235200"/>
              <a:ext cx="123825" cy="104775"/>
            </a:xfrm>
            <a:custGeom>
              <a:avLst/>
              <a:gdLst>
                <a:gd name="T0" fmla="*/ 10 w 13"/>
                <a:gd name="T1" fmla="*/ 5 h 11"/>
                <a:gd name="T2" fmla="*/ 8 w 13"/>
                <a:gd name="T3" fmla="*/ 6 h 11"/>
                <a:gd name="T4" fmla="*/ 8 w 13"/>
                <a:gd name="T5" fmla="*/ 6 h 11"/>
                <a:gd name="T6" fmla="*/ 7 w 13"/>
                <a:gd name="T7" fmla="*/ 6 h 11"/>
                <a:gd name="T8" fmla="*/ 7 w 13"/>
                <a:gd name="T9" fmla="*/ 6 h 11"/>
                <a:gd name="T10" fmla="*/ 6 w 13"/>
                <a:gd name="T11" fmla="*/ 6 h 11"/>
                <a:gd name="T12" fmla="*/ 3 w 13"/>
                <a:gd name="T13" fmla="*/ 7 h 11"/>
                <a:gd name="T14" fmla="*/ 2 w 13"/>
                <a:gd name="T15" fmla="*/ 10 h 11"/>
                <a:gd name="T16" fmla="*/ 2 w 13"/>
                <a:gd name="T17" fmla="*/ 11 h 11"/>
                <a:gd name="T18" fmla="*/ 2 w 13"/>
                <a:gd name="T19" fmla="*/ 10 h 11"/>
                <a:gd name="T20" fmla="*/ 1 w 13"/>
                <a:gd name="T21" fmla="*/ 9 h 11"/>
                <a:gd name="T22" fmla="*/ 1 w 13"/>
                <a:gd name="T23" fmla="*/ 9 h 11"/>
                <a:gd name="T24" fmla="*/ 1 w 13"/>
                <a:gd name="T25" fmla="*/ 7 h 11"/>
                <a:gd name="T26" fmla="*/ 3 w 13"/>
                <a:gd name="T27" fmla="*/ 2 h 11"/>
                <a:gd name="T28" fmla="*/ 11 w 13"/>
                <a:gd name="T29" fmla="*/ 3 h 11"/>
                <a:gd name="T30" fmla="*/ 12 w 13"/>
                <a:gd name="T31" fmla="*/ 4 h 11"/>
                <a:gd name="T32" fmla="*/ 12 w 13"/>
                <a:gd name="T33" fmla="*/ 9 h 11"/>
                <a:gd name="T34" fmla="*/ 11 w 13"/>
                <a:gd name="T35" fmla="*/ 10 h 11"/>
                <a:gd name="T36" fmla="*/ 11 w 13"/>
                <a:gd name="T37" fmla="*/ 9 h 11"/>
                <a:gd name="T38" fmla="*/ 11 w 13"/>
                <a:gd name="T39" fmla="*/ 7 h 11"/>
                <a:gd name="T40" fmla="*/ 10 w 13"/>
                <a:gd name="T4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1">
                  <a:moveTo>
                    <a:pt x="10" y="5"/>
                  </a:moveTo>
                  <a:cubicBezTo>
                    <a:pt x="10" y="5"/>
                    <a:pt x="9" y="6"/>
                    <a:pt x="8" y="6"/>
                  </a:cubicBezTo>
                  <a:lnTo>
                    <a:pt x="8" y="6"/>
                  </a:lnTo>
                  <a:cubicBezTo>
                    <a:pt x="8" y="6"/>
                    <a:pt x="8" y="6"/>
                    <a:pt x="7" y="6"/>
                  </a:cubicBezTo>
                  <a:lnTo>
                    <a:pt x="7" y="6"/>
                  </a:lnTo>
                  <a:cubicBezTo>
                    <a:pt x="7" y="6"/>
                    <a:pt x="7" y="6"/>
                    <a:pt x="6" y="6"/>
                  </a:cubicBezTo>
                  <a:cubicBezTo>
                    <a:pt x="5" y="6"/>
                    <a:pt x="4" y="6"/>
                    <a:pt x="3" y="7"/>
                  </a:cubicBezTo>
                  <a:cubicBezTo>
                    <a:pt x="2" y="7"/>
                    <a:pt x="2" y="8"/>
                    <a:pt x="2" y="10"/>
                  </a:cubicBezTo>
                  <a:lnTo>
                    <a:pt x="2" y="11"/>
                  </a:lnTo>
                  <a:lnTo>
                    <a:pt x="2" y="10"/>
                  </a:lnTo>
                  <a:lnTo>
                    <a:pt x="1" y="9"/>
                  </a:lnTo>
                  <a:lnTo>
                    <a:pt x="1" y="9"/>
                  </a:lnTo>
                  <a:cubicBezTo>
                    <a:pt x="1" y="9"/>
                    <a:pt x="1" y="9"/>
                    <a:pt x="1" y="7"/>
                  </a:cubicBezTo>
                  <a:cubicBezTo>
                    <a:pt x="1" y="7"/>
                    <a:pt x="0" y="3"/>
                    <a:pt x="3" y="2"/>
                  </a:cubicBezTo>
                  <a:cubicBezTo>
                    <a:pt x="6" y="0"/>
                    <a:pt x="11" y="1"/>
                    <a:pt x="11" y="3"/>
                  </a:cubicBezTo>
                  <a:cubicBezTo>
                    <a:pt x="11" y="3"/>
                    <a:pt x="11" y="3"/>
                    <a:pt x="12" y="4"/>
                  </a:cubicBezTo>
                  <a:cubicBezTo>
                    <a:pt x="12" y="4"/>
                    <a:pt x="13" y="6"/>
                    <a:pt x="12" y="9"/>
                  </a:cubicBezTo>
                  <a:cubicBezTo>
                    <a:pt x="12" y="9"/>
                    <a:pt x="12" y="10"/>
                    <a:pt x="11" y="10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2" y="8"/>
                    <a:pt x="11" y="8"/>
                    <a:pt x="11" y="7"/>
                  </a:cubicBezTo>
                  <a:cubicBezTo>
                    <a:pt x="11" y="7"/>
                    <a:pt x="11" y="6"/>
                    <a:pt x="10" y="5"/>
                  </a:cubicBezTo>
                  <a:close/>
                </a:path>
              </a:pathLst>
            </a:custGeom>
            <a:solidFill>
              <a:srgbClr val="343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50"/>
            <p:cNvSpPr>
              <a:spLocks/>
            </p:cNvSpPr>
            <p:nvPr/>
          </p:nvSpPr>
          <p:spPr bwMode="auto">
            <a:xfrm>
              <a:off x="4348163" y="2254250"/>
              <a:ext cx="95250" cy="47625"/>
            </a:xfrm>
            <a:custGeom>
              <a:avLst/>
              <a:gdLst>
                <a:gd name="T0" fmla="*/ 4 w 10"/>
                <a:gd name="T1" fmla="*/ 0 h 5"/>
                <a:gd name="T2" fmla="*/ 1 w 10"/>
                <a:gd name="T3" fmla="*/ 5 h 5"/>
                <a:gd name="T4" fmla="*/ 2 w 10"/>
                <a:gd name="T5" fmla="*/ 4 h 5"/>
                <a:gd name="T6" fmla="*/ 2 w 10"/>
                <a:gd name="T7" fmla="*/ 5 h 5"/>
                <a:gd name="T8" fmla="*/ 2 w 10"/>
                <a:gd name="T9" fmla="*/ 4 h 5"/>
                <a:gd name="T10" fmla="*/ 2 w 10"/>
                <a:gd name="T11" fmla="*/ 5 h 5"/>
                <a:gd name="T12" fmla="*/ 3 w 10"/>
                <a:gd name="T13" fmla="*/ 3 h 5"/>
                <a:gd name="T14" fmla="*/ 4 w 10"/>
                <a:gd name="T15" fmla="*/ 3 h 5"/>
                <a:gd name="T16" fmla="*/ 6 w 10"/>
                <a:gd name="T17" fmla="*/ 3 h 5"/>
                <a:gd name="T18" fmla="*/ 10 w 10"/>
                <a:gd name="T19" fmla="*/ 1 h 5"/>
                <a:gd name="T20" fmla="*/ 9 w 10"/>
                <a:gd name="T21" fmla="*/ 1 h 5"/>
                <a:gd name="T22" fmla="*/ 7 w 10"/>
                <a:gd name="T23" fmla="*/ 2 h 5"/>
                <a:gd name="T24" fmla="*/ 8 w 10"/>
                <a:gd name="T25" fmla="*/ 1 h 5"/>
                <a:gd name="T26" fmla="*/ 7 w 10"/>
                <a:gd name="T27" fmla="*/ 1 h 5"/>
                <a:gd name="T28" fmla="*/ 5 w 10"/>
                <a:gd name="T29" fmla="*/ 1 h 5"/>
                <a:gd name="T30" fmla="*/ 5 w 10"/>
                <a:gd name="T31" fmla="*/ 1 h 5"/>
                <a:gd name="T32" fmla="*/ 3 w 10"/>
                <a:gd name="T33" fmla="*/ 1 h 5"/>
                <a:gd name="T34" fmla="*/ 2 w 10"/>
                <a:gd name="T35" fmla="*/ 2 h 5"/>
                <a:gd name="T36" fmla="*/ 4 w 10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4" y="0"/>
                    <a:pt x="0" y="1"/>
                    <a:pt x="1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4"/>
                    <a:pt x="4" y="4"/>
                    <a:pt x="6" y="3"/>
                  </a:cubicBezTo>
                  <a:cubicBezTo>
                    <a:pt x="9" y="2"/>
                    <a:pt x="10" y="2"/>
                    <a:pt x="10" y="1"/>
                  </a:cubicBezTo>
                  <a:cubicBezTo>
                    <a:pt x="9" y="1"/>
                    <a:pt x="10" y="1"/>
                    <a:pt x="9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5" y="2"/>
                    <a:pt x="4" y="2"/>
                    <a:pt x="5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4" y="2"/>
                    <a:pt x="2" y="2"/>
                    <a:pt x="3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2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4451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Freeform 51"/>
            <p:cNvSpPr>
              <a:spLocks/>
            </p:cNvSpPr>
            <p:nvPr/>
          </p:nvSpPr>
          <p:spPr bwMode="auto">
            <a:xfrm>
              <a:off x="4576763" y="2444750"/>
              <a:ext cx="47625" cy="47625"/>
            </a:xfrm>
            <a:custGeom>
              <a:avLst/>
              <a:gdLst>
                <a:gd name="T0" fmla="*/ 0 w 5"/>
                <a:gd name="T1" fmla="*/ 2 h 5"/>
                <a:gd name="T2" fmla="*/ 4 w 5"/>
                <a:gd name="T3" fmla="*/ 1 h 5"/>
                <a:gd name="T4" fmla="*/ 1 w 5"/>
                <a:gd name="T5" fmla="*/ 5 h 5"/>
                <a:gd name="T6" fmla="*/ 0 w 5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3" y="0"/>
                    <a:pt x="4" y="1"/>
                  </a:cubicBezTo>
                  <a:cubicBezTo>
                    <a:pt x="4" y="1"/>
                    <a:pt x="5" y="4"/>
                    <a:pt x="1" y="5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52"/>
            <p:cNvSpPr>
              <a:spLocks/>
            </p:cNvSpPr>
            <p:nvPr/>
          </p:nvSpPr>
          <p:spPr bwMode="auto">
            <a:xfrm>
              <a:off x="4595813" y="2444750"/>
              <a:ext cx="38100" cy="47625"/>
            </a:xfrm>
            <a:custGeom>
              <a:avLst/>
              <a:gdLst>
                <a:gd name="T0" fmla="*/ 1 w 4"/>
                <a:gd name="T1" fmla="*/ 1 h 5"/>
                <a:gd name="T2" fmla="*/ 4 w 4"/>
                <a:gd name="T3" fmla="*/ 0 h 5"/>
                <a:gd name="T4" fmla="*/ 1 w 4"/>
                <a:gd name="T5" fmla="*/ 4 h 5"/>
                <a:gd name="T6" fmla="*/ 1 w 4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1"/>
                    <a:pt x="4" y="3"/>
                    <a:pt x="1" y="4"/>
                  </a:cubicBezTo>
                  <a:cubicBezTo>
                    <a:pt x="0" y="5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53"/>
            <p:cNvSpPr>
              <a:spLocks/>
            </p:cNvSpPr>
            <p:nvPr/>
          </p:nvSpPr>
          <p:spPr bwMode="auto">
            <a:xfrm>
              <a:off x="4586288" y="2444750"/>
              <a:ext cx="19050" cy="19050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1 h 2"/>
                <a:gd name="T8" fmla="*/ 1 w 2"/>
                <a:gd name="T9" fmla="*/ 1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9BE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54"/>
            <p:cNvSpPr>
              <a:spLocks/>
            </p:cNvSpPr>
            <p:nvPr/>
          </p:nvSpPr>
          <p:spPr bwMode="auto">
            <a:xfrm>
              <a:off x="4491038" y="2473325"/>
              <a:ext cx="38100" cy="47625"/>
            </a:xfrm>
            <a:custGeom>
              <a:avLst/>
              <a:gdLst>
                <a:gd name="T0" fmla="*/ 4 w 4"/>
                <a:gd name="T1" fmla="*/ 2 h 5"/>
                <a:gd name="T2" fmla="*/ 1 w 4"/>
                <a:gd name="T3" fmla="*/ 3 h 5"/>
                <a:gd name="T4" fmla="*/ 0 w 4"/>
                <a:gd name="T5" fmla="*/ 4 h 5"/>
                <a:gd name="T6" fmla="*/ 4 w 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cubicBezTo>
                    <a:pt x="4" y="2"/>
                    <a:pt x="4" y="0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5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9CA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55"/>
            <p:cNvSpPr>
              <a:spLocks/>
            </p:cNvSpPr>
            <p:nvPr/>
          </p:nvSpPr>
          <p:spPr bwMode="auto">
            <a:xfrm>
              <a:off x="4500563" y="2482850"/>
              <a:ext cx="28575" cy="2857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2 w 3"/>
                <a:gd name="T5" fmla="*/ 2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1"/>
                    <a:pt x="1" y="3"/>
                    <a:pt x="0" y="3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8E9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123728" y="1241321"/>
            <a:ext cx="48559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培养人文精神和提高综合素质为宗旨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，科学合理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地设计学校文化环境，着眼于学生的终身发展，力求人与自然高度和谐，努力打造生态校园，为学生营造一个浸润书香、墨香的文化校园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学校成为师生身心愉悦的乐园，以充分彰显学校的个性魅力和办学特色 </a:t>
            </a:r>
          </a:p>
        </p:txBody>
      </p:sp>
      <p:sp>
        <p:nvSpPr>
          <p:cNvPr id="2057" name="TextBox 2056"/>
          <p:cNvSpPr txBox="1"/>
          <p:nvPr/>
        </p:nvSpPr>
        <p:spPr>
          <a:xfrm>
            <a:off x="3112828" y="267494"/>
            <a:ext cx="289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FFF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指导思想</a:t>
            </a:r>
            <a:endParaRPr lang="zh-CN" altLang="en-US" sz="4400" b="1" dirty="0">
              <a:solidFill>
                <a:srgbClr val="FFFF0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744212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AD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等腰三角形 1293"/>
          <p:cNvSpPr/>
          <p:nvPr/>
        </p:nvSpPr>
        <p:spPr>
          <a:xfrm flipV="1">
            <a:off x="1331640" y="0"/>
            <a:ext cx="6480720" cy="1291987"/>
          </a:xfrm>
          <a:prstGeom prst="triangl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85" name="组合 1284"/>
          <p:cNvGrpSpPr/>
          <p:nvPr/>
        </p:nvGrpSpPr>
        <p:grpSpPr>
          <a:xfrm>
            <a:off x="6626495" y="3279620"/>
            <a:ext cx="2770041" cy="1668394"/>
            <a:chOff x="7613492" y="2031601"/>
            <a:chExt cx="2770041" cy="1668394"/>
          </a:xfrm>
        </p:grpSpPr>
        <p:grpSp>
          <p:nvGrpSpPr>
            <p:cNvPr id="1261" name="组合 1260"/>
            <p:cNvGrpSpPr/>
            <p:nvPr/>
          </p:nvGrpSpPr>
          <p:grpSpPr>
            <a:xfrm>
              <a:off x="8327383" y="2340764"/>
              <a:ext cx="958236" cy="1197082"/>
              <a:chOff x="-1246188" y="4338664"/>
              <a:chExt cx="534988" cy="668338"/>
            </a:xfrm>
          </p:grpSpPr>
          <p:sp>
            <p:nvSpPr>
              <p:cNvPr id="1262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9" name="组合 1268"/>
            <p:cNvGrpSpPr/>
            <p:nvPr/>
          </p:nvGrpSpPr>
          <p:grpSpPr>
            <a:xfrm>
              <a:off x="9048022" y="2031601"/>
              <a:ext cx="1335511" cy="1668394"/>
              <a:chOff x="-1246188" y="4338664"/>
              <a:chExt cx="534988" cy="668338"/>
            </a:xfrm>
          </p:grpSpPr>
          <p:sp>
            <p:nvSpPr>
              <p:cNvPr id="1270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77" name="组合 1276"/>
            <p:cNvGrpSpPr/>
            <p:nvPr/>
          </p:nvGrpSpPr>
          <p:grpSpPr>
            <a:xfrm>
              <a:off x="7613492" y="2305000"/>
              <a:ext cx="958236" cy="1197082"/>
              <a:chOff x="-1246188" y="4338664"/>
              <a:chExt cx="534988" cy="668338"/>
            </a:xfrm>
          </p:grpSpPr>
          <p:sp>
            <p:nvSpPr>
              <p:cNvPr id="1278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04" name="组合 1203"/>
          <p:cNvGrpSpPr/>
          <p:nvPr/>
        </p:nvGrpSpPr>
        <p:grpSpPr>
          <a:xfrm>
            <a:off x="-144411" y="3867894"/>
            <a:ext cx="998044" cy="1197082"/>
            <a:chOff x="-1246188" y="4338664"/>
            <a:chExt cx="557213" cy="668338"/>
          </a:xfrm>
        </p:grpSpPr>
        <p:sp>
          <p:nvSpPr>
            <p:cNvPr id="1195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5" name="组合 1204"/>
          <p:cNvGrpSpPr/>
          <p:nvPr/>
        </p:nvGrpSpPr>
        <p:grpSpPr>
          <a:xfrm>
            <a:off x="576228" y="3435846"/>
            <a:ext cx="1390992" cy="1668394"/>
            <a:chOff x="-1246188" y="4338664"/>
            <a:chExt cx="557213" cy="668338"/>
          </a:xfrm>
        </p:grpSpPr>
        <p:sp>
          <p:nvSpPr>
            <p:cNvPr id="1206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1572539" y="3899920"/>
            <a:ext cx="998044" cy="1197082"/>
            <a:chOff x="-1246188" y="4338664"/>
            <a:chExt cx="557213" cy="668338"/>
          </a:xfrm>
        </p:grpSpPr>
        <p:sp>
          <p:nvSpPr>
            <p:cNvPr id="1215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4" name="矩形 10"/>
          <p:cNvSpPr/>
          <p:nvPr/>
        </p:nvSpPr>
        <p:spPr>
          <a:xfrm>
            <a:off x="0" y="4173897"/>
            <a:ext cx="9144000" cy="915566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EB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0"/>
          <p:cNvSpPr/>
          <p:nvPr/>
        </p:nvSpPr>
        <p:spPr>
          <a:xfrm>
            <a:off x="0" y="4439367"/>
            <a:ext cx="9144000" cy="704132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6" name="组合 165"/>
          <p:cNvGrpSpPr/>
          <p:nvPr/>
        </p:nvGrpSpPr>
        <p:grpSpPr>
          <a:xfrm>
            <a:off x="5858858" y="3867894"/>
            <a:ext cx="1161414" cy="738583"/>
            <a:chOff x="7380312" y="1562972"/>
            <a:chExt cx="1656184" cy="1424703"/>
          </a:xfrm>
        </p:grpSpPr>
        <p:sp>
          <p:nvSpPr>
            <p:cNvPr id="167" name="矩形 166"/>
            <p:cNvSpPr/>
            <p:nvPr/>
          </p:nvSpPr>
          <p:spPr>
            <a:xfrm>
              <a:off x="7452320" y="1797050"/>
              <a:ext cx="1512168" cy="119062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80"/>
            <p:cNvSpPr>
              <a:spLocks/>
            </p:cNvSpPr>
            <p:nvPr/>
          </p:nvSpPr>
          <p:spPr bwMode="auto">
            <a:xfrm>
              <a:off x="7380312" y="1562972"/>
              <a:ext cx="1656184" cy="292128"/>
            </a:xfrm>
            <a:custGeom>
              <a:avLst/>
              <a:gdLst>
                <a:gd name="T0" fmla="*/ 247 w 247"/>
                <a:gd name="T1" fmla="*/ 20 h 20"/>
                <a:gd name="T2" fmla="*/ 0 w 247"/>
                <a:gd name="T3" fmla="*/ 20 h 20"/>
                <a:gd name="T4" fmla="*/ 16 w 247"/>
                <a:gd name="T5" fmla="*/ 0 h 20"/>
                <a:gd name="T6" fmla="*/ 231 w 247"/>
                <a:gd name="T7" fmla="*/ 0 h 20"/>
                <a:gd name="T8" fmla="*/ 247 w 247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0">
                  <a:moveTo>
                    <a:pt x="247" y="20"/>
                  </a:moveTo>
                  <a:lnTo>
                    <a:pt x="0" y="20"/>
                  </a:lnTo>
                  <a:lnTo>
                    <a:pt x="16" y="0"/>
                  </a:lnTo>
                  <a:lnTo>
                    <a:pt x="231" y="0"/>
                  </a:lnTo>
                  <a:lnTo>
                    <a:pt x="247" y="2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4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21 w 21"/>
                <a:gd name="T1" fmla="*/ 13 h 13"/>
                <a:gd name="T2" fmla="*/ 0 w 21"/>
                <a:gd name="T3" fmla="*/ 13 h 13"/>
                <a:gd name="T4" fmla="*/ 11 w 21"/>
                <a:gd name="T5" fmla="*/ 0 h 13"/>
                <a:gd name="T6" fmla="*/ 21 w 2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21" y="13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B27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5"/>
            <p:cNvSpPr>
              <a:spLocks/>
            </p:cNvSpPr>
            <p:nvPr/>
          </p:nvSpPr>
          <p:spPr bwMode="auto">
            <a:xfrm>
              <a:off x="8101122" y="1650610"/>
              <a:ext cx="219096" cy="116851"/>
            </a:xfrm>
            <a:custGeom>
              <a:avLst/>
              <a:gdLst>
                <a:gd name="T0" fmla="*/ 15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15 w 1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6"/>
            <p:cNvSpPr>
              <a:spLocks/>
            </p:cNvSpPr>
            <p:nvPr/>
          </p:nvSpPr>
          <p:spPr bwMode="auto">
            <a:xfrm>
              <a:off x="8057303" y="1592185"/>
              <a:ext cx="306734" cy="189883"/>
            </a:xfrm>
            <a:custGeom>
              <a:avLst/>
              <a:gdLst>
                <a:gd name="T0" fmla="*/ 11 w 21"/>
                <a:gd name="T1" fmla="*/ 3 h 13"/>
                <a:gd name="T2" fmla="*/ 19 w 21"/>
                <a:gd name="T3" fmla="*/ 13 h 13"/>
                <a:gd name="T4" fmla="*/ 21 w 21"/>
                <a:gd name="T5" fmla="*/ 13 h 13"/>
                <a:gd name="T6" fmla="*/ 11 w 21"/>
                <a:gd name="T7" fmla="*/ 0 h 13"/>
                <a:gd name="T8" fmla="*/ 0 w 21"/>
                <a:gd name="T9" fmla="*/ 13 h 13"/>
                <a:gd name="T10" fmla="*/ 2 w 21"/>
                <a:gd name="T11" fmla="*/ 13 h 13"/>
                <a:gd name="T12" fmla="*/ 11 w 21"/>
                <a:gd name="T1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3">
                  <a:moveTo>
                    <a:pt x="11" y="3"/>
                  </a:moveTo>
                  <a:lnTo>
                    <a:pt x="19" y="13"/>
                  </a:lnTo>
                  <a:lnTo>
                    <a:pt x="21" y="13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97"/>
            <p:cNvSpPr>
              <a:spLocks/>
            </p:cNvSpPr>
            <p:nvPr/>
          </p:nvSpPr>
          <p:spPr bwMode="auto">
            <a:xfrm>
              <a:off x="7677537" y="1913525"/>
              <a:ext cx="233702" cy="511224"/>
            </a:xfrm>
            <a:custGeom>
              <a:avLst/>
              <a:gdLst>
                <a:gd name="T0" fmla="*/ 15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5 w 16"/>
                <a:gd name="T9" fmla="*/ 12 h 35"/>
                <a:gd name="T10" fmla="*/ 15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5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5" y="12"/>
                  </a:cubicBezTo>
                  <a:cubicBezTo>
                    <a:pt x="16" y="15"/>
                    <a:pt x="15" y="35"/>
                    <a:pt x="15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98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0 w 13"/>
                <a:gd name="T1" fmla="*/ 34 h 34"/>
                <a:gd name="T2" fmla="*/ 0 w 13"/>
                <a:gd name="T3" fmla="*/ 11 h 34"/>
                <a:gd name="T4" fmla="*/ 7 w 13"/>
                <a:gd name="T5" fmla="*/ 0 h 34"/>
                <a:gd name="T6" fmla="*/ 7 w 13"/>
                <a:gd name="T7" fmla="*/ 0 h 34"/>
                <a:gd name="T8" fmla="*/ 13 w 13"/>
                <a:gd name="T9" fmla="*/ 11 h 34"/>
                <a:gd name="T10" fmla="*/ 13 w 13"/>
                <a:gd name="T11" fmla="*/ 34 h 34"/>
                <a:gd name="T12" fmla="*/ 0 w 13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4">
                  <a:moveTo>
                    <a:pt x="0" y="34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99"/>
            <p:cNvSpPr>
              <a:spLocks/>
            </p:cNvSpPr>
            <p:nvPr/>
          </p:nvSpPr>
          <p:spPr bwMode="auto">
            <a:xfrm>
              <a:off x="7692143" y="1928132"/>
              <a:ext cx="189883" cy="496618"/>
            </a:xfrm>
            <a:custGeom>
              <a:avLst/>
              <a:gdLst>
                <a:gd name="T0" fmla="*/ 13 w 13"/>
                <a:gd name="T1" fmla="*/ 22 h 34"/>
                <a:gd name="T2" fmla="*/ 7 w 13"/>
                <a:gd name="T3" fmla="*/ 22 h 34"/>
                <a:gd name="T4" fmla="*/ 7 w 13"/>
                <a:gd name="T5" fmla="*/ 11 h 34"/>
                <a:gd name="T6" fmla="*/ 13 w 13"/>
                <a:gd name="T7" fmla="*/ 11 h 34"/>
                <a:gd name="T8" fmla="*/ 13 w 13"/>
                <a:gd name="T9" fmla="*/ 11 h 34"/>
                <a:gd name="T10" fmla="*/ 7 w 13"/>
                <a:gd name="T11" fmla="*/ 11 h 34"/>
                <a:gd name="T12" fmla="*/ 7 w 13"/>
                <a:gd name="T13" fmla="*/ 0 h 34"/>
                <a:gd name="T14" fmla="*/ 7 w 13"/>
                <a:gd name="T15" fmla="*/ 0 h 34"/>
                <a:gd name="T16" fmla="*/ 7 w 13"/>
                <a:gd name="T17" fmla="*/ 0 h 34"/>
                <a:gd name="T18" fmla="*/ 6 w 13"/>
                <a:gd name="T19" fmla="*/ 0 h 34"/>
                <a:gd name="T20" fmla="*/ 6 w 13"/>
                <a:gd name="T21" fmla="*/ 11 h 34"/>
                <a:gd name="T22" fmla="*/ 0 w 13"/>
                <a:gd name="T23" fmla="*/ 11 h 34"/>
                <a:gd name="T24" fmla="*/ 0 w 13"/>
                <a:gd name="T25" fmla="*/ 11 h 34"/>
                <a:gd name="T26" fmla="*/ 6 w 13"/>
                <a:gd name="T27" fmla="*/ 11 h 34"/>
                <a:gd name="T28" fmla="*/ 6 w 13"/>
                <a:gd name="T29" fmla="*/ 22 h 34"/>
                <a:gd name="T30" fmla="*/ 0 w 13"/>
                <a:gd name="T31" fmla="*/ 22 h 34"/>
                <a:gd name="T32" fmla="*/ 0 w 13"/>
                <a:gd name="T33" fmla="*/ 22 h 34"/>
                <a:gd name="T34" fmla="*/ 6 w 13"/>
                <a:gd name="T35" fmla="*/ 22 h 34"/>
                <a:gd name="T36" fmla="*/ 6 w 13"/>
                <a:gd name="T37" fmla="*/ 34 h 34"/>
                <a:gd name="T38" fmla="*/ 7 w 13"/>
                <a:gd name="T39" fmla="*/ 34 h 34"/>
                <a:gd name="T40" fmla="*/ 7 w 13"/>
                <a:gd name="T41" fmla="*/ 22 h 34"/>
                <a:gd name="T42" fmla="*/ 13 w 13"/>
                <a:gd name="T43" fmla="*/ 22 h 34"/>
                <a:gd name="T44" fmla="*/ 13 w 13"/>
                <a:gd name="T45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4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1"/>
                  </a:cubicBezTo>
                  <a:lnTo>
                    <a:pt x="7" y="11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1"/>
                  </a:lnTo>
                  <a:lnTo>
                    <a:pt x="0" y="11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0"/>
            <p:cNvSpPr>
              <a:spLocks/>
            </p:cNvSpPr>
            <p:nvPr/>
          </p:nvSpPr>
          <p:spPr bwMode="auto">
            <a:xfrm>
              <a:off x="8101122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1" y="5"/>
                    <a:pt x="6" y="0"/>
                    <a:pt x="8" y="0"/>
                  </a:cubicBezTo>
                  <a:cubicBezTo>
                    <a:pt x="10" y="0"/>
                    <a:pt x="16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1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0 w 14"/>
                <a:gd name="T1" fmla="*/ 33 h 33"/>
                <a:gd name="T2" fmla="*/ 0 w 14"/>
                <a:gd name="T3" fmla="*/ 11 h 33"/>
                <a:gd name="T4" fmla="*/ 7 w 14"/>
                <a:gd name="T5" fmla="*/ 0 h 33"/>
                <a:gd name="T6" fmla="*/ 7 w 14"/>
                <a:gd name="T7" fmla="*/ 0 h 33"/>
                <a:gd name="T8" fmla="*/ 14 w 14"/>
                <a:gd name="T9" fmla="*/ 11 h 33"/>
                <a:gd name="T10" fmla="*/ 14 w 14"/>
                <a:gd name="T11" fmla="*/ 33 h 33"/>
                <a:gd name="T12" fmla="*/ 0 w 14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1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4" y="11"/>
                  </a:cubicBezTo>
                  <a:cubicBezTo>
                    <a:pt x="14" y="14"/>
                    <a:pt x="14" y="30"/>
                    <a:pt x="14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02"/>
            <p:cNvSpPr>
              <a:spLocks/>
            </p:cNvSpPr>
            <p:nvPr/>
          </p:nvSpPr>
          <p:spPr bwMode="auto">
            <a:xfrm>
              <a:off x="8115729" y="1928132"/>
              <a:ext cx="204490" cy="482011"/>
            </a:xfrm>
            <a:custGeom>
              <a:avLst/>
              <a:gdLst>
                <a:gd name="T0" fmla="*/ 14 w 14"/>
                <a:gd name="T1" fmla="*/ 22 h 33"/>
                <a:gd name="T2" fmla="*/ 7 w 14"/>
                <a:gd name="T3" fmla="*/ 22 h 33"/>
                <a:gd name="T4" fmla="*/ 7 w 14"/>
                <a:gd name="T5" fmla="*/ 11 h 33"/>
                <a:gd name="T6" fmla="*/ 14 w 14"/>
                <a:gd name="T7" fmla="*/ 11 h 33"/>
                <a:gd name="T8" fmla="*/ 14 w 14"/>
                <a:gd name="T9" fmla="*/ 10 h 33"/>
                <a:gd name="T10" fmla="*/ 7 w 14"/>
                <a:gd name="T11" fmla="*/ 10 h 33"/>
                <a:gd name="T12" fmla="*/ 7 w 14"/>
                <a:gd name="T13" fmla="*/ 0 h 33"/>
                <a:gd name="T14" fmla="*/ 7 w 14"/>
                <a:gd name="T15" fmla="*/ 0 h 33"/>
                <a:gd name="T16" fmla="*/ 7 w 14"/>
                <a:gd name="T17" fmla="*/ 0 h 33"/>
                <a:gd name="T18" fmla="*/ 7 w 14"/>
                <a:gd name="T19" fmla="*/ 0 h 33"/>
                <a:gd name="T20" fmla="*/ 7 w 14"/>
                <a:gd name="T21" fmla="*/ 10 h 33"/>
                <a:gd name="T22" fmla="*/ 0 w 14"/>
                <a:gd name="T23" fmla="*/ 10 h 33"/>
                <a:gd name="T24" fmla="*/ 0 w 14"/>
                <a:gd name="T25" fmla="*/ 11 h 33"/>
                <a:gd name="T26" fmla="*/ 7 w 14"/>
                <a:gd name="T27" fmla="*/ 11 h 33"/>
                <a:gd name="T28" fmla="*/ 7 w 14"/>
                <a:gd name="T29" fmla="*/ 22 h 33"/>
                <a:gd name="T30" fmla="*/ 0 w 14"/>
                <a:gd name="T31" fmla="*/ 22 h 33"/>
                <a:gd name="T32" fmla="*/ 0 w 14"/>
                <a:gd name="T33" fmla="*/ 22 h 33"/>
                <a:gd name="T34" fmla="*/ 7 w 14"/>
                <a:gd name="T35" fmla="*/ 22 h 33"/>
                <a:gd name="T36" fmla="*/ 7 w 14"/>
                <a:gd name="T37" fmla="*/ 33 h 33"/>
                <a:gd name="T38" fmla="*/ 7 w 14"/>
                <a:gd name="T39" fmla="*/ 33 h 33"/>
                <a:gd name="T40" fmla="*/ 7 w 14"/>
                <a:gd name="T41" fmla="*/ 22 h 33"/>
                <a:gd name="T42" fmla="*/ 14 w 14"/>
                <a:gd name="T43" fmla="*/ 22 h 33"/>
                <a:gd name="T44" fmla="*/ 14 w 14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33">
                  <a:moveTo>
                    <a:pt x="14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4" y="11"/>
                  </a:lnTo>
                  <a:cubicBezTo>
                    <a:pt x="14" y="11"/>
                    <a:pt x="14" y="11"/>
                    <a:pt x="14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7" y="11"/>
                  </a:lnTo>
                  <a:lnTo>
                    <a:pt x="7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7" y="22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4" y="22"/>
                  </a:lnTo>
                  <a:cubicBezTo>
                    <a:pt x="14" y="22"/>
                    <a:pt x="14" y="22"/>
                    <a:pt x="14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3"/>
            <p:cNvSpPr>
              <a:spLocks/>
            </p:cNvSpPr>
            <p:nvPr/>
          </p:nvSpPr>
          <p:spPr bwMode="auto">
            <a:xfrm>
              <a:off x="8539314" y="1913525"/>
              <a:ext cx="233702" cy="511224"/>
            </a:xfrm>
            <a:custGeom>
              <a:avLst/>
              <a:gdLst>
                <a:gd name="T0" fmla="*/ 16 w 16"/>
                <a:gd name="T1" fmla="*/ 35 h 35"/>
                <a:gd name="T2" fmla="*/ 0 w 16"/>
                <a:gd name="T3" fmla="*/ 35 h 35"/>
                <a:gd name="T4" fmla="*/ 0 w 16"/>
                <a:gd name="T5" fmla="*/ 12 h 35"/>
                <a:gd name="T6" fmla="*/ 8 w 16"/>
                <a:gd name="T7" fmla="*/ 0 h 35"/>
                <a:gd name="T8" fmla="*/ 16 w 16"/>
                <a:gd name="T9" fmla="*/ 12 h 35"/>
                <a:gd name="T10" fmla="*/ 16 w 16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16" y="35"/>
                  </a:moveTo>
                  <a:lnTo>
                    <a:pt x="0" y="35"/>
                  </a:lnTo>
                  <a:cubicBezTo>
                    <a:pt x="0" y="35"/>
                    <a:pt x="0" y="15"/>
                    <a:pt x="0" y="12"/>
                  </a:cubicBezTo>
                  <a:cubicBezTo>
                    <a:pt x="0" y="5"/>
                    <a:pt x="6" y="0"/>
                    <a:pt x="8" y="0"/>
                  </a:cubicBezTo>
                  <a:cubicBezTo>
                    <a:pt x="10" y="0"/>
                    <a:pt x="15" y="5"/>
                    <a:pt x="16" y="12"/>
                  </a:cubicBezTo>
                  <a:cubicBezTo>
                    <a:pt x="16" y="15"/>
                    <a:pt x="16" y="35"/>
                    <a:pt x="16" y="35"/>
                  </a:cubicBezTo>
                  <a:close/>
                </a:path>
              </a:pathLst>
            </a:custGeom>
            <a:solidFill>
              <a:srgbClr val="C98A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4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0 w 13"/>
                <a:gd name="T1" fmla="*/ 33 h 33"/>
                <a:gd name="T2" fmla="*/ 0 w 13"/>
                <a:gd name="T3" fmla="*/ 11 h 33"/>
                <a:gd name="T4" fmla="*/ 7 w 13"/>
                <a:gd name="T5" fmla="*/ 0 h 33"/>
                <a:gd name="T6" fmla="*/ 7 w 13"/>
                <a:gd name="T7" fmla="*/ 0 h 33"/>
                <a:gd name="T8" fmla="*/ 13 w 13"/>
                <a:gd name="T9" fmla="*/ 11 h 33"/>
                <a:gd name="T10" fmla="*/ 13 w 13"/>
                <a:gd name="T11" fmla="*/ 33 h 33"/>
                <a:gd name="T12" fmla="*/ 0 w 13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3">
                  <a:moveTo>
                    <a:pt x="0" y="33"/>
                  </a:moveTo>
                  <a:cubicBezTo>
                    <a:pt x="0" y="30"/>
                    <a:pt x="0" y="14"/>
                    <a:pt x="0" y="11"/>
                  </a:cubicBezTo>
                  <a:cubicBezTo>
                    <a:pt x="0" y="4"/>
                    <a:pt x="6" y="0"/>
                    <a:pt x="7" y="0"/>
                  </a:cubicBezTo>
                  <a:lnTo>
                    <a:pt x="7" y="0"/>
                  </a:lnTo>
                  <a:cubicBezTo>
                    <a:pt x="8" y="0"/>
                    <a:pt x="13" y="4"/>
                    <a:pt x="13" y="11"/>
                  </a:cubicBezTo>
                  <a:cubicBezTo>
                    <a:pt x="13" y="14"/>
                    <a:pt x="13" y="30"/>
                    <a:pt x="13" y="33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05"/>
            <p:cNvSpPr>
              <a:spLocks/>
            </p:cNvSpPr>
            <p:nvPr/>
          </p:nvSpPr>
          <p:spPr bwMode="auto">
            <a:xfrm>
              <a:off x="8553921" y="1928132"/>
              <a:ext cx="189883" cy="482011"/>
            </a:xfrm>
            <a:custGeom>
              <a:avLst/>
              <a:gdLst>
                <a:gd name="T0" fmla="*/ 13 w 13"/>
                <a:gd name="T1" fmla="*/ 22 h 33"/>
                <a:gd name="T2" fmla="*/ 7 w 13"/>
                <a:gd name="T3" fmla="*/ 22 h 33"/>
                <a:gd name="T4" fmla="*/ 7 w 13"/>
                <a:gd name="T5" fmla="*/ 11 h 33"/>
                <a:gd name="T6" fmla="*/ 13 w 13"/>
                <a:gd name="T7" fmla="*/ 11 h 33"/>
                <a:gd name="T8" fmla="*/ 13 w 13"/>
                <a:gd name="T9" fmla="*/ 10 h 33"/>
                <a:gd name="T10" fmla="*/ 7 w 13"/>
                <a:gd name="T11" fmla="*/ 10 h 33"/>
                <a:gd name="T12" fmla="*/ 7 w 13"/>
                <a:gd name="T13" fmla="*/ 0 h 33"/>
                <a:gd name="T14" fmla="*/ 7 w 13"/>
                <a:gd name="T15" fmla="*/ 0 h 33"/>
                <a:gd name="T16" fmla="*/ 7 w 13"/>
                <a:gd name="T17" fmla="*/ 0 h 33"/>
                <a:gd name="T18" fmla="*/ 6 w 13"/>
                <a:gd name="T19" fmla="*/ 0 h 33"/>
                <a:gd name="T20" fmla="*/ 6 w 13"/>
                <a:gd name="T21" fmla="*/ 10 h 33"/>
                <a:gd name="T22" fmla="*/ 0 w 13"/>
                <a:gd name="T23" fmla="*/ 10 h 33"/>
                <a:gd name="T24" fmla="*/ 0 w 13"/>
                <a:gd name="T25" fmla="*/ 11 h 33"/>
                <a:gd name="T26" fmla="*/ 6 w 13"/>
                <a:gd name="T27" fmla="*/ 11 h 33"/>
                <a:gd name="T28" fmla="*/ 6 w 13"/>
                <a:gd name="T29" fmla="*/ 22 h 33"/>
                <a:gd name="T30" fmla="*/ 0 w 13"/>
                <a:gd name="T31" fmla="*/ 22 h 33"/>
                <a:gd name="T32" fmla="*/ 0 w 13"/>
                <a:gd name="T33" fmla="*/ 22 h 33"/>
                <a:gd name="T34" fmla="*/ 6 w 13"/>
                <a:gd name="T35" fmla="*/ 22 h 33"/>
                <a:gd name="T36" fmla="*/ 6 w 13"/>
                <a:gd name="T37" fmla="*/ 33 h 33"/>
                <a:gd name="T38" fmla="*/ 7 w 13"/>
                <a:gd name="T39" fmla="*/ 33 h 33"/>
                <a:gd name="T40" fmla="*/ 7 w 13"/>
                <a:gd name="T41" fmla="*/ 22 h 33"/>
                <a:gd name="T42" fmla="*/ 13 w 13"/>
                <a:gd name="T43" fmla="*/ 22 h 33"/>
                <a:gd name="T44" fmla="*/ 13 w 13"/>
                <a:gd name="T45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33">
                  <a:moveTo>
                    <a:pt x="13" y="22"/>
                  </a:moveTo>
                  <a:lnTo>
                    <a:pt x="7" y="22"/>
                  </a:lnTo>
                  <a:lnTo>
                    <a:pt x="7" y="11"/>
                  </a:lnTo>
                  <a:lnTo>
                    <a:pt x="13" y="11"/>
                  </a:lnTo>
                  <a:cubicBezTo>
                    <a:pt x="13" y="11"/>
                    <a:pt x="13" y="11"/>
                    <a:pt x="13" y="10"/>
                  </a:cubicBezTo>
                  <a:lnTo>
                    <a:pt x="7" y="10"/>
                  </a:lnTo>
                  <a:lnTo>
                    <a:pt x="7" y="0"/>
                  </a:lnTo>
                  <a:cubicBezTo>
                    <a:pt x="7" y="0"/>
                    <a:pt x="7" y="0"/>
                    <a:pt x="7" y="0"/>
                  </a:cubicBezTo>
                  <a:lnTo>
                    <a:pt x="7" y="0"/>
                  </a:lnTo>
                  <a:cubicBezTo>
                    <a:pt x="7" y="0"/>
                    <a:pt x="7" y="0"/>
                    <a:pt x="6" y="0"/>
                  </a:cubicBezTo>
                  <a:lnTo>
                    <a:pt x="6" y="10"/>
                  </a:lnTo>
                  <a:lnTo>
                    <a:pt x="0" y="10"/>
                  </a:lnTo>
                  <a:cubicBezTo>
                    <a:pt x="0" y="11"/>
                    <a:pt x="0" y="11"/>
                    <a:pt x="0" y="11"/>
                  </a:cubicBezTo>
                  <a:lnTo>
                    <a:pt x="6" y="11"/>
                  </a:lnTo>
                  <a:lnTo>
                    <a:pt x="6" y="22"/>
                  </a:lnTo>
                  <a:lnTo>
                    <a:pt x="0" y="22"/>
                  </a:lnTo>
                  <a:cubicBezTo>
                    <a:pt x="0" y="22"/>
                    <a:pt x="0" y="22"/>
                    <a:pt x="0" y="22"/>
                  </a:cubicBezTo>
                  <a:lnTo>
                    <a:pt x="6" y="22"/>
                  </a:lnTo>
                  <a:lnTo>
                    <a:pt x="6" y="33"/>
                  </a:lnTo>
                  <a:lnTo>
                    <a:pt x="7" y="33"/>
                  </a:lnTo>
                  <a:lnTo>
                    <a:pt x="7" y="22"/>
                  </a:lnTo>
                  <a:lnTo>
                    <a:pt x="13" y="22"/>
                  </a:lnTo>
                  <a:cubicBezTo>
                    <a:pt x="13" y="22"/>
                    <a:pt x="13" y="22"/>
                    <a:pt x="13" y="22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矩形 180"/>
            <p:cNvSpPr/>
            <p:nvPr/>
          </p:nvSpPr>
          <p:spPr>
            <a:xfrm>
              <a:off x="7452320" y="2499742"/>
              <a:ext cx="1512168" cy="467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Freeform 121"/>
            <p:cNvSpPr>
              <a:spLocks/>
            </p:cNvSpPr>
            <p:nvPr/>
          </p:nvSpPr>
          <p:spPr bwMode="auto">
            <a:xfrm>
              <a:off x="7662931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7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2"/>
                    <a:pt x="0" y="9"/>
                  </a:cubicBezTo>
                  <a:cubicBezTo>
                    <a:pt x="1" y="3"/>
                    <a:pt x="5" y="0"/>
                    <a:pt x="7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2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0 w 11"/>
                <a:gd name="T1" fmla="*/ 18 h 18"/>
                <a:gd name="T2" fmla="*/ 0 w 11"/>
                <a:gd name="T3" fmla="*/ 9 h 18"/>
                <a:gd name="T4" fmla="*/ 5 w 11"/>
                <a:gd name="T5" fmla="*/ 0 h 18"/>
                <a:gd name="T6" fmla="*/ 6 w 11"/>
                <a:gd name="T7" fmla="*/ 0 h 18"/>
                <a:gd name="T8" fmla="*/ 11 w 11"/>
                <a:gd name="T9" fmla="*/ 9 h 18"/>
                <a:gd name="T10" fmla="*/ 11 w 11"/>
                <a:gd name="T11" fmla="*/ 18 h 18"/>
                <a:gd name="T12" fmla="*/ 0 w 11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1"/>
                    <a:pt x="5" y="0"/>
                  </a:cubicBezTo>
                  <a:lnTo>
                    <a:pt x="6" y="0"/>
                  </a:lnTo>
                  <a:cubicBezTo>
                    <a:pt x="7" y="1"/>
                    <a:pt x="11" y="4"/>
                    <a:pt x="11" y="9"/>
                  </a:cubicBezTo>
                  <a:cubicBezTo>
                    <a:pt x="11" y="11"/>
                    <a:pt x="11" y="15"/>
                    <a:pt x="11" y="18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3"/>
            <p:cNvSpPr>
              <a:spLocks/>
            </p:cNvSpPr>
            <p:nvPr/>
          </p:nvSpPr>
          <p:spPr bwMode="auto">
            <a:xfrm>
              <a:off x="7677537" y="2600026"/>
              <a:ext cx="160670" cy="262915"/>
            </a:xfrm>
            <a:custGeom>
              <a:avLst/>
              <a:gdLst>
                <a:gd name="T0" fmla="*/ 11 w 11"/>
                <a:gd name="T1" fmla="*/ 17 h 18"/>
                <a:gd name="T2" fmla="*/ 6 w 11"/>
                <a:gd name="T3" fmla="*/ 17 h 18"/>
                <a:gd name="T4" fmla="*/ 6 w 11"/>
                <a:gd name="T5" fmla="*/ 9 h 18"/>
                <a:gd name="T6" fmla="*/ 11 w 11"/>
                <a:gd name="T7" fmla="*/ 9 h 18"/>
                <a:gd name="T8" fmla="*/ 11 w 11"/>
                <a:gd name="T9" fmla="*/ 9 h 18"/>
                <a:gd name="T10" fmla="*/ 6 w 11"/>
                <a:gd name="T11" fmla="*/ 9 h 18"/>
                <a:gd name="T12" fmla="*/ 6 w 11"/>
                <a:gd name="T13" fmla="*/ 0 h 18"/>
                <a:gd name="T14" fmla="*/ 6 w 11"/>
                <a:gd name="T15" fmla="*/ 0 h 18"/>
                <a:gd name="T16" fmla="*/ 5 w 11"/>
                <a:gd name="T17" fmla="*/ 0 h 18"/>
                <a:gd name="T18" fmla="*/ 5 w 11"/>
                <a:gd name="T19" fmla="*/ 0 h 18"/>
                <a:gd name="T20" fmla="*/ 5 w 11"/>
                <a:gd name="T21" fmla="*/ 9 h 18"/>
                <a:gd name="T22" fmla="*/ 0 w 11"/>
                <a:gd name="T23" fmla="*/ 9 h 18"/>
                <a:gd name="T24" fmla="*/ 0 w 11"/>
                <a:gd name="T25" fmla="*/ 9 h 18"/>
                <a:gd name="T26" fmla="*/ 5 w 11"/>
                <a:gd name="T27" fmla="*/ 9 h 18"/>
                <a:gd name="T28" fmla="*/ 5 w 11"/>
                <a:gd name="T29" fmla="*/ 17 h 18"/>
                <a:gd name="T30" fmla="*/ 0 w 11"/>
                <a:gd name="T31" fmla="*/ 17 h 18"/>
                <a:gd name="T32" fmla="*/ 0 w 11"/>
                <a:gd name="T33" fmla="*/ 17 h 18"/>
                <a:gd name="T34" fmla="*/ 5 w 11"/>
                <a:gd name="T35" fmla="*/ 17 h 18"/>
                <a:gd name="T36" fmla="*/ 5 w 11"/>
                <a:gd name="T37" fmla="*/ 18 h 18"/>
                <a:gd name="T38" fmla="*/ 6 w 11"/>
                <a:gd name="T39" fmla="*/ 18 h 18"/>
                <a:gd name="T40" fmla="*/ 6 w 11"/>
                <a:gd name="T41" fmla="*/ 17 h 18"/>
                <a:gd name="T42" fmla="*/ 11 w 11"/>
                <a:gd name="T43" fmla="*/ 17 h 18"/>
                <a:gd name="T44" fmla="*/ 11 w 11"/>
                <a:gd name="T4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8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9"/>
                    <a:pt x="11" y="9"/>
                  </a:cubicBezTo>
                  <a:lnTo>
                    <a:pt x="6" y="9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9"/>
                  </a:lnTo>
                  <a:lnTo>
                    <a:pt x="0" y="9"/>
                  </a:lnTo>
                  <a:cubicBezTo>
                    <a:pt x="0" y="9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8"/>
                  </a:lnTo>
                  <a:lnTo>
                    <a:pt x="6" y="18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4"/>
            <p:cNvSpPr>
              <a:spLocks/>
            </p:cNvSpPr>
            <p:nvPr/>
          </p:nvSpPr>
          <p:spPr bwMode="auto">
            <a:xfrm>
              <a:off x="7911239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0" y="3"/>
                    <a:pt x="4" y="0"/>
                    <a:pt x="6" y="0"/>
                  </a:cubicBezTo>
                  <a:cubicBezTo>
                    <a:pt x="7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5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6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6"/>
            <p:cNvSpPr>
              <a:spLocks/>
            </p:cNvSpPr>
            <p:nvPr/>
          </p:nvSpPr>
          <p:spPr bwMode="auto">
            <a:xfrm>
              <a:off x="7911239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6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6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27"/>
            <p:cNvSpPr>
              <a:spLocks/>
            </p:cNvSpPr>
            <p:nvPr/>
          </p:nvSpPr>
          <p:spPr bwMode="auto">
            <a:xfrm>
              <a:off x="8130335" y="2600026"/>
              <a:ext cx="175277" cy="262915"/>
            </a:xfrm>
            <a:custGeom>
              <a:avLst/>
              <a:gdLst>
                <a:gd name="T0" fmla="*/ 12 w 12"/>
                <a:gd name="T1" fmla="*/ 18 h 18"/>
                <a:gd name="T2" fmla="*/ 0 w 12"/>
                <a:gd name="T3" fmla="*/ 18 h 18"/>
                <a:gd name="T4" fmla="*/ 0 w 12"/>
                <a:gd name="T5" fmla="*/ 9 h 18"/>
                <a:gd name="T6" fmla="*/ 6 w 12"/>
                <a:gd name="T7" fmla="*/ 0 h 18"/>
                <a:gd name="T8" fmla="*/ 12 w 12"/>
                <a:gd name="T9" fmla="*/ 9 h 18"/>
                <a:gd name="T10" fmla="*/ 12 w 12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2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28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29"/>
            <p:cNvSpPr>
              <a:spLocks/>
            </p:cNvSpPr>
            <p:nvPr/>
          </p:nvSpPr>
          <p:spPr bwMode="auto">
            <a:xfrm>
              <a:off x="8144942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0"/>
            <p:cNvSpPr>
              <a:spLocks/>
            </p:cNvSpPr>
            <p:nvPr/>
          </p:nvSpPr>
          <p:spPr bwMode="auto">
            <a:xfrm>
              <a:off x="8364038" y="2600026"/>
              <a:ext cx="189883" cy="262915"/>
            </a:xfrm>
            <a:custGeom>
              <a:avLst/>
              <a:gdLst>
                <a:gd name="T0" fmla="*/ 12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2 w 13"/>
                <a:gd name="T9" fmla="*/ 9 h 18"/>
                <a:gd name="T10" fmla="*/ 12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2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2" y="9"/>
                  </a:cubicBezTo>
                  <a:cubicBezTo>
                    <a:pt x="13" y="11"/>
                    <a:pt x="12" y="18"/>
                    <a:pt x="12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1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5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0" y="3"/>
                    <a:pt x="4" y="0"/>
                    <a:pt x="5" y="0"/>
                  </a:cubicBezTo>
                  <a:lnTo>
                    <a:pt x="5" y="0"/>
                  </a:lnTo>
                  <a:cubicBezTo>
                    <a:pt x="6" y="0"/>
                    <a:pt x="10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2"/>
            <p:cNvSpPr>
              <a:spLocks/>
            </p:cNvSpPr>
            <p:nvPr/>
          </p:nvSpPr>
          <p:spPr bwMode="auto">
            <a:xfrm>
              <a:off x="8378644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5 w 11"/>
                <a:gd name="T3" fmla="*/ 17 h 17"/>
                <a:gd name="T4" fmla="*/ 5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5 w 11"/>
                <a:gd name="T11" fmla="*/ 8 h 17"/>
                <a:gd name="T12" fmla="*/ 5 w 11"/>
                <a:gd name="T13" fmla="*/ 0 h 17"/>
                <a:gd name="T14" fmla="*/ 5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5 w 11"/>
                <a:gd name="T39" fmla="*/ 17 h 17"/>
                <a:gd name="T40" fmla="*/ 5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5" y="17"/>
                  </a:lnTo>
                  <a:lnTo>
                    <a:pt x="5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5" y="8"/>
                  </a:ln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3"/>
            <p:cNvSpPr>
              <a:spLocks/>
            </p:cNvSpPr>
            <p:nvPr/>
          </p:nvSpPr>
          <p:spPr bwMode="auto">
            <a:xfrm>
              <a:off x="8612346" y="2600026"/>
              <a:ext cx="189883" cy="262915"/>
            </a:xfrm>
            <a:custGeom>
              <a:avLst/>
              <a:gdLst>
                <a:gd name="T0" fmla="*/ 13 w 13"/>
                <a:gd name="T1" fmla="*/ 18 h 18"/>
                <a:gd name="T2" fmla="*/ 0 w 13"/>
                <a:gd name="T3" fmla="*/ 18 h 18"/>
                <a:gd name="T4" fmla="*/ 0 w 13"/>
                <a:gd name="T5" fmla="*/ 9 h 18"/>
                <a:gd name="T6" fmla="*/ 6 w 13"/>
                <a:gd name="T7" fmla="*/ 0 h 18"/>
                <a:gd name="T8" fmla="*/ 13 w 13"/>
                <a:gd name="T9" fmla="*/ 9 h 18"/>
                <a:gd name="T10" fmla="*/ 13 w 13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3" y="18"/>
                  </a:moveTo>
                  <a:lnTo>
                    <a:pt x="0" y="18"/>
                  </a:lnTo>
                  <a:cubicBezTo>
                    <a:pt x="0" y="18"/>
                    <a:pt x="0" y="11"/>
                    <a:pt x="0" y="9"/>
                  </a:cubicBezTo>
                  <a:cubicBezTo>
                    <a:pt x="1" y="3"/>
                    <a:pt x="5" y="0"/>
                    <a:pt x="6" y="0"/>
                  </a:cubicBezTo>
                  <a:cubicBezTo>
                    <a:pt x="8" y="0"/>
                    <a:pt x="12" y="3"/>
                    <a:pt x="13" y="9"/>
                  </a:cubicBezTo>
                  <a:cubicBezTo>
                    <a:pt x="13" y="11"/>
                    <a:pt x="13" y="18"/>
                    <a:pt x="13" y="18"/>
                  </a:cubicBezTo>
                  <a:close/>
                </a:path>
              </a:pathLst>
            </a:custGeom>
            <a:solidFill>
              <a:srgbClr val="A67B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4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0 w 11"/>
                <a:gd name="T1" fmla="*/ 17 h 17"/>
                <a:gd name="T2" fmla="*/ 0 w 11"/>
                <a:gd name="T3" fmla="*/ 9 h 17"/>
                <a:gd name="T4" fmla="*/ 5 w 11"/>
                <a:gd name="T5" fmla="*/ 0 h 17"/>
                <a:gd name="T6" fmla="*/ 6 w 11"/>
                <a:gd name="T7" fmla="*/ 0 h 17"/>
                <a:gd name="T8" fmla="*/ 11 w 11"/>
                <a:gd name="T9" fmla="*/ 9 h 17"/>
                <a:gd name="T10" fmla="*/ 11 w 11"/>
                <a:gd name="T11" fmla="*/ 17 h 17"/>
                <a:gd name="T12" fmla="*/ 0 w 11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17"/>
                  </a:moveTo>
                  <a:cubicBezTo>
                    <a:pt x="0" y="15"/>
                    <a:pt x="0" y="11"/>
                    <a:pt x="0" y="9"/>
                  </a:cubicBezTo>
                  <a:cubicBezTo>
                    <a:pt x="1" y="3"/>
                    <a:pt x="5" y="0"/>
                    <a:pt x="5" y="0"/>
                  </a:cubicBezTo>
                  <a:lnTo>
                    <a:pt x="6" y="0"/>
                  </a:lnTo>
                  <a:cubicBezTo>
                    <a:pt x="7" y="0"/>
                    <a:pt x="11" y="3"/>
                    <a:pt x="11" y="9"/>
                  </a:cubicBezTo>
                  <a:cubicBezTo>
                    <a:pt x="11" y="11"/>
                    <a:pt x="11" y="14"/>
                    <a:pt x="11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4CB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5"/>
            <p:cNvSpPr>
              <a:spLocks/>
            </p:cNvSpPr>
            <p:nvPr/>
          </p:nvSpPr>
          <p:spPr bwMode="auto">
            <a:xfrm>
              <a:off x="8626953" y="2600026"/>
              <a:ext cx="160670" cy="248309"/>
            </a:xfrm>
            <a:custGeom>
              <a:avLst/>
              <a:gdLst>
                <a:gd name="T0" fmla="*/ 11 w 11"/>
                <a:gd name="T1" fmla="*/ 17 h 17"/>
                <a:gd name="T2" fmla="*/ 6 w 11"/>
                <a:gd name="T3" fmla="*/ 17 h 17"/>
                <a:gd name="T4" fmla="*/ 6 w 11"/>
                <a:gd name="T5" fmla="*/ 9 h 17"/>
                <a:gd name="T6" fmla="*/ 11 w 11"/>
                <a:gd name="T7" fmla="*/ 9 h 17"/>
                <a:gd name="T8" fmla="*/ 11 w 11"/>
                <a:gd name="T9" fmla="*/ 8 h 17"/>
                <a:gd name="T10" fmla="*/ 6 w 11"/>
                <a:gd name="T11" fmla="*/ 8 h 17"/>
                <a:gd name="T12" fmla="*/ 6 w 11"/>
                <a:gd name="T13" fmla="*/ 0 h 17"/>
                <a:gd name="T14" fmla="*/ 6 w 11"/>
                <a:gd name="T15" fmla="*/ 0 h 17"/>
                <a:gd name="T16" fmla="*/ 5 w 11"/>
                <a:gd name="T17" fmla="*/ 0 h 17"/>
                <a:gd name="T18" fmla="*/ 5 w 11"/>
                <a:gd name="T19" fmla="*/ 0 h 17"/>
                <a:gd name="T20" fmla="*/ 5 w 11"/>
                <a:gd name="T21" fmla="*/ 8 h 17"/>
                <a:gd name="T22" fmla="*/ 0 w 11"/>
                <a:gd name="T23" fmla="*/ 8 h 17"/>
                <a:gd name="T24" fmla="*/ 0 w 11"/>
                <a:gd name="T25" fmla="*/ 9 h 17"/>
                <a:gd name="T26" fmla="*/ 5 w 11"/>
                <a:gd name="T27" fmla="*/ 9 h 17"/>
                <a:gd name="T28" fmla="*/ 5 w 11"/>
                <a:gd name="T29" fmla="*/ 17 h 17"/>
                <a:gd name="T30" fmla="*/ 0 w 11"/>
                <a:gd name="T31" fmla="*/ 17 h 17"/>
                <a:gd name="T32" fmla="*/ 0 w 11"/>
                <a:gd name="T33" fmla="*/ 17 h 17"/>
                <a:gd name="T34" fmla="*/ 5 w 11"/>
                <a:gd name="T35" fmla="*/ 17 h 17"/>
                <a:gd name="T36" fmla="*/ 5 w 11"/>
                <a:gd name="T37" fmla="*/ 17 h 17"/>
                <a:gd name="T38" fmla="*/ 6 w 11"/>
                <a:gd name="T39" fmla="*/ 17 h 17"/>
                <a:gd name="T40" fmla="*/ 6 w 11"/>
                <a:gd name="T41" fmla="*/ 17 h 17"/>
                <a:gd name="T42" fmla="*/ 11 w 11"/>
                <a:gd name="T43" fmla="*/ 17 h 17"/>
                <a:gd name="T44" fmla="*/ 11 w 11"/>
                <a:gd name="T4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7">
                  <a:moveTo>
                    <a:pt x="11" y="17"/>
                  </a:moveTo>
                  <a:lnTo>
                    <a:pt x="6" y="17"/>
                  </a:lnTo>
                  <a:lnTo>
                    <a:pt x="6" y="9"/>
                  </a:lnTo>
                  <a:lnTo>
                    <a:pt x="11" y="9"/>
                  </a:lnTo>
                  <a:cubicBezTo>
                    <a:pt x="11" y="9"/>
                    <a:pt x="11" y="8"/>
                    <a:pt x="11" y="8"/>
                  </a:cubicBezTo>
                  <a:lnTo>
                    <a:pt x="6" y="8"/>
                  </a:lnTo>
                  <a:lnTo>
                    <a:pt x="6" y="0"/>
                  </a:lnTo>
                  <a:cubicBezTo>
                    <a:pt x="6" y="0"/>
                    <a:pt x="6" y="0"/>
                    <a:pt x="6" y="0"/>
                  </a:cubicBezTo>
                  <a:lnTo>
                    <a:pt x="5" y="0"/>
                  </a:lnTo>
                  <a:cubicBezTo>
                    <a:pt x="5" y="0"/>
                    <a:pt x="5" y="0"/>
                    <a:pt x="5" y="0"/>
                  </a:cubicBezTo>
                  <a:lnTo>
                    <a:pt x="5" y="8"/>
                  </a:lnTo>
                  <a:lnTo>
                    <a:pt x="0" y="8"/>
                  </a:lnTo>
                  <a:cubicBezTo>
                    <a:pt x="0" y="8"/>
                    <a:pt x="0" y="9"/>
                    <a:pt x="0" y="9"/>
                  </a:cubicBezTo>
                  <a:lnTo>
                    <a:pt x="5" y="9"/>
                  </a:lnTo>
                  <a:lnTo>
                    <a:pt x="5" y="17"/>
                  </a:lnTo>
                  <a:lnTo>
                    <a:pt x="0" y="17"/>
                  </a:lnTo>
                  <a:cubicBezTo>
                    <a:pt x="0" y="17"/>
                    <a:pt x="0" y="17"/>
                    <a:pt x="0" y="17"/>
                  </a:cubicBezTo>
                  <a:lnTo>
                    <a:pt x="5" y="17"/>
                  </a:lnTo>
                  <a:lnTo>
                    <a:pt x="5" y="17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11" y="17"/>
                  </a:ln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289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59498" y="3533462"/>
            <a:ext cx="2364630" cy="3070736"/>
            <a:chOff x="969963" y="2297496"/>
            <a:chExt cx="3363913" cy="4368417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1730376" y="2998788"/>
              <a:ext cx="312738" cy="385763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605213" y="2998788"/>
              <a:ext cx="311150" cy="385763"/>
            </a:xfrm>
            <a:prstGeom prst="ellipse">
              <a:avLst/>
            </a:pr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889126" y="2297496"/>
              <a:ext cx="1870075" cy="3004755"/>
            </a:xfrm>
            <a:custGeom>
              <a:avLst/>
              <a:gdLst>
                <a:gd name="connsiteX0" fmla="*/ 252851 w 1870075"/>
                <a:gd name="connsiteY0" fmla="*/ 0 h 3004755"/>
                <a:gd name="connsiteX1" fmla="*/ 280140 w 1870075"/>
                <a:gd name="connsiteY1" fmla="*/ 12424 h 3004755"/>
                <a:gd name="connsiteX2" fmla="*/ 962025 w 1870075"/>
                <a:gd name="connsiteY2" fmla="*/ 102012 h 3004755"/>
                <a:gd name="connsiteX3" fmla="*/ 1543497 w 1870075"/>
                <a:gd name="connsiteY3" fmla="*/ 42497 h 3004755"/>
                <a:gd name="connsiteX4" fmla="*/ 1630738 w 1870075"/>
                <a:gd name="connsiteY4" fmla="*/ 16369 h 3004755"/>
                <a:gd name="connsiteX5" fmla="*/ 1719272 w 1870075"/>
                <a:gd name="connsiteY5" fmla="*/ 123611 h 3004755"/>
                <a:gd name="connsiteX6" fmla="*/ 1870075 w 1870075"/>
                <a:gd name="connsiteY6" fmla="*/ 617849 h 3004755"/>
                <a:gd name="connsiteX7" fmla="*/ 1870075 w 1870075"/>
                <a:gd name="connsiteY7" fmla="*/ 2121412 h 3004755"/>
                <a:gd name="connsiteX8" fmla="*/ 985834 w 1870075"/>
                <a:gd name="connsiteY8" fmla="*/ 3004755 h 3004755"/>
                <a:gd name="connsiteX9" fmla="*/ 884241 w 1870075"/>
                <a:gd name="connsiteY9" fmla="*/ 3004755 h 3004755"/>
                <a:gd name="connsiteX10" fmla="*/ 0 w 1870075"/>
                <a:gd name="connsiteY10" fmla="*/ 2121412 h 3004755"/>
                <a:gd name="connsiteX11" fmla="*/ 0 w 1870075"/>
                <a:gd name="connsiteY11" fmla="*/ 617849 h 3004755"/>
                <a:gd name="connsiteX12" fmla="*/ 150803 w 1870075"/>
                <a:gd name="connsiteY12" fmla="*/ 123611 h 3004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0075" h="3004755">
                  <a:moveTo>
                    <a:pt x="252851" y="0"/>
                  </a:moveTo>
                  <a:lnTo>
                    <a:pt x="280140" y="12424"/>
                  </a:lnTo>
                  <a:cubicBezTo>
                    <a:pt x="427918" y="66475"/>
                    <a:pt x="678176" y="102012"/>
                    <a:pt x="962025" y="102012"/>
                  </a:cubicBezTo>
                  <a:cubicBezTo>
                    <a:pt x="1189104" y="102012"/>
                    <a:pt x="1394685" y="79268"/>
                    <a:pt x="1543497" y="42497"/>
                  </a:cubicBezTo>
                  <a:lnTo>
                    <a:pt x="1630738" y="16369"/>
                  </a:lnTo>
                  <a:lnTo>
                    <a:pt x="1719272" y="123611"/>
                  </a:lnTo>
                  <a:cubicBezTo>
                    <a:pt x="1814516" y="264570"/>
                    <a:pt x="1870075" y="434602"/>
                    <a:pt x="1870075" y="617849"/>
                  </a:cubicBezTo>
                  <a:cubicBezTo>
                    <a:pt x="1870075" y="2121412"/>
                    <a:pt x="1870075" y="2121412"/>
                    <a:pt x="1870075" y="2121412"/>
                  </a:cubicBezTo>
                  <a:cubicBezTo>
                    <a:pt x="1870075" y="2610070"/>
                    <a:pt x="1474989" y="3004755"/>
                    <a:pt x="985834" y="3004755"/>
                  </a:cubicBezTo>
                  <a:cubicBezTo>
                    <a:pt x="884241" y="3004755"/>
                    <a:pt x="884241" y="3004755"/>
                    <a:pt x="884241" y="3004755"/>
                  </a:cubicBezTo>
                  <a:cubicBezTo>
                    <a:pt x="395086" y="3004755"/>
                    <a:pt x="0" y="2610070"/>
                    <a:pt x="0" y="2121412"/>
                  </a:cubicBezTo>
                  <a:cubicBezTo>
                    <a:pt x="0" y="617849"/>
                    <a:pt x="0" y="617849"/>
                    <a:pt x="0" y="617849"/>
                  </a:cubicBezTo>
                  <a:cubicBezTo>
                    <a:pt x="0" y="434602"/>
                    <a:pt x="55559" y="264570"/>
                    <a:pt x="150803" y="123611"/>
                  </a:cubicBezTo>
                  <a:close/>
                </a:path>
              </a:pathLst>
            </a:custGeom>
            <a:solidFill>
              <a:srgbClr val="F7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1889126" y="3914775"/>
              <a:ext cx="1870075" cy="15859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2117726" y="2776538"/>
              <a:ext cx="444500" cy="266700"/>
            </a:xfrm>
            <a:custGeom>
              <a:avLst/>
              <a:gdLst>
                <a:gd name="T0" fmla="*/ 115 w 118"/>
                <a:gd name="T1" fmla="*/ 0 h 71"/>
                <a:gd name="T2" fmla="*/ 63 w 118"/>
                <a:gd name="T3" fmla="*/ 67 h 71"/>
                <a:gd name="T4" fmla="*/ 0 w 118"/>
                <a:gd name="T5" fmla="*/ 10 h 71"/>
                <a:gd name="T6" fmla="*/ 115 w 118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71">
                  <a:moveTo>
                    <a:pt x="115" y="0"/>
                  </a:moveTo>
                  <a:cubicBezTo>
                    <a:pt x="118" y="29"/>
                    <a:pt x="110" y="62"/>
                    <a:pt x="63" y="67"/>
                  </a:cubicBezTo>
                  <a:cubicBezTo>
                    <a:pt x="15" y="71"/>
                    <a:pt x="3" y="39"/>
                    <a:pt x="0" y="10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2092326" y="2735263"/>
              <a:ext cx="481013" cy="90488"/>
            </a:xfrm>
            <a:custGeom>
              <a:avLst/>
              <a:gdLst>
                <a:gd name="T0" fmla="*/ 303 w 303"/>
                <a:gd name="T1" fmla="*/ 28 h 57"/>
                <a:gd name="T2" fmla="*/ 4 w 303"/>
                <a:gd name="T3" fmla="*/ 57 h 57"/>
                <a:gd name="T4" fmla="*/ 0 w 303"/>
                <a:gd name="T5" fmla="*/ 28 h 57"/>
                <a:gd name="T6" fmla="*/ 301 w 303"/>
                <a:gd name="T7" fmla="*/ 0 h 57"/>
                <a:gd name="T8" fmla="*/ 303 w 303"/>
                <a:gd name="T9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57">
                  <a:moveTo>
                    <a:pt x="303" y="28"/>
                  </a:moveTo>
                  <a:lnTo>
                    <a:pt x="4" y="57"/>
                  </a:lnTo>
                  <a:lnTo>
                    <a:pt x="0" y="28"/>
                  </a:lnTo>
                  <a:lnTo>
                    <a:pt x="301" y="0"/>
                  </a:lnTo>
                  <a:lnTo>
                    <a:pt x="303" y="28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2092326" y="2735263"/>
              <a:ext cx="481013" cy="90488"/>
            </a:xfrm>
            <a:custGeom>
              <a:avLst/>
              <a:gdLst>
                <a:gd name="T0" fmla="*/ 303 w 303"/>
                <a:gd name="T1" fmla="*/ 28 h 57"/>
                <a:gd name="T2" fmla="*/ 4 w 303"/>
                <a:gd name="T3" fmla="*/ 57 h 57"/>
                <a:gd name="T4" fmla="*/ 0 w 303"/>
                <a:gd name="T5" fmla="*/ 28 h 57"/>
                <a:gd name="T6" fmla="*/ 301 w 303"/>
                <a:gd name="T7" fmla="*/ 0 h 57"/>
                <a:gd name="T8" fmla="*/ 303 w 303"/>
                <a:gd name="T9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57">
                  <a:moveTo>
                    <a:pt x="303" y="28"/>
                  </a:moveTo>
                  <a:lnTo>
                    <a:pt x="4" y="57"/>
                  </a:lnTo>
                  <a:lnTo>
                    <a:pt x="0" y="28"/>
                  </a:lnTo>
                  <a:lnTo>
                    <a:pt x="301" y="0"/>
                  </a:lnTo>
                  <a:lnTo>
                    <a:pt x="303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2238376" y="2878138"/>
              <a:ext cx="147638" cy="146050"/>
            </a:xfrm>
            <a:custGeom>
              <a:avLst/>
              <a:gdLst>
                <a:gd name="T0" fmla="*/ 38 w 39"/>
                <a:gd name="T1" fmla="*/ 18 h 39"/>
                <a:gd name="T2" fmla="*/ 21 w 39"/>
                <a:gd name="T3" fmla="*/ 38 h 39"/>
                <a:gd name="T4" fmla="*/ 1 w 39"/>
                <a:gd name="T5" fmla="*/ 21 h 39"/>
                <a:gd name="T6" fmla="*/ 17 w 39"/>
                <a:gd name="T7" fmla="*/ 1 h 39"/>
                <a:gd name="T8" fmla="*/ 38 w 39"/>
                <a:gd name="T9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8" y="18"/>
                  </a:moveTo>
                  <a:cubicBezTo>
                    <a:pt x="39" y="28"/>
                    <a:pt x="31" y="37"/>
                    <a:pt x="21" y="38"/>
                  </a:cubicBezTo>
                  <a:cubicBezTo>
                    <a:pt x="11" y="39"/>
                    <a:pt x="2" y="32"/>
                    <a:pt x="1" y="21"/>
                  </a:cubicBezTo>
                  <a:cubicBezTo>
                    <a:pt x="0" y="11"/>
                    <a:pt x="7" y="2"/>
                    <a:pt x="17" y="1"/>
                  </a:cubicBezTo>
                  <a:cubicBezTo>
                    <a:pt x="28" y="0"/>
                    <a:pt x="37" y="8"/>
                    <a:pt x="38" y="18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2314576" y="2878138"/>
              <a:ext cx="63500" cy="60325"/>
            </a:xfrm>
            <a:custGeom>
              <a:avLst/>
              <a:gdLst>
                <a:gd name="T0" fmla="*/ 17 w 17"/>
                <a:gd name="T1" fmla="*/ 7 h 16"/>
                <a:gd name="T2" fmla="*/ 9 w 17"/>
                <a:gd name="T3" fmla="*/ 16 h 16"/>
                <a:gd name="T4" fmla="*/ 1 w 17"/>
                <a:gd name="T5" fmla="*/ 9 h 16"/>
                <a:gd name="T6" fmla="*/ 8 w 17"/>
                <a:gd name="T7" fmla="*/ 0 h 16"/>
                <a:gd name="T8" fmla="*/ 17 w 17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7"/>
                  </a:moveTo>
                  <a:cubicBezTo>
                    <a:pt x="17" y="12"/>
                    <a:pt x="14" y="16"/>
                    <a:pt x="9" y="16"/>
                  </a:cubicBezTo>
                  <a:cubicBezTo>
                    <a:pt x="5" y="16"/>
                    <a:pt x="1" y="13"/>
                    <a:pt x="1" y="9"/>
                  </a:cubicBezTo>
                  <a:cubicBezTo>
                    <a:pt x="0" y="5"/>
                    <a:pt x="4" y="1"/>
                    <a:pt x="8" y="0"/>
                  </a:cubicBezTo>
                  <a:cubicBezTo>
                    <a:pt x="12" y="0"/>
                    <a:pt x="16" y="3"/>
                    <a:pt x="17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"/>
            <p:cNvSpPr>
              <a:spLocks/>
            </p:cNvSpPr>
            <p:nvPr/>
          </p:nvSpPr>
          <p:spPr bwMode="auto">
            <a:xfrm>
              <a:off x="3067051" y="2773363"/>
              <a:ext cx="450850" cy="303213"/>
            </a:xfrm>
            <a:custGeom>
              <a:avLst/>
              <a:gdLst>
                <a:gd name="T0" fmla="*/ 120 w 120"/>
                <a:gd name="T1" fmla="*/ 23 h 81"/>
                <a:gd name="T2" fmla="*/ 51 w 120"/>
                <a:gd name="T3" fmla="*/ 72 h 81"/>
                <a:gd name="T4" fmla="*/ 6 w 120"/>
                <a:gd name="T5" fmla="*/ 0 h 81"/>
                <a:gd name="T6" fmla="*/ 120 w 120"/>
                <a:gd name="T7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81">
                  <a:moveTo>
                    <a:pt x="120" y="23"/>
                  </a:moveTo>
                  <a:cubicBezTo>
                    <a:pt x="114" y="51"/>
                    <a:pt x="96" y="81"/>
                    <a:pt x="51" y="72"/>
                  </a:cubicBezTo>
                  <a:cubicBezTo>
                    <a:pt x="3" y="62"/>
                    <a:pt x="0" y="28"/>
                    <a:pt x="6" y="0"/>
                  </a:cubicBezTo>
                  <a:cubicBezTo>
                    <a:pt x="120" y="23"/>
                    <a:pt x="120" y="23"/>
                    <a:pt x="120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3067051" y="2732088"/>
              <a:ext cx="477838" cy="138113"/>
            </a:xfrm>
            <a:custGeom>
              <a:avLst/>
              <a:gdLst>
                <a:gd name="T0" fmla="*/ 296 w 301"/>
                <a:gd name="T1" fmla="*/ 87 h 87"/>
                <a:gd name="T2" fmla="*/ 0 w 301"/>
                <a:gd name="T3" fmla="*/ 28 h 87"/>
                <a:gd name="T4" fmla="*/ 7 w 301"/>
                <a:gd name="T5" fmla="*/ 0 h 87"/>
                <a:gd name="T6" fmla="*/ 301 w 301"/>
                <a:gd name="T7" fmla="*/ 59 h 87"/>
                <a:gd name="T8" fmla="*/ 296 w 30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87">
                  <a:moveTo>
                    <a:pt x="296" y="87"/>
                  </a:moveTo>
                  <a:lnTo>
                    <a:pt x="0" y="28"/>
                  </a:lnTo>
                  <a:lnTo>
                    <a:pt x="7" y="0"/>
                  </a:lnTo>
                  <a:lnTo>
                    <a:pt x="301" y="59"/>
                  </a:lnTo>
                  <a:lnTo>
                    <a:pt x="296" y="87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3067051" y="2732088"/>
              <a:ext cx="477838" cy="138113"/>
            </a:xfrm>
            <a:custGeom>
              <a:avLst/>
              <a:gdLst>
                <a:gd name="T0" fmla="*/ 296 w 301"/>
                <a:gd name="T1" fmla="*/ 87 h 87"/>
                <a:gd name="T2" fmla="*/ 0 w 301"/>
                <a:gd name="T3" fmla="*/ 28 h 87"/>
                <a:gd name="T4" fmla="*/ 7 w 301"/>
                <a:gd name="T5" fmla="*/ 0 h 87"/>
                <a:gd name="T6" fmla="*/ 301 w 301"/>
                <a:gd name="T7" fmla="*/ 59 h 87"/>
                <a:gd name="T8" fmla="*/ 296 w 30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87">
                  <a:moveTo>
                    <a:pt x="296" y="87"/>
                  </a:moveTo>
                  <a:lnTo>
                    <a:pt x="0" y="28"/>
                  </a:lnTo>
                  <a:lnTo>
                    <a:pt x="7" y="0"/>
                  </a:lnTo>
                  <a:lnTo>
                    <a:pt x="301" y="59"/>
                  </a:lnTo>
                  <a:lnTo>
                    <a:pt x="296" y="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3163888" y="2886075"/>
              <a:ext cx="150813" cy="149225"/>
            </a:xfrm>
            <a:custGeom>
              <a:avLst/>
              <a:gdLst>
                <a:gd name="T0" fmla="*/ 38 w 40"/>
                <a:gd name="T1" fmla="*/ 24 h 40"/>
                <a:gd name="T2" fmla="*/ 16 w 40"/>
                <a:gd name="T3" fmla="*/ 38 h 40"/>
                <a:gd name="T4" fmla="*/ 2 w 40"/>
                <a:gd name="T5" fmla="*/ 16 h 40"/>
                <a:gd name="T6" fmla="*/ 23 w 40"/>
                <a:gd name="T7" fmla="*/ 2 h 40"/>
                <a:gd name="T8" fmla="*/ 38 w 40"/>
                <a:gd name="T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8" y="24"/>
                  </a:moveTo>
                  <a:cubicBezTo>
                    <a:pt x="36" y="34"/>
                    <a:pt x="26" y="40"/>
                    <a:pt x="16" y="38"/>
                  </a:cubicBezTo>
                  <a:cubicBezTo>
                    <a:pt x="6" y="36"/>
                    <a:pt x="0" y="26"/>
                    <a:pt x="2" y="16"/>
                  </a:cubicBezTo>
                  <a:cubicBezTo>
                    <a:pt x="4" y="6"/>
                    <a:pt x="13" y="0"/>
                    <a:pt x="23" y="2"/>
                  </a:cubicBezTo>
                  <a:cubicBezTo>
                    <a:pt x="33" y="4"/>
                    <a:pt x="40" y="14"/>
                    <a:pt x="38" y="24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3254376" y="2897188"/>
              <a:ext cx="63500" cy="63500"/>
            </a:xfrm>
            <a:custGeom>
              <a:avLst/>
              <a:gdLst>
                <a:gd name="T0" fmla="*/ 16 w 17"/>
                <a:gd name="T1" fmla="*/ 10 h 17"/>
                <a:gd name="T2" fmla="*/ 7 w 17"/>
                <a:gd name="T3" fmla="*/ 17 h 17"/>
                <a:gd name="T4" fmla="*/ 0 w 17"/>
                <a:gd name="T5" fmla="*/ 7 h 17"/>
                <a:gd name="T6" fmla="*/ 10 w 17"/>
                <a:gd name="T7" fmla="*/ 1 h 17"/>
                <a:gd name="T8" fmla="*/ 16 w 1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6" y="10"/>
                  </a:moveTo>
                  <a:cubicBezTo>
                    <a:pt x="15" y="15"/>
                    <a:pt x="11" y="17"/>
                    <a:pt x="7" y="17"/>
                  </a:cubicBezTo>
                  <a:cubicBezTo>
                    <a:pt x="2" y="16"/>
                    <a:pt x="0" y="11"/>
                    <a:pt x="0" y="7"/>
                  </a:cubicBezTo>
                  <a:cubicBezTo>
                    <a:pt x="1" y="3"/>
                    <a:pt x="6" y="0"/>
                    <a:pt x="10" y="1"/>
                  </a:cubicBezTo>
                  <a:cubicBezTo>
                    <a:pt x="14" y="2"/>
                    <a:pt x="17" y="6"/>
                    <a:pt x="1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2625726" y="3302000"/>
              <a:ext cx="395288" cy="173038"/>
            </a:xfrm>
            <a:custGeom>
              <a:avLst/>
              <a:gdLst>
                <a:gd name="T0" fmla="*/ 249 w 249"/>
                <a:gd name="T1" fmla="*/ 109 h 109"/>
                <a:gd name="T2" fmla="*/ 0 w 249"/>
                <a:gd name="T3" fmla="*/ 109 h 109"/>
                <a:gd name="T4" fmla="*/ 24 w 249"/>
                <a:gd name="T5" fmla="*/ 0 h 109"/>
                <a:gd name="T6" fmla="*/ 225 w 249"/>
                <a:gd name="T7" fmla="*/ 0 h 109"/>
                <a:gd name="T8" fmla="*/ 249 w 24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09">
                  <a:moveTo>
                    <a:pt x="249" y="109"/>
                  </a:moveTo>
                  <a:lnTo>
                    <a:pt x="0" y="109"/>
                  </a:lnTo>
                  <a:lnTo>
                    <a:pt x="24" y="0"/>
                  </a:lnTo>
                  <a:lnTo>
                    <a:pt x="225" y="0"/>
                  </a:lnTo>
                  <a:lnTo>
                    <a:pt x="249" y="109"/>
                  </a:ln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2705101" y="2765425"/>
              <a:ext cx="233363" cy="709613"/>
            </a:xfrm>
            <a:custGeom>
              <a:avLst/>
              <a:gdLst>
                <a:gd name="T0" fmla="*/ 147 w 147"/>
                <a:gd name="T1" fmla="*/ 447 h 447"/>
                <a:gd name="T2" fmla="*/ 0 w 147"/>
                <a:gd name="T3" fmla="*/ 447 h 447"/>
                <a:gd name="T4" fmla="*/ 26 w 147"/>
                <a:gd name="T5" fmla="*/ 0 h 447"/>
                <a:gd name="T6" fmla="*/ 123 w 147"/>
                <a:gd name="T7" fmla="*/ 0 h 447"/>
                <a:gd name="T8" fmla="*/ 147 w 147"/>
                <a:gd name="T9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447">
                  <a:moveTo>
                    <a:pt x="147" y="447"/>
                  </a:moveTo>
                  <a:lnTo>
                    <a:pt x="0" y="447"/>
                  </a:lnTo>
                  <a:lnTo>
                    <a:pt x="26" y="0"/>
                  </a:lnTo>
                  <a:lnTo>
                    <a:pt x="123" y="0"/>
                  </a:lnTo>
                  <a:lnTo>
                    <a:pt x="147" y="447"/>
                  </a:lnTo>
                  <a:close/>
                </a:path>
              </a:pathLst>
            </a:custGeom>
            <a:solidFill>
              <a:srgbClr val="EDB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2543176" y="3670300"/>
              <a:ext cx="560388" cy="68263"/>
            </a:xfrm>
            <a:custGeom>
              <a:avLst/>
              <a:gdLst>
                <a:gd name="T0" fmla="*/ 149 w 149"/>
                <a:gd name="T1" fmla="*/ 0 h 18"/>
                <a:gd name="T2" fmla="*/ 74 w 149"/>
                <a:gd name="T3" fmla="*/ 18 h 18"/>
                <a:gd name="T4" fmla="*/ 0 w 149"/>
                <a:gd name="T5" fmla="*/ 0 h 18"/>
                <a:gd name="T6" fmla="*/ 149 w 14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18">
                  <a:moveTo>
                    <a:pt x="149" y="0"/>
                  </a:moveTo>
                  <a:cubicBezTo>
                    <a:pt x="149" y="10"/>
                    <a:pt x="116" y="18"/>
                    <a:pt x="74" y="18"/>
                  </a:cubicBezTo>
                  <a:cubicBezTo>
                    <a:pt x="33" y="18"/>
                    <a:pt x="0" y="10"/>
                    <a:pt x="0" y="0"/>
                  </a:cubicBezTo>
                  <a:lnTo>
                    <a:pt x="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 noEditPoints="1"/>
            </p:cNvSpPr>
            <p:nvPr/>
          </p:nvSpPr>
          <p:spPr bwMode="auto">
            <a:xfrm>
              <a:off x="2032001" y="2671763"/>
              <a:ext cx="639763" cy="420688"/>
            </a:xfrm>
            <a:custGeom>
              <a:avLst/>
              <a:gdLst>
                <a:gd name="T0" fmla="*/ 18 w 170"/>
                <a:gd name="T1" fmla="*/ 41 h 112"/>
                <a:gd name="T2" fmla="*/ 16 w 170"/>
                <a:gd name="T3" fmla="*/ 29 h 112"/>
                <a:gd name="T4" fmla="*/ 143 w 170"/>
                <a:gd name="T5" fmla="*/ 17 h 112"/>
                <a:gd name="T6" fmla="*/ 144 w 170"/>
                <a:gd name="T7" fmla="*/ 29 h 112"/>
                <a:gd name="T8" fmla="*/ 138 w 170"/>
                <a:gd name="T9" fmla="*/ 30 h 112"/>
                <a:gd name="T10" fmla="*/ 86 w 170"/>
                <a:gd name="T11" fmla="*/ 95 h 112"/>
                <a:gd name="T12" fmla="*/ 78 w 170"/>
                <a:gd name="T13" fmla="*/ 95 h 112"/>
                <a:gd name="T14" fmla="*/ 23 w 170"/>
                <a:gd name="T15" fmla="*/ 40 h 112"/>
                <a:gd name="T16" fmla="*/ 18 w 170"/>
                <a:gd name="T17" fmla="*/ 41 h 112"/>
                <a:gd name="T18" fmla="*/ 170 w 170"/>
                <a:gd name="T19" fmla="*/ 0 h 112"/>
                <a:gd name="T20" fmla="*/ 0 w 170"/>
                <a:gd name="T21" fmla="*/ 0 h 112"/>
                <a:gd name="T22" fmla="*/ 0 w 170"/>
                <a:gd name="T23" fmla="*/ 112 h 112"/>
                <a:gd name="T24" fmla="*/ 170 w 170"/>
                <a:gd name="T25" fmla="*/ 112 h 112"/>
                <a:gd name="T26" fmla="*/ 170 w 170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12">
                  <a:moveTo>
                    <a:pt x="18" y="41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40" y="58"/>
                    <a:pt x="132" y="90"/>
                    <a:pt x="86" y="95"/>
                  </a:cubicBezTo>
                  <a:cubicBezTo>
                    <a:pt x="83" y="95"/>
                    <a:pt x="80" y="95"/>
                    <a:pt x="78" y="95"/>
                  </a:cubicBezTo>
                  <a:cubicBezTo>
                    <a:pt x="38" y="95"/>
                    <a:pt x="26" y="67"/>
                    <a:pt x="23" y="40"/>
                  </a:cubicBezTo>
                  <a:cubicBezTo>
                    <a:pt x="18" y="41"/>
                    <a:pt x="18" y="41"/>
                    <a:pt x="18" y="41"/>
                  </a:cubicBezTo>
                  <a:moveTo>
                    <a:pt x="1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70" y="0"/>
                    <a:pt x="170" y="0"/>
                    <a:pt x="170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117726" y="2784475"/>
              <a:ext cx="441325" cy="244475"/>
            </a:xfrm>
            <a:custGeom>
              <a:avLst/>
              <a:gdLst>
                <a:gd name="T0" fmla="*/ 56 w 117"/>
                <a:gd name="T1" fmla="*/ 27 h 65"/>
                <a:gd name="T2" fmla="*/ 60 w 117"/>
                <a:gd name="T3" fmla="*/ 25 h 65"/>
                <a:gd name="T4" fmla="*/ 61 w 117"/>
                <a:gd name="T5" fmla="*/ 25 h 65"/>
                <a:gd name="T6" fmla="*/ 69 w 117"/>
                <a:gd name="T7" fmla="*/ 32 h 65"/>
                <a:gd name="T8" fmla="*/ 68 w 117"/>
                <a:gd name="T9" fmla="*/ 37 h 65"/>
                <a:gd name="T10" fmla="*/ 70 w 117"/>
                <a:gd name="T11" fmla="*/ 43 h 65"/>
                <a:gd name="T12" fmla="*/ 53 w 117"/>
                <a:gd name="T13" fmla="*/ 63 h 65"/>
                <a:gd name="T14" fmla="*/ 51 w 117"/>
                <a:gd name="T15" fmla="*/ 63 h 65"/>
                <a:gd name="T16" fmla="*/ 33 w 117"/>
                <a:gd name="T17" fmla="*/ 46 h 65"/>
                <a:gd name="T18" fmla="*/ 49 w 117"/>
                <a:gd name="T19" fmla="*/ 26 h 65"/>
                <a:gd name="T20" fmla="*/ 51 w 117"/>
                <a:gd name="T21" fmla="*/ 26 h 65"/>
                <a:gd name="T22" fmla="*/ 56 w 117"/>
                <a:gd name="T23" fmla="*/ 27 h 65"/>
                <a:gd name="T24" fmla="*/ 115 w 117"/>
                <a:gd name="T25" fmla="*/ 0 h 65"/>
                <a:gd name="T26" fmla="*/ 0 w 117"/>
                <a:gd name="T27" fmla="*/ 10 h 65"/>
                <a:gd name="T28" fmla="*/ 55 w 117"/>
                <a:gd name="T29" fmla="*/ 65 h 65"/>
                <a:gd name="T30" fmla="*/ 63 w 117"/>
                <a:gd name="T31" fmla="*/ 65 h 65"/>
                <a:gd name="T32" fmla="*/ 115 w 117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65">
                  <a:moveTo>
                    <a:pt x="56" y="27"/>
                  </a:moveTo>
                  <a:cubicBezTo>
                    <a:pt x="57" y="26"/>
                    <a:pt x="59" y="25"/>
                    <a:pt x="60" y="25"/>
                  </a:cubicBezTo>
                  <a:cubicBezTo>
                    <a:pt x="60" y="25"/>
                    <a:pt x="61" y="25"/>
                    <a:pt x="61" y="25"/>
                  </a:cubicBezTo>
                  <a:cubicBezTo>
                    <a:pt x="65" y="25"/>
                    <a:pt x="68" y="28"/>
                    <a:pt x="69" y="32"/>
                  </a:cubicBezTo>
                  <a:cubicBezTo>
                    <a:pt x="69" y="34"/>
                    <a:pt x="68" y="35"/>
                    <a:pt x="68" y="37"/>
                  </a:cubicBezTo>
                  <a:cubicBezTo>
                    <a:pt x="69" y="39"/>
                    <a:pt x="69" y="41"/>
                    <a:pt x="70" y="43"/>
                  </a:cubicBezTo>
                  <a:cubicBezTo>
                    <a:pt x="71" y="53"/>
                    <a:pt x="63" y="62"/>
                    <a:pt x="53" y="63"/>
                  </a:cubicBezTo>
                  <a:cubicBezTo>
                    <a:pt x="52" y="63"/>
                    <a:pt x="52" y="63"/>
                    <a:pt x="51" y="63"/>
                  </a:cubicBezTo>
                  <a:cubicBezTo>
                    <a:pt x="42" y="63"/>
                    <a:pt x="34" y="56"/>
                    <a:pt x="33" y="46"/>
                  </a:cubicBezTo>
                  <a:cubicBezTo>
                    <a:pt x="32" y="36"/>
                    <a:pt x="39" y="27"/>
                    <a:pt x="49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3" y="26"/>
                    <a:pt x="54" y="26"/>
                    <a:pt x="56" y="27"/>
                  </a:cubicBezTo>
                  <a:moveTo>
                    <a:pt x="115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37"/>
                    <a:pt x="15" y="65"/>
                    <a:pt x="55" y="65"/>
                  </a:cubicBezTo>
                  <a:cubicBezTo>
                    <a:pt x="57" y="65"/>
                    <a:pt x="60" y="65"/>
                    <a:pt x="63" y="65"/>
                  </a:cubicBezTo>
                  <a:cubicBezTo>
                    <a:pt x="109" y="60"/>
                    <a:pt x="117" y="28"/>
                    <a:pt x="115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2092326" y="2735263"/>
              <a:ext cx="481013" cy="90488"/>
            </a:xfrm>
            <a:custGeom>
              <a:avLst/>
              <a:gdLst>
                <a:gd name="T0" fmla="*/ 301 w 303"/>
                <a:gd name="T1" fmla="*/ 0 h 57"/>
                <a:gd name="T2" fmla="*/ 0 w 303"/>
                <a:gd name="T3" fmla="*/ 28 h 57"/>
                <a:gd name="T4" fmla="*/ 4 w 303"/>
                <a:gd name="T5" fmla="*/ 57 h 57"/>
                <a:gd name="T6" fmla="*/ 16 w 303"/>
                <a:gd name="T7" fmla="*/ 54 h 57"/>
                <a:gd name="T8" fmla="*/ 289 w 303"/>
                <a:gd name="T9" fmla="*/ 31 h 57"/>
                <a:gd name="T10" fmla="*/ 303 w 303"/>
                <a:gd name="T11" fmla="*/ 28 h 57"/>
                <a:gd name="T12" fmla="*/ 301 w 30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57">
                  <a:moveTo>
                    <a:pt x="301" y="0"/>
                  </a:moveTo>
                  <a:lnTo>
                    <a:pt x="0" y="28"/>
                  </a:lnTo>
                  <a:lnTo>
                    <a:pt x="4" y="57"/>
                  </a:lnTo>
                  <a:lnTo>
                    <a:pt x="16" y="54"/>
                  </a:lnTo>
                  <a:lnTo>
                    <a:pt x="289" y="31"/>
                  </a:lnTo>
                  <a:lnTo>
                    <a:pt x="303" y="28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2092326" y="2735263"/>
              <a:ext cx="481013" cy="90488"/>
            </a:xfrm>
            <a:custGeom>
              <a:avLst/>
              <a:gdLst>
                <a:gd name="T0" fmla="*/ 301 w 303"/>
                <a:gd name="T1" fmla="*/ 0 h 57"/>
                <a:gd name="T2" fmla="*/ 0 w 303"/>
                <a:gd name="T3" fmla="*/ 28 h 57"/>
                <a:gd name="T4" fmla="*/ 4 w 303"/>
                <a:gd name="T5" fmla="*/ 57 h 57"/>
                <a:gd name="T6" fmla="*/ 16 w 303"/>
                <a:gd name="T7" fmla="*/ 54 h 57"/>
                <a:gd name="T8" fmla="*/ 289 w 303"/>
                <a:gd name="T9" fmla="*/ 31 h 57"/>
                <a:gd name="T10" fmla="*/ 303 w 303"/>
                <a:gd name="T11" fmla="*/ 28 h 57"/>
                <a:gd name="T12" fmla="*/ 301 w 303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57">
                  <a:moveTo>
                    <a:pt x="301" y="0"/>
                  </a:moveTo>
                  <a:lnTo>
                    <a:pt x="0" y="28"/>
                  </a:lnTo>
                  <a:lnTo>
                    <a:pt x="4" y="57"/>
                  </a:lnTo>
                  <a:lnTo>
                    <a:pt x="16" y="54"/>
                  </a:lnTo>
                  <a:lnTo>
                    <a:pt x="289" y="31"/>
                  </a:lnTo>
                  <a:lnTo>
                    <a:pt x="303" y="28"/>
                  </a:lnTo>
                  <a:lnTo>
                    <a:pt x="3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2238376" y="2881313"/>
              <a:ext cx="147638" cy="139700"/>
            </a:xfrm>
            <a:custGeom>
              <a:avLst/>
              <a:gdLst>
                <a:gd name="T0" fmla="*/ 19 w 39"/>
                <a:gd name="T1" fmla="*/ 0 h 37"/>
                <a:gd name="T2" fmla="*/ 17 w 39"/>
                <a:gd name="T3" fmla="*/ 0 h 37"/>
                <a:gd name="T4" fmla="*/ 1 w 39"/>
                <a:gd name="T5" fmla="*/ 20 h 37"/>
                <a:gd name="T6" fmla="*/ 19 w 39"/>
                <a:gd name="T7" fmla="*/ 37 h 37"/>
                <a:gd name="T8" fmla="*/ 21 w 39"/>
                <a:gd name="T9" fmla="*/ 37 h 37"/>
                <a:gd name="T10" fmla="*/ 38 w 39"/>
                <a:gd name="T11" fmla="*/ 17 h 37"/>
                <a:gd name="T12" fmla="*/ 36 w 39"/>
                <a:gd name="T13" fmla="*/ 11 h 37"/>
                <a:gd name="T14" fmla="*/ 29 w 39"/>
                <a:gd name="T15" fmla="*/ 15 h 37"/>
                <a:gd name="T16" fmla="*/ 29 w 39"/>
                <a:gd name="T17" fmla="*/ 15 h 37"/>
                <a:gd name="T18" fmla="*/ 21 w 39"/>
                <a:gd name="T19" fmla="*/ 8 h 37"/>
                <a:gd name="T20" fmla="*/ 24 w 39"/>
                <a:gd name="T21" fmla="*/ 1 h 37"/>
                <a:gd name="T22" fmla="*/ 19 w 39"/>
                <a:gd name="T2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7">
                  <a:moveTo>
                    <a:pt x="19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7" y="1"/>
                    <a:pt x="0" y="10"/>
                    <a:pt x="1" y="20"/>
                  </a:cubicBezTo>
                  <a:cubicBezTo>
                    <a:pt x="2" y="30"/>
                    <a:pt x="10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31" y="36"/>
                    <a:pt x="39" y="27"/>
                    <a:pt x="38" y="17"/>
                  </a:cubicBezTo>
                  <a:cubicBezTo>
                    <a:pt x="37" y="15"/>
                    <a:pt x="37" y="13"/>
                    <a:pt x="36" y="11"/>
                  </a:cubicBezTo>
                  <a:cubicBezTo>
                    <a:pt x="35" y="13"/>
                    <a:pt x="32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5" y="15"/>
                    <a:pt x="21" y="12"/>
                    <a:pt x="21" y="8"/>
                  </a:cubicBezTo>
                  <a:cubicBezTo>
                    <a:pt x="21" y="5"/>
                    <a:pt x="22" y="2"/>
                    <a:pt x="24" y="1"/>
                  </a:cubicBezTo>
                  <a:cubicBezTo>
                    <a:pt x="22" y="0"/>
                    <a:pt x="21" y="0"/>
                    <a:pt x="19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2317751" y="2878138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7 w 16"/>
                <a:gd name="T3" fmla="*/ 0 h 16"/>
                <a:gd name="T4" fmla="*/ 3 w 16"/>
                <a:gd name="T5" fmla="*/ 2 h 16"/>
                <a:gd name="T6" fmla="*/ 0 w 16"/>
                <a:gd name="T7" fmla="*/ 9 h 16"/>
                <a:gd name="T8" fmla="*/ 8 w 16"/>
                <a:gd name="T9" fmla="*/ 16 h 16"/>
                <a:gd name="T10" fmla="*/ 8 w 16"/>
                <a:gd name="T11" fmla="*/ 16 h 16"/>
                <a:gd name="T12" fmla="*/ 15 w 16"/>
                <a:gd name="T13" fmla="*/ 12 h 16"/>
                <a:gd name="T14" fmla="*/ 16 w 16"/>
                <a:gd name="T15" fmla="*/ 7 h 16"/>
                <a:gd name="T16" fmla="*/ 8 w 16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6"/>
                    <a:pt x="14" y="14"/>
                    <a:pt x="15" y="12"/>
                  </a:cubicBezTo>
                  <a:cubicBezTo>
                    <a:pt x="15" y="10"/>
                    <a:pt x="16" y="9"/>
                    <a:pt x="16" y="7"/>
                  </a:cubicBezTo>
                  <a:cubicBezTo>
                    <a:pt x="15" y="3"/>
                    <a:pt x="12" y="0"/>
                    <a:pt x="8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6"/>
            <p:cNvSpPr>
              <a:spLocks noEditPoints="1"/>
            </p:cNvSpPr>
            <p:nvPr/>
          </p:nvSpPr>
          <p:spPr bwMode="auto">
            <a:xfrm>
              <a:off x="2020888" y="2660650"/>
              <a:ext cx="665163" cy="442913"/>
            </a:xfrm>
            <a:custGeom>
              <a:avLst/>
              <a:gdLst>
                <a:gd name="T0" fmla="*/ 419 w 419"/>
                <a:gd name="T1" fmla="*/ 279 h 279"/>
                <a:gd name="T2" fmla="*/ 0 w 419"/>
                <a:gd name="T3" fmla="*/ 279 h 279"/>
                <a:gd name="T4" fmla="*/ 0 w 419"/>
                <a:gd name="T5" fmla="*/ 0 h 279"/>
                <a:gd name="T6" fmla="*/ 419 w 419"/>
                <a:gd name="T7" fmla="*/ 0 h 279"/>
                <a:gd name="T8" fmla="*/ 419 w 419"/>
                <a:gd name="T9" fmla="*/ 279 h 279"/>
                <a:gd name="T10" fmla="*/ 16 w 419"/>
                <a:gd name="T11" fmla="*/ 262 h 279"/>
                <a:gd name="T12" fmla="*/ 400 w 419"/>
                <a:gd name="T13" fmla="*/ 262 h 279"/>
                <a:gd name="T14" fmla="*/ 400 w 419"/>
                <a:gd name="T15" fmla="*/ 16 h 279"/>
                <a:gd name="T16" fmla="*/ 16 w 419"/>
                <a:gd name="T17" fmla="*/ 16 h 279"/>
                <a:gd name="T18" fmla="*/ 16 w 419"/>
                <a:gd name="T19" fmla="*/ 26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9" h="279">
                  <a:moveTo>
                    <a:pt x="419" y="279"/>
                  </a:moveTo>
                  <a:lnTo>
                    <a:pt x="0" y="279"/>
                  </a:lnTo>
                  <a:lnTo>
                    <a:pt x="0" y="0"/>
                  </a:lnTo>
                  <a:lnTo>
                    <a:pt x="419" y="0"/>
                  </a:lnTo>
                  <a:lnTo>
                    <a:pt x="419" y="279"/>
                  </a:lnTo>
                  <a:close/>
                  <a:moveTo>
                    <a:pt x="16" y="262"/>
                  </a:moveTo>
                  <a:lnTo>
                    <a:pt x="400" y="262"/>
                  </a:lnTo>
                  <a:lnTo>
                    <a:pt x="400" y="16"/>
                  </a:lnTo>
                  <a:lnTo>
                    <a:pt x="16" y="16"/>
                  </a:lnTo>
                  <a:lnTo>
                    <a:pt x="16" y="2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"/>
            <p:cNvSpPr>
              <a:spLocks noEditPoints="1"/>
            </p:cNvSpPr>
            <p:nvPr/>
          </p:nvSpPr>
          <p:spPr bwMode="auto">
            <a:xfrm>
              <a:off x="2965451" y="2671763"/>
              <a:ext cx="639763" cy="420688"/>
            </a:xfrm>
            <a:custGeom>
              <a:avLst/>
              <a:gdLst>
                <a:gd name="T0" fmla="*/ 33 w 170"/>
                <a:gd name="T1" fmla="*/ 29 h 112"/>
                <a:gd name="T2" fmla="*/ 27 w 170"/>
                <a:gd name="T3" fmla="*/ 28 h 112"/>
                <a:gd name="T4" fmla="*/ 30 w 170"/>
                <a:gd name="T5" fmla="*/ 16 h 112"/>
                <a:gd name="T6" fmla="*/ 154 w 170"/>
                <a:gd name="T7" fmla="*/ 41 h 112"/>
                <a:gd name="T8" fmla="*/ 152 w 170"/>
                <a:gd name="T9" fmla="*/ 53 h 112"/>
                <a:gd name="T10" fmla="*/ 146 w 170"/>
                <a:gd name="T11" fmla="*/ 52 h 112"/>
                <a:gd name="T12" fmla="*/ 94 w 170"/>
                <a:gd name="T13" fmla="*/ 101 h 112"/>
                <a:gd name="T14" fmla="*/ 78 w 170"/>
                <a:gd name="T15" fmla="*/ 99 h 112"/>
                <a:gd name="T16" fmla="*/ 33 w 170"/>
                <a:gd name="T17" fmla="*/ 29 h 112"/>
                <a:gd name="T18" fmla="*/ 170 w 170"/>
                <a:gd name="T19" fmla="*/ 0 h 112"/>
                <a:gd name="T20" fmla="*/ 0 w 170"/>
                <a:gd name="T21" fmla="*/ 0 h 112"/>
                <a:gd name="T22" fmla="*/ 0 w 170"/>
                <a:gd name="T23" fmla="*/ 112 h 112"/>
                <a:gd name="T24" fmla="*/ 170 w 170"/>
                <a:gd name="T25" fmla="*/ 112 h 112"/>
                <a:gd name="T26" fmla="*/ 170 w 170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12">
                  <a:moveTo>
                    <a:pt x="33" y="29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41" y="76"/>
                    <a:pt x="127" y="101"/>
                    <a:pt x="94" y="101"/>
                  </a:cubicBezTo>
                  <a:cubicBezTo>
                    <a:pt x="89" y="101"/>
                    <a:pt x="83" y="100"/>
                    <a:pt x="78" y="99"/>
                  </a:cubicBezTo>
                  <a:cubicBezTo>
                    <a:pt x="31" y="89"/>
                    <a:pt x="27" y="57"/>
                    <a:pt x="33" y="29"/>
                  </a:cubicBezTo>
                  <a:moveTo>
                    <a:pt x="17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70" y="112"/>
                    <a:pt x="170" y="112"/>
                    <a:pt x="170" y="112"/>
                  </a:cubicBezTo>
                  <a:cubicBezTo>
                    <a:pt x="170" y="0"/>
                    <a:pt x="170" y="0"/>
                    <a:pt x="170" y="0"/>
                  </a:cubicBezTo>
                </a:path>
              </a:pathLst>
            </a:custGeom>
            <a:solidFill>
              <a:srgbClr val="C5CA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8"/>
            <p:cNvSpPr>
              <a:spLocks noEditPoints="1"/>
            </p:cNvSpPr>
            <p:nvPr/>
          </p:nvSpPr>
          <p:spPr bwMode="auto">
            <a:xfrm>
              <a:off x="3067051" y="2779713"/>
              <a:ext cx="447675" cy="271463"/>
            </a:xfrm>
            <a:custGeom>
              <a:avLst/>
              <a:gdLst>
                <a:gd name="T0" fmla="*/ 46 w 119"/>
                <a:gd name="T1" fmla="*/ 67 h 72"/>
                <a:gd name="T2" fmla="*/ 42 w 119"/>
                <a:gd name="T3" fmla="*/ 66 h 72"/>
                <a:gd name="T4" fmla="*/ 28 w 119"/>
                <a:gd name="T5" fmla="*/ 44 h 72"/>
                <a:gd name="T6" fmla="*/ 46 w 119"/>
                <a:gd name="T7" fmla="*/ 29 h 72"/>
                <a:gd name="T8" fmla="*/ 49 w 119"/>
                <a:gd name="T9" fmla="*/ 30 h 72"/>
                <a:gd name="T10" fmla="*/ 56 w 119"/>
                <a:gd name="T11" fmla="*/ 32 h 72"/>
                <a:gd name="T12" fmla="*/ 58 w 119"/>
                <a:gd name="T13" fmla="*/ 32 h 72"/>
                <a:gd name="T14" fmla="*/ 60 w 119"/>
                <a:gd name="T15" fmla="*/ 32 h 72"/>
                <a:gd name="T16" fmla="*/ 66 w 119"/>
                <a:gd name="T17" fmla="*/ 41 h 72"/>
                <a:gd name="T18" fmla="*/ 64 w 119"/>
                <a:gd name="T19" fmla="*/ 45 h 72"/>
                <a:gd name="T20" fmla="*/ 64 w 119"/>
                <a:gd name="T21" fmla="*/ 52 h 72"/>
                <a:gd name="T22" fmla="*/ 46 w 119"/>
                <a:gd name="T23" fmla="*/ 67 h 72"/>
                <a:gd name="T24" fmla="*/ 6 w 119"/>
                <a:gd name="T25" fmla="*/ 0 h 72"/>
                <a:gd name="T26" fmla="*/ 51 w 119"/>
                <a:gd name="T27" fmla="*/ 70 h 72"/>
                <a:gd name="T28" fmla="*/ 67 w 119"/>
                <a:gd name="T29" fmla="*/ 72 h 72"/>
                <a:gd name="T30" fmla="*/ 119 w 119"/>
                <a:gd name="T31" fmla="*/ 23 h 72"/>
                <a:gd name="T32" fmla="*/ 6 w 119"/>
                <a:gd name="T3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72">
                  <a:moveTo>
                    <a:pt x="46" y="67"/>
                  </a:moveTo>
                  <a:cubicBezTo>
                    <a:pt x="45" y="67"/>
                    <a:pt x="43" y="66"/>
                    <a:pt x="42" y="66"/>
                  </a:cubicBezTo>
                  <a:cubicBezTo>
                    <a:pt x="32" y="64"/>
                    <a:pt x="26" y="54"/>
                    <a:pt x="28" y="44"/>
                  </a:cubicBezTo>
                  <a:cubicBezTo>
                    <a:pt x="29" y="36"/>
                    <a:pt x="37" y="29"/>
                    <a:pt x="46" y="29"/>
                  </a:cubicBezTo>
                  <a:cubicBezTo>
                    <a:pt x="47" y="29"/>
                    <a:pt x="48" y="30"/>
                    <a:pt x="49" y="30"/>
                  </a:cubicBezTo>
                  <a:cubicBezTo>
                    <a:pt x="52" y="30"/>
                    <a:pt x="54" y="31"/>
                    <a:pt x="56" y="32"/>
                  </a:cubicBezTo>
                  <a:cubicBezTo>
                    <a:pt x="56" y="32"/>
                    <a:pt x="57" y="32"/>
                    <a:pt x="58" y="32"/>
                  </a:cubicBezTo>
                  <a:cubicBezTo>
                    <a:pt x="59" y="32"/>
                    <a:pt x="59" y="32"/>
                    <a:pt x="60" y="32"/>
                  </a:cubicBezTo>
                  <a:cubicBezTo>
                    <a:pt x="64" y="33"/>
                    <a:pt x="67" y="37"/>
                    <a:pt x="66" y="41"/>
                  </a:cubicBezTo>
                  <a:cubicBezTo>
                    <a:pt x="66" y="43"/>
                    <a:pt x="65" y="44"/>
                    <a:pt x="64" y="45"/>
                  </a:cubicBezTo>
                  <a:cubicBezTo>
                    <a:pt x="64" y="47"/>
                    <a:pt x="64" y="49"/>
                    <a:pt x="64" y="52"/>
                  </a:cubicBezTo>
                  <a:cubicBezTo>
                    <a:pt x="62" y="60"/>
                    <a:pt x="54" y="67"/>
                    <a:pt x="46" y="67"/>
                  </a:cubicBezTo>
                  <a:moveTo>
                    <a:pt x="6" y="0"/>
                  </a:moveTo>
                  <a:cubicBezTo>
                    <a:pt x="0" y="28"/>
                    <a:pt x="4" y="60"/>
                    <a:pt x="51" y="70"/>
                  </a:cubicBezTo>
                  <a:cubicBezTo>
                    <a:pt x="56" y="71"/>
                    <a:pt x="62" y="72"/>
                    <a:pt x="67" y="72"/>
                  </a:cubicBezTo>
                  <a:cubicBezTo>
                    <a:pt x="100" y="72"/>
                    <a:pt x="114" y="47"/>
                    <a:pt x="119" y="23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3067051" y="2732088"/>
              <a:ext cx="477838" cy="138113"/>
            </a:xfrm>
            <a:custGeom>
              <a:avLst/>
              <a:gdLst>
                <a:gd name="T0" fmla="*/ 7 w 301"/>
                <a:gd name="T1" fmla="*/ 0 h 87"/>
                <a:gd name="T2" fmla="*/ 0 w 301"/>
                <a:gd name="T3" fmla="*/ 28 h 87"/>
                <a:gd name="T4" fmla="*/ 14 w 301"/>
                <a:gd name="T5" fmla="*/ 30 h 87"/>
                <a:gd name="T6" fmla="*/ 282 w 301"/>
                <a:gd name="T7" fmla="*/ 85 h 87"/>
                <a:gd name="T8" fmla="*/ 296 w 301"/>
                <a:gd name="T9" fmla="*/ 87 h 87"/>
                <a:gd name="T10" fmla="*/ 301 w 301"/>
                <a:gd name="T11" fmla="*/ 59 h 87"/>
                <a:gd name="T12" fmla="*/ 7 w 301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87">
                  <a:moveTo>
                    <a:pt x="7" y="0"/>
                  </a:moveTo>
                  <a:lnTo>
                    <a:pt x="0" y="28"/>
                  </a:lnTo>
                  <a:lnTo>
                    <a:pt x="14" y="30"/>
                  </a:lnTo>
                  <a:lnTo>
                    <a:pt x="282" y="85"/>
                  </a:lnTo>
                  <a:lnTo>
                    <a:pt x="296" y="87"/>
                  </a:lnTo>
                  <a:lnTo>
                    <a:pt x="301" y="5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B7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3067051" y="2732088"/>
              <a:ext cx="477838" cy="138113"/>
            </a:xfrm>
            <a:custGeom>
              <a:avLst/>
              <a:gdLst>
                <a:gd name="T0" fmla="*/ 7 w 301"/>
                <a:gd name="T1" fmla="*/ 0 h 87"/>
                <a:gd name="T2" fmla="*/ 0 w 301"/>
                <a:gd name="T3" fmla="*/ 28 h 87"/>
                <a:gd name="T4" fmla="*/ 14 w 301"/>
                <a:gd name="T5" fmla="*/ 30 h 87"/>
                <a:gd name="T6" fmla="*/ 282 w 301"/>
                <a:gd name="T7" fmla="*/ 85 h 87"/>
                <a:gd name="T8" fmla="*/ 296 w 301"/>
                <a:gd name="T9" fmla="*/ 87 h 87"/>
                <a:gd name="T10" fmla="*/ 301 w 301"/>
                <a:gd name="T11" fmla="*/ 59 h 87"/>
                <a:gd name="T12" fmla="*/ 7 w 301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87">
                  <a:moveTo>
                    <a:pt x="7" y="0"/>
                  </a:moveTo>
                  <a:lnTo>
                    <a:pt x="0" y="28"/>
                  </a:lnTo>
                  <a:lnTo>
                    <a:pt x="14" y="30"/>
                  </a:lnTo>
                  <a:lnTo>
                    <a:pt x="282" y="85"/>
                  </a:lnTo>
                  <a:lnTo>
                    <a:pt x="296" y="87"/>
                  </a:lnTo>
                  <a:lnTo>
                    <a:pt x="301" y="5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3163888" y="2889250"/>
              <a:ext cx="142875" cy="142875"/>
            </a:xfrm>
            <a:custGeom>
              <a:avLst/>
              <a:gdLst>
                <a:gd name="T0" fmla="*/ 20 w 38"/>
                <a:gd name="T1" fmla="*/ 0 h 38"/>
                <a:gd name="T2" fmla="*/ 2 w 38"/>
                <a:gd name="T3" fmla="*/ 15 h 38"/>
                <a:gd name="T4" fmla="*/ 16 w 38"/>
                <a:gd name="T5" fmla="*/ 37 h 38"/>
                <a:gd name="T6" fmla="*/ 20 w 38"/>
                <a:gd name="T7" fmla="*/ 38 h 38"/>
                <a:gd name="T8" fmla="*/ 38 w 38"/>
                <a:gd name="T9" fmla="*/ 23 h 38"/>
                <a:gd name="T10" fmla="*/ 38 w 38"/>
                <a:gd name="T11" fmla="*/ 16 h 38"/>
                <a:gd name="T12" fmla="*/ 32 w 38"/>
                <a:gd name="T13" fmla="*/ 19 h 38"/>
                <a:gd name="T14" fmla="*/ 31 w 38"/>
                <a:gd name="T15" fmla="*/ 19 h 38"/>
                <a:gd name="T16" fmla="*/ 24 w 38"/>
                <a:gd name="T17" fmla="*/ 9 h 38"/>
                <a:gd name="T18" fmla="*/ 30 w 38"/>
                <a:gd name="T19" fmla="*/ 3 h 38"/>
                <a:gd name="T20" fmla="*/ 23 w 38"/>
                <a:gd name="T21" fmla="*/ 1 h 38"/>
                <a:gd name="T22" fmla="*/ 20 w 38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20" y="0"/>
                  </a:moveTo>
                  <a:cubicBezTo>
                    <a:pt x="11" y="0"/>
                    <a:pt x="3" y="7"/>
                    <a:pt x="2" y="15"/>
                  </a:cubicBezTo>
                  <a:cubicBezTo>
                    <a:pt x="0" y="25"/>
                    <a:pt x="6" y="35"/>
                    <a:pt x="16" y="37"/>
                  </a:cubicBezTo>
                  <a:cubicBezTo>
                    <a:pt x="17" y="37"/>
                    <a:pt x="19" y="38"/>
                    <a:pt x="20" y="38"/>
                  </a:cubicBezTo>
                  <a:cubicBezTo>
                    <a:pt x="28" y="38"/>
                    <a:pt x="36" y="31"/>
                    <a:pt x="38" y="23"/>
                  </a:cubicBezTo>
                  <a:cubicBezTo>
                    <a:pt x="38" y="20"/>
                    <a:pt x="38" y="18"/>
                    <a:pt x="38" y="16"/>
                  </a:cubicBezTo>
                  <a:cubicBezTo>
                    <a:pt x="37" y="18"/>
                    <a:pt x="35" y="19"/>
                    <a:pt x="32" y="19"/>
                  </a:cubicBezTo>
                  <a:cubicBezTo>
                    <a:pt x="32" y="19"/>
                    <a:pt x="31" y="19"/>
                    <a:pt x="31" y="19"/>
                  </a:cubicBezTo>
                  <a:cubicBezTo>
                    <a:pt x="26" y="18"/>
                    <a:pt x="24" y="13"/>
                    <a:pt x="24" y="9"/>
                  </a:cubicBezTo>
                  <a:cubicBezTo>
                    <a:pt x="25" y="6"/>
                    <a:pt x="27" y="4"/>
                    <a:pt x="30" y="3"/>
                  </a:cubicBezTo>
                  <a:cubicBezTo>
                    <a:pt x="28" y="2"/>
                    <a:pt x="26" y="1"/>
                    <a:pt x="23" y="1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507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3254376" y="290036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6 w 17"/>
                <a:gd name="T3" fmla="*/ 0 h 16"/>
                <a:gd name="T4" fmla="*/ 0 w 17"/>
                <a:gd name="T5" fmla="*/ 6 h 16"/>
                <a:gd name="T6" fmla="*/ 7 w 17"/>
                <a:gd name="T7" fmla="*/ 16 h 16"/>
                <a:gd name="T8" fmla="*/ 8 w 17"/>
                <a:gd name="T9" fmla="*/ 16 h 16"/>
                <a:gd name="T10" fmla="*/ 14 w 17"/>
                <a:gd name="T11" fmla="*/ 13 h 16"/>
                <a:gd name="T12" fmla="*/ 16 w 17"/>
                <a:gd name="T13" fmla="*/ 9 h 16"/>
                <a:gd name="T14" fmla="*/ 10 w 17"/>
                <a:gd name="T15" fmla="*/ 0 h 16"/>
                <a:gd name="T16" fmla="*/ 8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ubicBezTo>
                    <a:pt x="0" y="10"/>
                    <a:pt x="2" y="15"/>
                    <a:pt x="7" y="16"/>
                  </a:cubicBezTo>
                  <a:cubicBezTo>
                    <a:pt x="7" y="16"/>
                    <a:pt x="8" y="16"/>
                    <a:pt x="8" y="16"/>
                  </a:cubicBezTo>
                  <a:cubicBezTo>
                    <a:pt x="11" y="16"/>
                    <a:pt x="13" y="15"/>
                    <a:pt x="14" y="13"/>
                  </a:cubicBezTo>
                  <a:cubicBezTo>
                    <a:pt x="15" y="12"/>
                    <a:pt x="16" y="11"/>
                    <a:pt x="16" y="9"/>
                  </a:cubicBezTo>
                  <a:cubicBezTo>
                    <a:pt x="17" y="5"/>
                    <a:pt x="14" y="1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CAEE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3"/>
            <p:cNvSpPr>
              <a:spLocks noEditPoints="1"/>
            </p:cNvSpPr>
            <p:nvPr/>
          </p:nvSpPr>
          <p:spPr bwMode="auto">
            <a:xfrm>
              <a:off x="2949576" y="2660650"/>
              <a:ext cx="669925" cy="442913"/>
            </a:xfrm>
            <a:custGeom>
              <a:avLst/>
              <a:gdLst>
                <a:gd name="T0" fmla="*/ 422 w 422"/>
                <a:gd name="T1" fmla="*/ 279 h 279"/>
                <a:gd name="T2" fmla="*/ 0 w 422"/>
                <a:gd name="T3" fmla="*/ 279 h 279"/>
                <a:gd name="T4" fmla="*/ 0 w 422"/>
                <a:gd name="T5" fmla="*/ 0 h 279"/>
                <a:gd name="T6" fmla="*/ 422 w 422"/>
                <a:gd name="T7" fmla="*/ 0 h 279"/>
                <a:gd name="T8" fmla="*/ 422 w 422"/>
                <a:gd name="T9" fmla="*/ 279 h 279"/>
                <a:gd name="T10" fmla="*/ 19 w 422"/>
                <a:gd name="T11" fmla="*/ 262 h 279"/>
                <a:gd name="T12" fmla="*/ 403 w 422"/>
                <a:gd name="T13" fmla="*/ 262 h 279"/>
                <a:gd name="T14" fmla="*/ 403 w 422"/>
                <a:gd name="T15" fmla="*/ 16 h 279"/>
                <a:gd name="T16" fmla="*/ 19 w 422"/>
                <a:gd name="T17" fmla="*/ 16 h 279"/>
                <a:gd name="T18" fmla="*/ 19 w 422"/>
                <a:gd name="T19" fmla="*/ 26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279">
                  <a:moveTo>
                    <a:pt x="422" y="279"/>
                  </a:moveTo>
                  <a:lnTo>
                    <a:pt x="0" y="279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279"/>
                  </a:lnTo>
                  <a:close/>
                  <a:moveTo>
                    <a:pt x="19" y="262"/>
                  </a:moveTo>
                  <a:lnTo>
                    <a:pt x="403" y="262"/>
                  </a:lnTo>
                  <a:lnTo>
                    <a:pt x="403" y="16"/>
                  </a:lnTo>
                  <a:lnTo>
                    <a:pt x="19" y="16"/>
                  </a:lnTo>
                  <a:lnTo>
                    <a:pt x="19" y="2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2671763" y="2701925"/>
              <a:ext cx="296863" cy="77788"/>
            </a:xfrm>
            <a:custGeom>
              <a:avLst/>
              <a:gdLst>
                <a:gd name="T0" fmla="*/ 79 w 79"/>
                <a:gd name="T1" fmla="*/ 21 h 21"/>
                <a:gd name="T2" fmla="*/ 69 w 79"/>
                <a:gd name="T3" fmla="*/ 16 h 21"/>
                <a:gd name="T4" fmla="*/ 59 w 79"/>
                <a:gd name="T5" fmla="*/ 15 h 21"/>
                <a:gd name="T6" fmla="*/ 39 w 79"/>
                <a:gd name="T7" fmla="*/ 14 h 21"/>
                <a:gd name="T8" fmla="*/ 19 w 79"/>
                <a:gd name="T9" fmla="*/ 15 h 21"/>
                <a:gd name="T10" fmla="*/ 10 w 79"/>
                <a:gd name="T11" fmla="*/ 16 h 21"/>
                <a:gd name="T12" fmla="*/ 0 w 79"/>
                <a:gd name="T13" fmla="*/ 21 h 21"/>
                <a:gd name="T14" fmla="*/ 0 w 79"/>
                <a:gd name="T15" fmla="*/ 8 h 21"/>
                <a:gd name="T16" fmla="*/ 10 w 79"/>
                <a:gd name="T17" fmla="*/ 3 h 21"/>
                <a:gd name="T18" fmla="*/ 19 w 79"/>
                <a:gd name="T19" fmla="*/ 1 h 21"/>
                <a:gd name="T20" fmla="*/ 39 w 79"/>
                <a:gd name="T21" fmla="*/ 0 h 21"/>
                <a:gd name="T22" fmla="*/ 59 w 79"/>
                <a:gd name="T23" fmla="*/ 1 h 21"/>
                <a:gd name="T24" fmla="*/ 69 w 79"/>
                <a:gd name="T25" fmla="*/ 3 h 21"/>
                <a:gd name="T26" fmla="*/ 79 w 79"/>
                <a:gd name="T27" fmla="*/ 8 h 21"/>
                <a:gd name="T28" fmla="*/ 79 w 79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21">
                  <a:moveTo>
                    <a:pt x="79" y="21"/>
                  </a:moveTo>
                  <a:cubicBezTo>
                    <a:pt x="79" y="17"/>
                    <a:pt x="72" y="17"/>
                    <a:pt x="69" y="16"/>
                  </a:cubicBezTo>
                  <a:cubicBezTo>
                    <a:pt x="66" y="16"/>
                    <a:pt x="62" y="15"/>
                    <a:pt x="59" y="15"/>
                  </a:cubicBezTo>
                  <a:cubicBezTo>
                    <a:pt x="52" y="14"/>
                    <a:pt x="46" y="14"/>
                    <a:pt x="39" y="14"/>
                  </a:cubicBezTo>
                  <a:cubicBezTo>
                    <a:pt x="33" y="14"/>
                    <a:pt x="26" y="14"/>
                    <a:pt x="19" y="15"/>
                  </a:cubicBezTo>
                  <a:cubicBezTo>
                    <a:pt x="16" y="15"/>
                    <a:pt x="13" y="16"/>
                    <a:pt x="10" y="16"/>
                  </a:cubicBezTo>
                  <a:cubicBezTo>
                    <a:pt x="6" y="17"/>
                    <a:pt x="0" y="17"/>
                    <a:pt x="0" y="21"/>
                  </a:cubicBezTo>
                  <a:cubicBezTo>
                    <a:pt x="0" y="17"/>
                    <a:pt x="0" y="12"/>
                    <a:pt x="0" y="8"/>
                  </a:cubicBezTo>
                  <a:cubicBezTo>
                    <a:pt x="0" y="3"/>
                    <a:pt x="6" y="3"/>
                    <a:pt x="10" y="3"/>
                  </a:cubicBezTo>
                  <a:cubicBezTo>
                    <a:pt x="13" y="2"/>
                    <a:pt x="16" y="2"/>
                    <a:pt x="19" y="1"/>
                  </a:cubicBezTo>
                  <a:cubicBezTo>
                    <a:pt x="26" y="1"/>
                    <a:pt x="33" y="0"/>
                    <a:pt x="39" y="0"/>
                  </a:cubicBezTo>
                  <a:cubicBezTo>
                    <a:pt x="46" y="0"/>
                    <a:pt x="52" y="1"/>
                    <a:pt x="59" y="1"/>
                  </a:cubicBezTo>
                  <a:cubicBezTo>
                    <a:pt x="62" y="2"/>
                    <a:pt x="66" y="2"/>
                    <a:pt x="69" y="3"/>
                  </a:cubicBezTo>
                  <a:cubicBezTo>
                    <a:pt x="72" y="3"/>
                    <a:pt x="79" y="3"/>
                    <a:pt x="79" y="8"/>
                  </a:cubicBezTo>
                  <a:cubicBezTo>
                    <a:pt x="79" y="12"/>
                    <a:pt x="79" y="17"/>
                    <a:pt x="79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45"/>
            <p:cNvSpPr>
              <a:spLocks noChangeArrowheads="1"/>
            </p:cNvSpPr>
            <p:nvPr/>
          </p:nvSpPr>
          <p:spPr bwMode="auto">
            <a:xfrm>
              <a:off x="3600451" y="2732088"/>
              <a:ext cx="203200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46"/>
            <p:cNvSpPr>
              <a:spLocks noChangeArrowheads="1"/>
            </p:cNvSpPr>
            <p:nvPr/>
          </p:nvSpPr>
          <p:spPr bwMode="auto">
            <a:xfrm>
              <a:off x="1836738" y="2732088"/>
              <a:ext cx="1984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7"/>
            <p:cNvSpPr>
              <a:spLocks/>
            </p:cNvSpPr>
            <p:nvPr/>
          </p:nvSpPr>
          <p:spPr bwMode="auto">
            <a:xfrm>
              <a:off x="3262313" y="2532063"/>
              <a:ext cx="176213" cy="60325"/>
            </a:xfrm>
            <a:custGeom>
              <a:avLst/>
              <a:gdLst>
                <a:gd name="T0" fmla="*/ 2 w 111"/>
                <a:gd name="T1" fmla="*/ 0 h 38"/>
                <a:gd name="T2" fmla="*/ 0 w 111"/>
                <a:gd name="T3" fmla="*/ 26 h 38"/>
                <a:gd name="T4" fmla="*/ 109 w 111"/>
                <a:gd name="T5" fmla="*/ 38 h 38"/>
                <a:gd name="T6" fmla="*/ 111 w 111"/>
                <a:gd name="T7" fmla="*/ 10 h 38"/>
                <a:gd name="T8" fmla="*/ 2 w 11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8">
                  <a:moveTo>
                    <a:pt x="2" y="0"/>
                  </a:moveTo>
                  <a:lnTo>
                    <a:pt x="0" y="26"/>
                  </a:lnTo>
                  <a:lnTo>
                    <a:pt x="109" y="38"/>
                  </a:lnTo>
                  <a:lnTo>
                    <a:pt x="111" y="1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8"/>
            <p:cNvSpPr>
              <a:spLocks/>
            </p:cNvSpPr>
            <p:nvPr/>
          </p:nvSpPr>
          <p:spPr bwMode="auto">
            <a:xfrm>
              <a:off x="2205038" y="2532063"/>
              <a:ext cx="180975" cy="60325"/>
            </a:xfrm>
            <a:custGeom>
              <a:avLst/>
              <a:gdLst>
                <a:gd name="T0" fmla="*/ 0 w 114"/>
                <a:gd name="T1" fmla="*/ 10 h 38"/>
                <a:gd name="T2" fmla="*/ 2 w 114"/>
                <a:gd name="T3" fmla="*/ 38 h 38"/>
                <a:gd name="T4" fmla="*/ 114 w 114"/>
                <a:gd name="T5" fmla="*/ 26 h 38"/>
                <a:gd name="T6" fmla="*/ 111 w 114"/>
                <a:gd name="T7" fmla="*/ 0 h 38"/>
                <a:gd name="T8" fmla="*/ 0 w 114"/>
                <a:gd name="T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0" y="10"/>
                  </a:moveTo>
                  <a:lnTo>
                    <a:pt x="2" y="38"/>
                  </a:lnTo>
                  <a:lnTo>
                    <a:pt x="114" y="26"/>
                  </a:lnTo>
                  <a:lnTo>
                    <a:pt x="1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2647951" y="3914775"/>
              <a:ext cx="350838" cy="1282700"/>
            </a:xfrm>
            <a:custGeom>
              <a:avLst/>
              <a:gdLst>
                <a:gd name="T0" fmla="*/ 62 w 221"/>
                <a:gd name="T1" fmla="*/ 0 h 808"/>
                <a:gd name="T2" fmla="*/ 0 w 221"/>
                <a:gd name="T3" fmla="*/ 699 h 808"/>
                <a:gd name="T4" fmla="*/ 110 w 221"/>
                <a:gd name="T5" fmla="*/ 808 h 808"/>
                <a:gd name="T6" fmla="*/ 221 w 221"/>
                <a:gd name="T7" fmla="*/ 699 h 808"/>
                <a:gd name="T8" fmla="*/ 159 w 221"/>
                <a:gd name="T9" fmla="*/ 0 h 808"/>
                <a:gd name="T10" fmla="*/ 62 w 221"/>
                <a:gd name="T11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808">
                  <a:moveTo>
                    <a:pt x="62" y="0"/>
                  </a:moveTo>
                  <a:lnTo>
                    <a:pt x="0" y="699"/>
                  </a:lnTo>
                  <a:lnTo>
                    <a:pt x="110" y="808"/>
                  </a:lnTo>
                  <a:lnTo>
                    <a:pt x="221" y="699"/>
                  </a:lnTo>
                  <a:lnTo>
                    <a:pt x="159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E253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auto">
            <a:xfrm>
              <a:off x="2724151" y="3914775"/>
              <a:ext cx="200025" cy="225425"/>
            </a:xfrm>
            <a:custGeom>
              <a:avLst/>
              <a:gdLst>
                <a:gd name="T0" fmla="*/ 126 w 126"/>
                <a:gd name="T1" fmla="*/ 142 h 142"/>
                <a:gd name="T2" fmla="*/ 111 w 126"/>
                <a:gd name="T3" fmla="*/ 0 h 142"/>
                <a:gd name="T4" fmla="*/ 14 w 126"/>
                <a:gd name="T5" fmla="*/ 0 h 142"/>
                <a:gd name="T6" fmla="*/ 0 w 126"/>
                <a:gd name="T7" fmla="*/ 142 h 142"/>
                <a:gd name="T8" fmla="*/ 126 w 126"/>
                <a:gd name="T9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2">
                  <a:moveTo>
                    <a:pt x="126" y="142"/>
                  </a:moveTo>
                  <a:lnTo>
                    <a:pt x="111" y="0"/>
                  </a:lnTo>
                  <a:lnTo>
                    <a:pt x="14" y="0"/>
                  </a:lnTo>
                  <a:lnTo>
                    <a:pt x="0" y="142"/>
                  </a:lnTo>
                  <a:lnTo>
                    <a:pt x="126" y="142"/>
                  </a:lnTo>
                  <a:close/>
                </a:path>
              </a:pathLst>
            </a:custGeom>
            <a:solidFill>
              <a:srgbClr val="CC4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3"/>
            <p:cNvSpPr>
              <a:spLocks/>
            </p:cNvSpPr>
            <p:nvPr/>
          </p:nvSpPr>
          <p:spPr bwMode="auto">
            <a:xfrm>
              <a:off x="1836738" y="3914775"/>
              <a:ext cx="962025" cy="277813"/>
            </a:xfrm>
            <a:custGeom>
              <a:avLst/>
              <a:gdLst>
                <a:gd name="T0" fmla="*/ 606 w 606"/>
                <a:gd name="T1" fmla="*/ 0 h 175"/>
                <a:gd name="T2" fmla="*/ 0 w 606"/>
                <a:gd name="T3" fmla="*/ 0 h 175"/>
                <a:gd name="T4" fmla="*/ 0 w 606"/>
                <a:gd name="T5" fmla="*/ 140 h 175"/>
                <a:gd name="T6" fmla="*/ 526 w 606"/>
                <a:gd name="T7" fmla="*/ 175 h 175"/>
                <a:gd name="T8" fmla="*/ 606 w 606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75">
                  <a:moveTo>
                    <a:pt x="606" y="0"/>
                  </a:moveTo>
                  <a:lnTo>
                    <a:pt x="0" y="0"/>
                  </a:lnTo>
                  <a:lnTo>
                    <a:pt x="0" y="140"/>
                  </a:lnTo>
                  <a:lnTo>
                    <a:pt x="526" y="175"/>
                  </a:lnTo>
                  <a:lnTo>
                    <a:pt x="60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auto">
            <a:xfrm>
              <a:off x="2847976" y="3914775"/>
              <a:ext cx="963613" cy="277813"/>
            </a:xfrm>
            <a:custGeom>
              <a:avLst/>
              <a:gdLst>
                <a:gd name="T0" fmla="*/ 0 w 607"/>
                <a:gd name="T1" fmla="*/ 0 h 175"/>
                <a:gd name="T2" fmla="*/ 78 w 607"/>
                <a:gd name="T3" fmla="*/ 175 h 175"/>
                <a:gd name="T4" fmla="*/ 607 w 607"/>
                <a:gd name="T5" fmla="*/ 140 h 175"/>
                <a:gd name="T6" fmla="*/ 607 w 607"/>
                <a:gd name="T7" fmla="*/ 0 h 175"/>
                <a:gd name="T8" fmla="*/ 0 w 607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75">
                  <a:moveTo>
                    <a:pt x="0" y="0"/>
                  </a:moveTo>
                  <a:lnTo>
                    <a:pt x="78" y="175"/>
                  </a:lnTo>
                  <a:lnTo>
                    <a:pt x="607" y="140"/>
                  </a:lnTo>
                  <a:lnTo>
                    <a:pt x="6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8"/>
            <p:cNvSpPr>
              <a:spLocks/>
            </p:cNvSpPr>
            <p:nvPr/>
          </p:nvSpPr>
          <p:spPr bwMode="auto">
            <a:xfrm>
              <a:off x="969963" y="4092575"/>
              <a:ext cx="960438" cy="1130300"/>
            </a:xfrm>
            <a:custGeom>
              <a:avLst/>
              <a:gdLst>
                <a:gd name="T0" fmla="*/ 200 w 255"/>
                <a:gd name="T1" fmla="*/ 301 h 301"/>
                <a:gd name="T2" fmla="*/ 28 w 255"/>
                <a:gd name="T3" fmla="*/ 238 h 301"/>
                <a:gd name="T4" fmla="*/ 1 w 255"/>
                <a:gd name="T5" fmla="*/ 168 h 301"/>
                <a:gd name="T6" fmla="*/ 78 w 255"/>
                <a:gd name="T7" fmla="*/ 59 h 301"/>
                <a:gd name="T8" fmla="*/ 245 w 255"/>
                <a:gd name="T9" fmla="*/ 0 h 301"/>
                <a:gd name="T10" fmla="*/ 255 w 255"/>
                <a:gd name="T11" fmla="*/ 105 h 301"/>
                <a:gd name="T12" fmla="*/ 110 w 255"/>
                <a:gd name="T13" fmla="*/ 171 h 301"/>
                <a:gd name="T14" fmla="*/ 204 w 255"/>
                <a:gd name="T15" fmla="*/ 196 h 301"/>
                <a:gd name="T16" fmla="*/ 200 w 255"/>
                <a:gd name="T1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301">
                  <a:moveTo>
                    <a:pt x="200" y="301"/>
                  </a:moveTo>
                  <a:cubicBezTo>
                    <a:pt x="156" y="300"/>
                    <a:pt x="71" y="285"/>
                    <a:pt x="28" y="238"/>
                  </a:cubicBezTo>
                  <a:cubicBezTo>
                    <a:pt x="9" y="218"/>
                    <a:pt x="0" y="193"/>
                    <a:pt x="1" y="168"/>
                  </a:cubicBezTo>
                  <a:cubicBezTo>
                    <a:pt x="3" y="131"/>
                    <a:pt x="31" y="91"/>
                    <a:pt x="78" y="59"/>
                  </a:cubicBezTo>
                  <a:cubicBezTo>
                    <a:pt x="111" y="36"/>
                    <a:pt x="166" y="8"/>
                    <a:pt x="245" y="0"/>
                  </a:cubicBezTo>
                  <a:cubicBezTo>
                    <a:pt x="255" y="105"/>
                    <a:pt x="255" y="105"/>
                    <a:pt x="255" y="105"/>
                  </a:cubicBezTo>
                  <a:cubicBezTo>
                    <a:pt x="172" y="113"/>
                    <a:pt x="125" y="152"/>
                    <a:pt x="110" y="171"/>
                  </a:cubicBezTo>
                  <a:cubicBezTo>
                    <a:pt x="126" y="181"/>
                    <a:pt x="165" y="194"/>
                    <a:pt x="204" y="196"/>
                  </a:cubicBezTo>
                  <a:lnTo>
                    <a:pt x="200" y="3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9"/>
            <p:cNvSpPr>
              <a:spLocks/>
            </p:cNvSpPr>
            <p:nvPr/>
          </p:nvSpPr>
          <p:spPr bwMode="auto">
            <a:xfrm>
              <a:off x="1474788" y="4794250"/>
              <a:ext cx="315913" cy="492125"/>
            </a:xfrm>
            <a:custGeom>
              <a:avLst/>
              <a:gdLst>
                <a:gd name="T0" fmla="*/ 159 w 199"/>
                <a:gd name="T1" fmla="*/ 310 h 310"/>
                <a:gd name="T2" fmla="*/ 0 w 199"/>
                <a:gd name="T3" fmla="*/ 289 h 310"/>
                <a:gd name="T4" fmla="*/ 40 w 199"/>
                <a:gd name="T5" fmla="*/ 0 h 310"/>
                <a:gd name="T6" fmla="*/ 199 w 199"/>
                <a:gd name="T7" fmla="*/ 24 h 310"/>
                <a:gd name="T8" fmla="*/ 159 w 199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10">
                  <a:moveTo>
                    <a:pt x="159" y="310"/>
                  </a:moveTo>
                  <a:lnTo>
                    <a:pt x="0" y="289"/>
                  </a:lnTo>
                  <a:lnTo>
                    <a:pt x="40" y="0"/>
                  </a:lnTo>
                  <a:lnTo>
                    <a:pt x="199" y="24"/>
                  </a:lnTo>
                  <a:lnTo>
                    <a:pt x="159" y="31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60"/>
            <p:cNvSpPr>
              <a:spLocks noChangeArrowheads="1"/>
            </p:cNvSpPr>
            <p:nvPr/>
          </p:nvSpPr>
          <p:spPr bwMode="auto">
            <a:xfrm>
              <a:off x="2009776" y="5049838"/>
              <a:ext cx="44450" cy="46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1"/>
            <p:cNvSpPr>
              <a:spLocks/>
            </p:cNvSpPr>
            <p:nvPr/>
          </p:nvSpPr>
          <p:spPr bwMode="auto">
            <a:xfrm>
              <a:off x="1985963" y="5027613"/>
              <a:ext cx="57150" cy="57150"/>
            </a:xfrm>
            <a:custGeom>
              <a:avLst/>
              <a:gdLst>
                <a:gd name="T0" fmla="*/ 36 w 36"/>
                <a:gd name="T1" fmla="*/ 28 h 36"/>
                <a:gd name="T2" fmla="*/ 29 w 36"/>
                <a:gd name="T3" fmla="*/ 36 h 36"/>
                <a:gd name="T4" fmla="*/ 0 w 36"/>
                <a:gd name="T5" fmla="*/ 7 h 36"/>
                <a:gd name="T6" fmla="*/ 7 w 36"/>
                <a:gd name="T7" fmla="*/ 0 h 36"/>
                <a:gd name="T8" fmla="*/ 36 w 36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6" y="28"/>
                  </a:moveTo>
                  <a:lnTo>
                    <a:pt x="29" y="36"/>
                  </a:lnTo>
                  <a:lnTo>
                    <a:pt x="0" y="7"/>
                  </a:lnTo>
                  <a:lnTo>
                    <a:pt x="7" y="0"/>
                  </a:lnTo>
                  <a:lnTo>
                    <a:pt x="36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2"/>
            <p:cNvSpPr>
              <a:spLocks/>
            </p:cNvSpPr>
            <p:nvPr/>
          </p:nvSpPr>
          <p:spPr bwMode="auto">
            <a:xfrm>
              <a:off x="2020888" y="5008563"/>
              <a:ext cx="74613" cy="76200"/>
            </a:xfrm>
            <a:custGeom>
              <a:avLst/>
              <a:gdLst>
                <a:gd name="T0" fmla="*/ 7 w 47"/>
                <a:gd name="T1" fmla="*/ 48 h 48"/>
                <a:gd name="T2" fmla="*/ 0 w 47"/>
                <a:gd name="T3" fmla="*/ 40 h 48"/>
                <a:gd name="T4" fmla="*/ 38 w 47"/>
                <a:gd name="T5" fmla="*/ 0 h 48"/>
                <a:gd name="T6" fmla="*/ 47 w 47"/>
                <a:gd name="T7" fmla="*/ 7 h 48"/>
                <a:gd name="T8" fmla="*/ 7 w 47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7" y="48"/>
                  </a:moveTo>
                  <a:lnTo>
                    <a:pt x="0" y="40"/>
                  </a:lnTo>
                  <a:lnTo>
                    <a:pt x="38" y="0"/>
                  </a:lnTo>
                  <a:lnTo>
                    <a:pt x="47" y="7"/>
                  </a:lnTo>
                  <a:lnTo>
                    <a:pt x="7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3676651" y="3975100"/>
              <a:ext cx="638175" cy="1549400"/>
            </a:xfrm>
            <a:custGeom>
              <a:avLst/>
              <a:gdLst>
                <a:gd name="T0" fmla="*/ 161 w 170"/>
                <a:gd name="T1" fmla="*/ 412 h 412"/>
                <a:gd name="T2" fmla="*/ 55 w 170"/>
                <a:gd name="T3" fmla="*/ 405 h 412"/>
                <a:gd name="T4" fmla="*/ 57 w 170"/>
                <a:gd name="T5" fmla="*/ 384 h 412"/>
                <a:gd name="T6" fmla="*/ 53 w 170"/>
                <a:gd name="T7" fmla="*/ 227 h 412"/>
                <a:gd name="T8" fmla="*/ 0 w 170"/>
                <a:gd name="T9" fmla="*/ 102 h 412"/>
                <a:gd name="T10" fmla="*/ 2 w 170"/>
                <a:gd name="T11" fmla="*/ 103 h 412"/>
                <a:gd name="T12" fmla="*/ 25 w 170"/>
                <a:gd name="T13" fmla="*/ 0 h 412"/>
                <a:gd name="T14" fmla="*/ 157 w 170"/>
                <a:gd name="T15" fmla="*/ 213 h 412"/>
                <a:gd name="T16" fmla="*/ 162 w 170"/>
                <a:gd name="T17" fmla="*/ 394 h 412"/>
                <a:gd name="T18" fmla="*/ 161 w 170"/>
                <a:gd name="T19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412">
                  <a:moveTo>
                    <a:pt x="161" y="412"/>
                  </a:moveTo>
                  <a:cubicBezTo>
                    <a:pt x="55" y="405"/>
                    <a:pt x="55" y="405"/>
                    <a:pt x="55" y="405"/>
                  </a:cubicBezTo>
                  <a:cubicBezTo>
                    <a:pt x="56" y="397"/>
                    <a:pt x="57" y="390"/>
                    <a:pt x="57" y="384"/>
                  </a:cubicBezTo>
                  <a:cubicBezTo>
                    <a:pt x="60" y="354"/>
                    <a:pt x="64" y="318"/>
                    <a:pt x="53" y="227"/>
                  </a:cubicBezTo>
                  <a:cubicBezTo>
                    <a:pt x="40" y="123"/>
                    <a:pt x="0" y="102"/>
                    <a:pt x="0" y="102"/>
                  </a:cubicBezTo>
                  <a:cubicBezTo>
                    <a:pt x="0" y="102"/>
                    <a:pt x="1" y="102"/>
                    <a:pt x="2" y="10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75" y="11"/>
                    <a:pt x="140" y="74"/>
                    <a:pt x="157" y="213"/>
                  </a:cubicBezTo>
                  <a:cubicBezTo>
                    <a:pt x="170" y="316"/>
                    <a:pt x="166" y="360"/>
                    <a:pt x="162" y="394"/>
                  </a:cubicBezTo>
                  <a:cubicBezTo>
                    <a:pt x="162" y="400"/>
                    <a:pt x="161" y="406"/>
                    <a:pt x="161" y="4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3856038" y="5332413"/>
              <a:ext cx="477838" cy="280988"/>
            </a:xfrm>
            <a:custGeom>
              <a:avLst/>
              <a:gdLst>
                <a:gd name="T0" fmla="*/ 0 w 301"/>
                <a:gd name="T1" fmla="*/ 161 h 177"/>
                <a:gd name="T2" fmla="*/ 10 w 301"/>
                <a:gd name="T3" fmla="*/ 0 h 177"/>
                <a:gd name="T4" fmla="*/ 301 w 301"/>
                <a:gd name="T5" fmla="*/ 16 h 177"/>
                <a:gd name="T6" fmla="*/ 292 w 301"/>
                <a:gd name="T7" fmla="*/ 177 h 177"/>
                <a:gd name="T8" fmla="*/ 0 w 301"/>
                <a:gd name="T9" fmla="*/ 16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177">
                  <a:moveTo>
                    <a:pt x="0" y="161"/>
                  </a:moveTo>
                  <a:lnTo>
                    <a:pt x="10" y="0"/>
                  </a:lnTo>
                  <a:lnTo>
                    <a:pt x="301" y="16"/>
                  </a:lnTo>
                  <a:lnTo>
                    <a:pt x="292" y="177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78"/>
            <p:cNvSpPr>
              <a:spLocks noChangeArrowheads="1"/>
            </p:cNvSpPr>
            <p:nvPr/>
          </p:nvSpPr>
          <p:spPr bwMode="auto">
            <a:xfrm>
              <a:off x="3973513" y="5929313"/>
              <a:ext cx="252413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2"/>
            <p:cNvSpPr>
              <a:spLocks/>
            </p:cNvSpPr>
            <p:nvPr/>
          </p:nvSpPr>
          <p:spPr bwMode="auto">
            <a:xfrm>
              <a:off x="3897313" y="5929313"/>
              <a:ext cx="112713" cy="736600"/>
            </a:xfrm>
            <a:custGeom>
              <a:avLst/>
              <a:gdLst>
                <a:gd name="T0" fmla="*/ 48 w 71"/>
                <a:gd name="T1" fmla="*/ 0 h 464"/>
                <a:gd name="T2" fmla="*/ 0 w 71"/>
                <a:gd name="T3" fmla="*/ 462 h 464"/>
                <a:gd name="T4" fmla="*/ 26 w 71"/>
                <a:gd name="T5" fmla="*/ 464 h 464"/>
                <a:gd name="T6" fmla="*/ 26 w 71"/>
                <a:gd name="T7" fmla="*/ 455 h 464"/>
                <a:gd name="T8" fmla="*/ 71 w 71"/>
                <a:gd name="T9" fmla="*/ 26 h 464"/>
                <a:gd name="T10" fmla="*/ 48 w 71"/>
                <a:gd name="T11" fmla="*/ 26 h 464"/>
                <a:gd name="T12" fmla="*/ 48 w 71"/>
                <a:gd name="T13" fmla="*/ 0 h 464"/>
                <a:gd name="T14" fmla="*/ 48 w 71"/>
                <a:gd name="T15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64">
                  <a:moveTo>
                    <a:pt x="48" y="0"/>
                  </a:moveTo>
                  <a:lnTo>
                    <a:pt x="0" y="462"/>
                  </a:lnTo>
                  <a:lnTo>
                    <a:pt x="26" y="464"/>
                  </a:lnTo>
                  <a:lnTo>
                    <a:pt x="26" y="455"/>
                  </a:lnTo>
                  <a:lnTo>
                    <a:pt x="71" y="26"/>
                  </a:lnTo>
                  <a:lnTo>
                    <a:pt x="48" y="26"/>
                  </a:lnTo>
                  <a:lnTo>
                    <a:pt x="4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4"/>
            <p:cNvSpPr>
              <a:spLocks/>
            </p:cNvSpPr>
            <p:nvPr/>
          </p:nvSpPr>
          <p:spPr bwMode="auto">
            <a:xfrm>
              <a:off x="3973513" y="5929313"/>
              <a:ext cx="123825" cy="41275"/>
            </a:xfrm>
            <a:custGeom>
              <a:avLst/>
              <a:gdLst>
                <a:gd name="T0" fmla="*/ 78 w 78"/>
                <a:gd name="T1" fmla="*/ 0 h 26"/>
                <a:gd name="T2" fmla="*/ 0 w 78"/>
                <a:gd name="T3" fmla="*/ 0 h 26"/>
                <a:gd name="T4" fmla="*/ 0 w 78"/>
                <a:gd name="T5" fmla="*/ 0 h 26"/>
                <a:gd name="T6" fmla="*/ 0 w 78"/>
                <a:gd name="T7" fmla="*/ 26 h 26"/>
                <a:gd name="T8" fmla="*/ 23 w 78"/>
                <a:gd name="T9" fmla="*/ 26 h 26"/>
                <a:gd name="T10" fmla="*/ 78 w 78"/>
                <a:gd name="T11" fmla="*/ 26 h 26"/>
                <a:gd name="T12" fmla="*/ 78 w 78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6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23" y="26"/>
                  </a:lnTo>
                  <a:lnTo>
                    <a:pt x="78" y="26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90"/>
            <p:cNvSpPr>
              <a:spLocks noChangeArrowheads="1"/>
            </p:cNvSpPr>
            <p:nvPr/>
          </p:nvSpPr>
          <p:spPr bwMode="auto">
            <a:xfrm>
              <a:off x="4089401" y="5945188"/>
              <a:ext cx="19050" cy="14288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AutoShape 93"/>
          <p:cNvSpPr>
            <a:spLocks noChangeAspect="1" noChangeArrowheads="1" noTextEdit="1"/>
          </p:cNvSpPr>
          <p:nvPr/>
        </p:nvSpPr>
        <p:spPr bwMode="auto">
          <a:xfrm>
            <a:off x="3210841" y="2360795"/>
            <a:ext cx="2761353" cy="141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95"/>
          <p:cNvSpPr>
            <a:spLocks/>
          </p:cNvSpPr>
          <p:nvPr/>
        </p:nvSpPr>
        <p:spPr bwMode="auto">
          <a:xfrm>
            <a:off x="5158322" y="3080201"/>
            <a:ext cx="861106" cy="712139"/>
          </a:xfrm>
          <a:custGeom>
            <a:avLst/>
            <a:gdLst>
              <a:gd name="T0" fmla="*/ 501 w 580"/>
              <a:gd name="T1" fmla="*/ 0 h 479"/>
              <a:gd name="T2" fmla="*/ 0 w 580"/>
              <a:gd name="T3" fmla="*/ 352 h 479"/>
              <a:gd name="T4" fmla="*/ 425 w 580"/>
              <a:gd name="T5" fmla="*/ 382 h 479"/>
              <a:gd name="T6" fmla="*/ 501 w 580"/>
              <a:gd name="T7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0" h="479">
                <a:moveTo>
                  <a:pt x="501" y="0"/>
                </a:moveTo>
                <a:cubicBezTo>
                  <a:pt x="0" y="352"/>
                  <a:pt x="0" y="352"/>
                  <a:pt x="0" y="352"/>
                </a:cubicBezTo>
                <a:cubicBezTo>
                  <a:pt x="78" y="464"/>
                  <a:pt x="286" y="479"/>
                  <a:pt x="425" y="382"/>
                </a:cubicBezTo>
                <a:cubicBezTo>
                  <a:pt x="563" y="285"/>
                  <a:pt x="580" y="112"/>
                  <a:pt x="501" y="0"/>
                </a:cubicBezTo>
                <a:close/>
              </a:path>
            </a:pathLst>
          </a:custGeom>
          <a:solidFill>
            <a:srgbClr val="333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96"/>
          <p:cNvSpPr>
            <a:spLocks/>
          </p:cNvSpPr>
          <p:nvPr/>
        </p:nvSpPr>
        <p:spPr bwMode="auto">
          <a:xfrm>
            <a:off x="5115630" y="3019342"/>
            <a:ext cx="830222" cy="644922"/>
          </a:xfrm>
          <a:custGeom>
            <a:avLst/>
            <a:gdLst>
              <a:gd name="T0" fmla="*/ 530 w 559"/>
              <a:gd name="T1" fmla="*/ 41 h 434"/>
              <a:gd name="T2" fmla="*/ 331 w 559"/>
              <a:gd name="T3" fmla="*/ 291 h 434"/>
              <a:gd name="T4" fmla="*/ 29 w 559"/>
              <a:gd name="T5" fmla="*/ 393 h 434"/>
              <a:gd name="T6" fmla="*/ 227 w 559"/>
              <a:gd name="T7" fmla="*/ 143 h 434"/>
              <a:gd name="T8" fmla="*/ 530 w 559"/>
              <a:gd name="T9" fmla="*/ 4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9" h="434">
                <a:moveTo>
                  <a:pt x="530" y="41"/>
                </a:moveTo>
                <a:cubicBezTo>
                  <a:pt x="559" y="82"/>
                  <a:pt x="470" y="194"/>
                  <a:pt x="331" y="291"/>
                </a:cubicBezTo>
                <a:cubicBezTo>
                  <a:pt x="193" y="388"/>
                  <a:pt x="57" y="434"/>
                  <a:pt x="29" y="393"/>
                </a:cubicBezTo>
                <a:cubicBezTo>
                  <a:pt x="0" y="352"/>
                  <a:pt x="89" y="240"/>
                  <a:pt x="227" y="143"/>
                </a:cubicBezTo>
                <a:cubicBezTo>
                  <a:pt x="366" y="45"/>
                  <a:pt x="501" y="0"/>
                  <a:pt x="530" y="41"/>
                </a:cubicBezTo>
                <a:close/>
              </a:path>
            </a:pathLst>
          </a:custGeom>
          <a:solidFill>
            <a:srgbClr val="F7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9" name="Freeform 97"/>
          <p:cNvSpPr>
            <a:spLocks/>
          </p:cNvSpPr>
          <p:nvPr/>
        </p:nvSpPr>
        <p:spPr bwMode="auto">
          <a:xfrm>
            <a:off x="5190114" y="3071117"/>
            <a:ext cx="678530" cy="515937"/>
          </a:xfrm>
          <a:custGeom>
            <a:avLst/>
            <a:gdLst>
              <a:gd name="T0" fmla="*/ 439 w 457"/>
              <a:gd name="T1" fmla="*/ 26 h 347"/>
              <a:gd name="T2" fmla="*/ 261 w 457"/>
              <a:gd name="T3" fmla="*/ 220 h 347"/>
              <a:gd name="T4" fmla="*/ 18 w 457"/>
              <a:gd name="T5" fmla="*/ 322 h 347"/>
              <a:gd name="T6" fmla="*/ 197 w 457"/>
              <a:gd name="T7" fmla="*/ 128 h 347"/>
              <a:gd name="T8" fmla="*/ 439 w 457"/>
              <a:gd name="T9" fmla="*/ 26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7" h="347">
                <a:moveTo>
                  <a:pt x="439" y="26"/>
                </a:moveTo>
                <a:cubicBezTo>
                  <a:pt x="457" y="51"/>
                  <a:pt x="377" y="138"/>
                  <a:pt x="261" y="220"/>
                </a:cubicBezTo>
                <a:cubicBezTo>
                  <a:pt x="145" y="301"/>
                  <a:pt x="36" y="347"/>
                  <a:pt x="18" y="322"/>
                </a:cubicBezTo>
                <a:cubicBezTo>
                  <a:pt x="0" y="296"/>
                  <a:pt x="80" y="209"/>
                  <a:pt x="197" y="128"/>
                </a:cubicBezTo>
                <a:cubicBezTo>
                  <a:pt x="313" y="46"/>
                  <a:pt x="422" y="0"/>
                  <a:pt x="439" y="26"/>
                </a:cubicBezTo>
                <a:close/>
              </a:path>
            </a:pathLst>
          </a:custGeom>
          <a:solidFill>
            <a:srgbClr val="DF8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Oval 98"/>
          <p:cNvSpPr>
            <a:spLocks noChangeArrowheads="1"/>
          </p:cNvSpPr>
          <p:nvPr/>
        </p:nvSpPr>
        <p:spPr bwMode="auto">
          <a:xfrm>
            <a:off x="4064681" y="3447170"/>
            <a:ext cx="1105450" cy="328819"/>
          </a:xfrm>
          <a:prstGeom prst="ellipse">
            <a:avLst/>
          </a:prstGeom>
          <a:solidFill>
            <a:srgbClr val="F7C2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1" name="Oval 99"/>
          <p:cNvSpPr>
            <a:spLocks noChangeArrowheads="1"/>
          </p:cNvSpPr>
          <p:nvPr/>
        </p:nvSpPr>
        <p:spPr bwMode="auto">
          <a:xfrm>
            <a:off x="4177315" y="3477145"/>
            <a:ext cx="879273" cy="221635"/>
          </a:xfrm>
          <a:prstGeom prst="ellipse">
            <a:avLst/>
          </a:prstGeom>
          <a:solidFill>
            <a:srgbClr val="DF8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 rot="20175534">
            <a:off x="2462977" y="1323900"/>
            <a:ext cx="580429" cy="564987"/>
            <a:chOff x="1363049" y="253507"/>
            <a:chExt cx="1312654" cy="1277732"/>
          </a:xfrm>
        </p:grpSpPr>
        <p:sp>
          <p:nvSpPr>
            <p:cNvPr id="75" name="Freeform 111"/>
            <p:cNvSpPr>
              <a:spLocks/>
            </p:cNvSpPr>
            <p:nvPr/>
          </p:nvSpPr>
          <p:spPr bwMode="auto">
            <a:xfrm>
              <a:off x="1453435" y="467147"/>
              <a:ext cx="345111" cy="478636"/>
            </a:xfrm>
            <a:custGeom>
              <a:avLst/>
              <a:gdLst>
                <a:gd name="T0" fmla="*/ 99 w 103"/>
                <a:gd name="T1" fmla="*/ 51 h 143"/>
                <a:gd name="T2" fmla="*/ 3 w 103"/>
                <a:gd name="T3" fmla="*/ 111 h 143"/>
                <a:gd name="T4" fmla="*/ 35 w 103"/>
                <a:gd name="T5" fmla="*/ 90 h 143"/>
                <a:gd name="T6" fmla="*/ 39 w 103"/>
                <a:gd name="T7" fmla="*/ 120 h 143"/>
                <a:gd name="T8" fmla="*/ 61 w 103"/>
                <a:gd name="T9" fmla="*/ 94 h 143"/>
                <a:gd name="T10" fmla="*/ 75 w 103"/>
                <a:gd name="T11" fmla="*/ 125 h 143"/>
                <a:gd name="T12" fmla="*/ 93 w 103"/>
                <a:gd name="T13" fmla="*/ 80 h 143"/>
                <a:gd name="T14" fmla="*/ 103 w 103"/>
                <a:gd name="T15" fmla="*/ 74 h 143"/>
                <a:gd name="T16" fmla="*/ 99 w 103"/>
                <a:gd name="T17" fmla="*/ 5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43">
                  <a:moveTo>
                    <a:pt x="99" y="51"/>
                  </a:moveTo>
                  <a:cubicBezTo>
                    <a:pt x="99" y="51"/>
                    <a:pt x="0" y="0"/>
                    <a:pt x="3" y="111"/>
                  </a:cubicBezTo>
                  <a:cubicBezTo>
                    <a:pt x="3" y="111"/>
                    <a:pt x="16" y="141"/>
                    <a:pt x="35" y="90"/>
                  </a:cubicBezTo>
                  <a:cubicBezTo>
                    <a:pt x="35" y="90"/>
                    <a:pt x="36" y="114"/>
                    <a:pt x="39" y="120"/>
                  </a:cubicBezTo>
                  <a:cubicBezTo>
                    <a:pt x="40" y="122"/>
                    <a:pt x="54" y="143"/>
                    <a:pt x="61" y="94"/>
                  </a:cubicBezTo>
                  <a:cubicBezTo>
                    <a:pt x="61" y="94"/>
                    <a:pt x="61" y="127"/>
                    <a:pt x="75" y="125"/>
                  </a:cubicBezTo>
                  <a:cubicBezTo>
                    <a:pt x="75" y="125"/>
                    <a:pt x="92" y="123"/>
                    <a:pt x="93" y="80"/>
                  </a:cubicBezTo>
                  <a:cubicBezTo>
                    <a:pt x="103" y="74"/>
                    <a:pt x="103" y="74"/>
                    <a:pt x="103" y="74"/>
                  </a:cubicBezTo>
                  <a:lnTo>
                    <a:pt x="99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2"/>
            <p:cNvSpPr>
              <a:spLocks/>
            </p:cNvSpPr>
            <p:nvPr/>
          </p:nvSpPr>
          <p:spPr bwMode="auto">
            <a:xfrm>
              <a:off x="2275128" y="253507"/>
              <a:ext cx="375924" cy="511504"/>
            </a:xfrm>
            <a:custGeom>
              <a:avLst/>
              <a:gdLst>
                <a:gd name="T0" fmla="*/ 0 w 112"/>
                <a:gd name="T1" fmla="*/ 86 h 152"/>
                <a:gd name="T2" fmla="*/ 111 w 112"/>
                <a:gd name="T3" fmla="*/ 102 h 152"/>
                <a:gd name="T4" fmla="*/ 74 w 112"/>
                <a:gd name="T5" fmla="*/ 96 h 152"/>
                <a:gd name="T6" fmla="*/ 82 w 112"/>
                <a:gd name="T7" fmla="*/ 124 h 152"/>
                <a:gd name="T8" fmla="*/ 51 w 112"/>
                <a:gd name="T9" fmla="*/ 110 h 152"/>
                <a:gd name="T10" fmla="*/ 51 w 112"/>
                <a:gd name="T11" fmla="*/ 144 h 152"/>
                <a:gd name="T12" fmla="*/ 17 w 112"/>
                <a:gd name="T13" fmla="*/ 110 h 152"/>
                <a:gd name="T14" fmla="*/ 5 w 112"/>
                <a:gd name="T15" fmla="*/ 110 h 152"/>
                <a:gd name="T16" fmla="*/ 0 w 112"/>
                <a:gd name="T17" fmla="*/ 8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52">
                  <a:moveTo>
                    <a:pt x="0" y="86"/>
                  </a:moveTo>
                  <a:cubicBezTo>
                    <a:pt x="0" y="86"/>
                    <a:pt x="69" y="0"/>
                    <a:pt x="111" y="102"/>
                  </a:cubicBezTo>
                  <a:cubicBezTo>
                    <a:pt x="111" y="102"/>
                    <a:pt x="112" y="134"/>
                    <a:pt x="74" y="96"/>
                  </a:cubicBezTo>
                  <a:cubicBezTo>
                    <a:pt x="74" y="96"/>
                    <a:pt x="84" y="116"/>
                    <a:pt x="82" y="124"/>
                  </a:cubicBezTo>
                  <a:cubicBezTo>
                    <a:pt x="82" y="127"/>
                    <a:pt x="78" y="152"/>
                    <a:pt x="51" y="110"/>
                  </a:cubicBezTo>
                  <a:cubicBezTo>
                    <a:pt x="51" y="110"/>
                    <a:pt x="65" y="140"/>
                    <a:pt x="51" y="144"/>
                  </a:cubicBezTo>
                  <a:cubicBezTo>
                    <a:pt x="51" y="144"/>
                    <a:pt x="36" y="149"/>
                    <a:pt x="17" y="110"/>
                  </a:cubicBezTo>
                  <a:cubicBezTo>
                    <a:pt x="5" y="110"/>
                    <a:pt x="5" y="110"/>
                    <a:pt x="5" y="110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3"/>
            <p:cNvSpPr>
              <a:spLocks/>
            </p:cNvSpPr>
            <p:nvPr/>
          </p:nvSpPr>
          <p:spPr bwMode="auto">
            <a:xfrm>
              <a:off x="1745136" y="321296"/>
              <a:ext cx="571077" cy="653246"/>
            </a:xfrm>
            <a:custGeom>
              <a:avLst/>
              <a:gdLst>
                <a:gd name="T0" fmla="*/ 135 w 170"/>
                <a:gd name="T1" fmla="*/ 148 h 194"/>
                <a:gd name="T2" fmla="*/ 163 w 170"/>
                <a:gd name="T3" fmla="*/ 70 h 194"/>
                <a:gd name="T4" fmla="*/ 70 w 170"/>
                <a:gd name="T5" fmla="*/ 10 h 194"/>
                <a:gd name="T6" fmla="*/ 9 w 170"/>
                <a:gd name="T7" fmla="*/ 103 h 194"/>
                <a:gd name="T8" fmla="*/ 67 w 170"/>
                <a:gd name="T9" fmla="*/ 163 h 194"/>
                <a:gd name="T10" fmla="*/ 70 w 170"/>
                <a:gd name="T11" fmla="*/ 177 h 194"/>
                <a:gd name="T12" fmla="*/ 94 w 170"/>
                <a:gd name="T13" fmla="*/ 192 h 194"/>
                <a:gd name="T14" fmla="*/ 123 w 170"/>
                <a:gd name="T15" fmla="*/ 185 h 194"/>
                <a:gd name="T16" fmla="*/ 138 w 170"/>
                <a:gd name="T17" fmla="*/ 162 h 194"/>
                <a:gd name="T18" fmla="*/ 135 w 170"/>
                <a:gd name="T19" fmla="*/ 1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4">
                  <a:moveTo>
                    <a:pt x="135" y="148"/>
                  </a:moveTo>
                  <a:cubicBezTo>
                    <a:pt x="158" y="130"/>
                    <a:pt x="170" y="100"/>
                    <a:pt x="163" y="70"/>
                  </a:cubicBezTo>
                  <a:cubicBezTo>
                    <a:pt x="154" y="27"/>
                    <a:pt x="112" y="0"/>
                    <a:pt x="70" y="10"/>
                  </a:cubicBezTo>
                  <a:cubicBezTo>
                    <a:pt x="27" y="19"/>
                    <a:pt x="0" y="61"/>
                    <a:pt x="9" y="103"/>
                  </a:cubicBezTo>
                  <a:cubicBezTo>
                    <a:pt x="16" y="133"/>
                    <a:pt x="39" y="156"/>
                    <a:pt x="67" y="163"/>
                  </a:cubicBezTo>
                  <a:cubicBezTo>
                    <a:pt x="70" y="177"/>
                    <a:pt x="70" y="177"/>
                    <a:pt x="70" y="177"/>
                  </a:cubicBezTo>
                  <a:cubicBezTo>
                    <a:pt x="73" y="187"/>
                    <a:pt x="83" y="194"/>
                    <a:pt x="94" y="192"/>
                  </a:cubicBezTo>
                  <a:cubicBezTo>
                    <a:pt x="123" y="185"/>
                    <a:pt x="123" y="185"/>
                    <a:pt x="123" y="185"/>
                  </a:cubicBezTo>
                  <a:cubicBezTo>
                    <a:pt x="133" y="183"/>
                    <a:pt x="140" y="173"/>
                    <a:pt x="138" y="162"/>
                  </a:cubicBezTo>
                  <a:lnTo>
                    <a:pt x="135" y="148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4"/>
            <p:cNvSpPr>
              <a:spLocks/>
            </p:cNvSpPr>
            <p:nvPr/>
          </p:nvSpPr>
          <p:spPr bwMode="auto">
            <a:xfrm>
              <a:off x="1956722" y="849234"/>
              <a:ext cx="301972" cy="238291"/>
            </a:xfrm>
            <a:custGeom>
              <a:avLst/>
              <a:gdLst>
                <a:gd name="T0" fmla="*/ 90 w 90"/>
                <a:gd name="T1" fmla="*/ 38 h 71"/>
                <a:gd name="T2" fmla="*/ 76 w 90"/>
                <a:gd name="T3" fmla="*/ 32 h 71"/>
                <a:gd name="T4" fmla="*/ 86 w 90"/>
                <a:gd name="T5" fmla="*/ 22 h 71"/>
                <a:gd name="T6" fmla="*/ 73 w 90"/>
                <a:gd name="T7" fmla="*/ 17 h 71"/>
                <a:gd name="T8" fmla="*/ 83 w 90"/>
                <a:gd name="T9" fmla="*/ 7 h 71"/>
                <a:gd name="T10" fmla="*/ 70 w 90"/>
                <a:gd name="T11" fmla="*/ 1 h 71"/>
                <a:gd name="T12" fmla="*/ 10 w 90"/>
                <a:gd name="T13" fmla="*/ 14 h 71"/>
                <a:gd name="T14" fmla="*/ 0 w 90"/>
                <a:gd name="T15" fmla="*/ 24 h 71"/>
                <a:gd name="T16" fmla="*/ 14 w 90"/>
                <a:gd name="T17" fmla="*/ 29 h 71"/>
                <a:gd name="T18" fmla="*/ 4 w 90"/>
                <a:gd name="T19" fmla="*/ 40 h 71"/>
                <a:gd name="T20" fmla="*/ 17 w 90"/>
                <a:gd name="T21" fmla="*/ 45 h 71"/>
                <a:gd name="T22" fmla="*/ 7 w 90"/>
                <a:gd name="T23" fmla="*/ 55 h 71"/>
                <a:gd name="T24" fmla="*/ 20 w 90"/>
                <a:gd name="T25" fmla="*/ 61 h 71"/>
                <a:gd name="T26" fmla="*/ 26 w 90"/>
                <a:gd name="T27" fmla="*/ 59 h 71"/>
                <a:gd name="T28" fmla="*/ 53 w 90"/>
                <a:gd name="T29" fmla="*/ 68 h 71"/>
                <a:gd name="T30" fmla="*/ 74 w 90"/>
                <a:gd name="T31" fmla="*/ 49 h 71"/>
                <a:gd name="T32" fmla="*/ 80 w 90"/>
                <a:gd name="T33" fmla="*/ 48 h 71"/>
                <a:gd name="T34" fmla="*/ 90 w 90"/>
                <a:gd name="T35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71">
                  <a:moveTo>
                    <a:pt x="90" y="38"/>
                  </a:moveTo>
                  <a:cubicBezTo>
                    <a:pt x="89" y="33"/>
                    <a:pt x="83" y="31"/>
                    <a:pt x="76" y="32"/>
                  </a:cubicBezTo>
                  <a:cubicBezTo>
                    <a:pt x="83" y="31"/>
                    <a:pt x="87" y="26"/>
                    <a:pt x="86" y="22"/>
                  </a:cubicBezTo>
                  <a:cubicBezTo>
                    <a:pt x="85" y="18"/>
                    <a:pt x="79" y="15"/>
                    <a:pt x="73" y="17"/>
                  </a:cubicBezTo>
                  <a:cubicBezTo>
                    <a:pt x="79" y="15"/>
                    <a:pt x="84" y="11"/>
                    <a:pt x="83" y="7"/>
                  </a:cubicBezTo>
                  <a:cubicBezTo>
                    <a:pt x="82" y="2"/>
                    <a:pt x="76" y="0"/>
                    <a:pt x="70" y="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4" y="15"/>
                    <a:pt x="0" y="20"/>
                    <a:pt x="0" y="24"/>
                  </a:cubicBezTo>
                  <a:cubicBezTo>
                    <a:pt x="1" y="29"/>
                    <a:pt x="7" y="31"/>
                    <a:pt x="14" y="29"/>
                  </a:cubicBezTo>
                  <a:cubicBezTo>
                    <a:pt x="7" y="31"/>
                    <a:pt x="3" y="35"/>
                    <a:pt x="4" y="40"/>
                  </a:cubicBezTo>
                  <a:cubicBezTo>
                    <a:pt x="5" y="44"/>
                    <a:pt x="11" y="46"/>
                    <a:pt x="17" y="45"/>
                  </a:cubicBezTo>
                  <a:cubicBezTo>
                    <a:pt x="11" y="46"/>
                    <a:pt x="6" y="51"/>
                    <a:pt x="7" y="55"/>
                  </a:cubicBezTo>
                  <a:cubicBezTo>
                    <a:pt x="8" y="60"/>
                    <a:pt x="14" y="62"/>
                    <a:pt x="20" y="61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8" y="67"/>
                    <a:pt x="40" y="71"/>
                    <a:pt x="53" y="68"/>
                  </a:cubicBezTo>
                  <a:cubicBezTo>
                    <a:pt x="66" y="65"/>
                    <a:pt x="75" y="57"/>
                    <a:pt x="74" y="49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6" y="46"/>
                    <a:pt x="90" y="42"/>
                    <a:pt x="90" y="3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5"/>
            <p:cNvSpPr>
              <a:spLocks/>
            </p:cNvSpPr>
            <p:nvPr/>
          </p:nvSpPr>
          <p:spPr bwMode="auto">
            <a:xfrm>
              <a:off x="1416459" y="621214"/>
              <a:ext cx="55464" cy="217749"/>
            </a:xfrm>
            <a:custGeom>
              <a:avLst/>
              <a:gdLst>
                <a:gd name="T0" fmla="*/ 17 w 17"/>
                <a:gd name="T1" fmla="*/ 0 h 65"/>
                <a:gd name="T2" fmla="*/ 13 w 17"/>
                <a:gd name="T3" fmla="*/ 10 h 65"/>
                <a:gd name="T4" fmla="*/ 6 w 17"/>
                <a:gd name="T5" fmla="*/ 32 h 65"/>
                <a:gd name="T6" fmla="*/ 5 w 17"/>
                <a:gd name="T7" fmla="*/ 44 h 65"/>
                <a:gd name="T8" fmla="*/ 5 w 17"/>
                <a:gd name="T9" fmla="*/ 50 h 65"/>
                <a:gd name="T10" fmla="*/ 5 w 17"/>
                <a:gd name="T11" fmla="*/ 54 h 65"/>
                <a:gd name="T12" fmla="*/ 7 w 17"/>
                <a:gd name="T13" fmla="*/ 62 h 65"/>
                <a:gd name="T14" fmla="*/ 8 w 17"/>
                <a:gd name="T15" fmla="*/ 65 h 65"/>
                <a:gd name="T16" fmla="*/ 2 w 17"/>
                <a:gd name="T17" fmla="*/ 55 h 65"/>
                <a:gd name="T18" fmla="*/ 1 w 17"/>
                <a:gd name="T19" fmla="*/ 50 h 65"/>
                <a:gd name="T20" fmla="*/ 0 w 17"/>
                <a:gd name="T21" fmla="*/ 44 h 65"/>
                <a:gd name="T22" fmla="*/ 1 w 17"/>
                <a:gd name="T23" fmla="*/ 31 h 65"/>
                <a:gd name="T24" fmla="*/ 5 w 17"/>
                <a:gd name="T25" fmla="*/ 19 h 65"/>
                <a:gd name="T26" fmla="*/ 10 w 17"/>
                <a:gd name="T27" fmla="*/ 9 h 65"/>
                <a:gd name="T28" fmla="*/ 17 w 17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65">
                  <a:moveTo>
                    <a:pt x="17" y="0"/>
                  </a:moveTo>
                  <a:cubicBezTo>
                    <a:pt x="17" y="0"/>
                    <a:pt x="15" y="4"/>
                    <a:pt x="13" y="10"/>
                  </a:cubicBezTo>
                  <a:cubicBezTo>
                    <a:pt x="10" y="16"/>
                    <a:pt x="8" y="24"/>
                    <a:pt x="6" y="32"/>
                  </a:cubicBezTo>
                  <a:cubicBezTo>
                    <a:pt x="5" y="36"/>
                    <a:pt x="5" y="40"/>
                    <a:pt x="5" y="44"/>
                  </a:cubicBezTo>
                  <a:cubicBezTo>
                    <a:pt x="5" y="46"/>
                    <a:pt x="5" y="48"/>
                    <a:pt x="5" y="50"/>
                  </a:cubicBezTo>
                  <a:cubicBezTo>
                    <a:pt x="5" y="51"/>
                    <a:pt x="5" y="53"/>
                    <a:pt x="5" y="54"/>
                  </a:cubicBezTo>
                  <a:cubicBezTo>
                    <a:pt x="6" y="58"/>
                    <a:pt x="6" y="60"/>
                    <a:pt x="7" y="62"/>
                  </a:cubicBezTo>
                  <a:cubicBezTo>
                    <a:pt x="8" y="64"/>
                    <a:pt x="8" y="65"/>
                    <a:pt x="8" y="65"/>
                  </a:cubicBezTo>
                  <a:cubicBezTo>
                    <a:pt x="8" y="65"/>
                    <a:pt x="5" y="62"/>
                    <a:pt x="2" y="55"/>
                  </a:cubicBezTo>
                  <a:cubicBezTo>
                    <a:pt x="2" y="54"/>
                    <a:pt x="1" y="52"/>
                    <a:pt x="1" y="50"/>
                  </a:cubicBezTo>
                  <a:cubicBezTo>
                    <a:pt x="0" y="48"/>
                    <a:pt x="0" y="46"/>
                    <a:pt x="0" y="44"/>
                  </a:cubicBezTo>
                  <a:cubicBezTo>
                    <a:pt x="0" y="40"/>
                    <a:pt x="0" y="36"/>
                    <a:pt x="1" y="31"/>
                  </a:cubicBezTo>
                  <a:cubicBezTo>
                    <a:pt x="2" y="27"/>
                    <a:pt x="3" y="23"/>
                    <a:pt x="5" y="19"/>
                  </a:cubicBezTo>
                  <a:cubicBezTo>
                    <a:pt x="6" y="15"/>
                    <a:pt x="8" y="12"/>
                    <a:pt x="10" y="9"/>
                  </a:cubicBezTo>
                  <a:cubicBezTo>
                    <a:pt x="13" y="3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16"/>
            <p:cNvSpPr>
              <a:spLocks/>
            </p:cNvSpPr>
            <p:nvPr/>
          </p:nvSpPr>
          <p:spPr bwMode="auto">
            <a:xfrm>
              <a:off x="1363049" y="641757"/>
              <a:ext cx="43139" cy="158176"/>
            </a:xfrm>
            <a:custGeom>
              <a:avLst/>
              <a:gdLst>
                <a:gd name="T0" fmla="*/ 13 w 13"/>
                <a:gd name="T1" fmla="*/ 0 h 47"/>
                <a:gd name="T2" fmla="*/ 10 w 13"/>
                <a:gd name="T3" fmla="*/ 7 h 47"/>
                <a:gd name="T4" fmla="*/ 8 w 13"/>
                <a:gd name="T5" fmla="*/ 15 h 47"/>
                <a:gd name="T6" fmla="*/ 7 w 13"/>
                <a:gd name="T7" fmla="*/ 19 h 47"/>
                <a:gd name="T8" fmla="*/ 6 w 13"/>
                <a:gd name="T9" fmla="*/ 23 h 47"/>
                <a:gd name="T10" fmla="*/ 5 w 13"/>
                <a:gd name="T11" fmla="*/ 32 h 47"/>
                <a:gd name="T12" fmla="*/ 5 w 13"/>
                <a:gd name="T13" fmla="*/ 39 h 47"/>
                <a:gd name="T14" fmla="*/ 6 w 13"/>
                <a:gd name="T15" fmla="*/ 47 h 47"/>
                <a:gd name="T16" fmla="*/ 2 w 13"/>
                <a:gd name="T17" fmla="*/ 40 h 47"/>
                <a:gd name="T18" fmla="*/ 0 w 13"/>
                <a:gd name="T19" fmla="*/ 32 h 47"/>
                <a:gd name="T20" fmla="*/ 0 w 13"/>
                <a:gd name="T21" fmla="*/ 22 h 47"/>
                <a:gd name="T22" fmla="*/ 2 w 13"/>
                <a:gd name="T23" fmla="*/ 17 h 47"/>
                <a:gd name="T24" fmla="*/ 3 w 13"/>
                <a:gd name="T25" fmla="*/ 13 h 47"/>
                <a:gd name="T26" fmla="*/ 7 w 13"/>
                <a:gd name="T27" fmla="*/ 6 h 47"/>
                <a:gd name="T28" fmla="*/ 13 w 13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7">
                  <a:moveTo>
                    <a:pt x="13" y="0"/>
                  </a:moveTo>
                  <a:cubicBezTo>
                    <a:pt x="13" y="0"/>
                    <a:pt x="12" y="3"/>
                    <a:pt x="10" y="7"/>
                  </a:cubicBezTo>
                  <a:cubicBezTo>
                    <a:pt x="9" y="9"/>
                    <a:pt x="9" y="12"/>
                    <a:pt x="8" y="15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6" y="20"/>
                    <a:pt x="6" y="22"/>
                    <a:pt x="6" y="23"/>
                  </a:cubicBezTo>
                  <a:cubicBezTo>
                    <a:pt x="6" y="26"/>
                    <a:pt x="5" y="29"/>
                    <a:pt x="5" y="32"/>
                  </a:cubicBezTo>
                  <a:cubicBezTo>
                    <a:pt x="5" y="34"/>
                    <a:pt x="4" y="37"/>
                    <a:pt x="5" y="39"/>
                  </a:cubicBezTo>
                  <a:cubicBezTo>
                    <a:pt x="6" y="44"/>
                    <a:pt x="6" y="47"/>
                    <a:pt x="6" y="47"/>
                  </a:cubicBezTo>
                  <a:cubicBezTo>
                    <a:pt x="6" y="47"/>
                    <a:pt x="4" y="44"/>
                    <a:pt x="2" y="40"/>
                  </a:cubicBezTo>
                  <a:cubicBezTo>
                    <a:pt x="1" y="38"/>
                    <a:pt x="1" y="35"/>
                    <a:pt x="0" y="32"/>
                  </a:cubicBezTo>
                  <a:cubicBezTo>
                    <a:pt x="0" y="29"/>
                    <a:pt x="0" y="25"/>
                    <a:pt x="0" y="22"/>
                  </a:cubicBezTo>
                  <a:cubicBezTo>
                    <a:pt x="1" y="21"/>
                    <a:pt x="1" y="19"/>
                    <a:pt x="2" y="17"/>
                  </a:cubicBezTo>
                  <a:cubicBezTo>
                    <a:pt x="2" y="16"/>
                    <a:pt x="3" y="14"/>
                    <a:pt x="3" y="13"/>
                  </a:cubicBezTo>
                  <a:cubicBezTo>
                    <a:pt x="5" y="10"/>
                    <a:pt x="6" y="8"/>
                    <a:pt x="7" y="6"/>
                  </a:cubicBezTo>
                  <a:cubicBezTo>
                    <a:pt x="10" y="2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7"/>
            <p:cNvSpPr>
              <a:spLocks/>
            </p:cNvSpPr>
            <p:nvPr/>
          </p:nvSpPr>
          <p:spPr bwMode="auto">
            <a:xfrm>
              <a:off x="2480551" y="378815"/>
              <a:ext cx="184881" cy="121200"/>
            </a:xfrm>
            <a:custGeom>
              <a:avLst/>
              <a:gdLst>
                <a:gd name="T0" fmla="*/ 55 w 55"/>
                <a:gd name="T1" fmla="*/ 36 h 36"/>
                <a:gd name="T2" fmla="*/ 48 w 55"/>
                <a:gd name="T3" fmla="*/ 28 h 36"/>
                <a:gd name="T4" fmla="*/ 31 w 55"/>
                <a:gd name="T5" fmla="*/ 13 h 36"/>
                <a:gd name="T6" fmla="*/ 21 w 55"/>
                <a:gd name="T7" fmla="*/ 7 h 36"/>
                <a:gd name="T8" fmla="*/ 15 w 55"/>
                <a:gd name="T9" fmla="*/ 5 h 36"/>
                <a:gd name="T10" fmla="*/ 11 w 55"/>
                <a:gd name="T11" fmla="*/ 3 h 36"/>
                <a:gd name="T12" fmla="*/ 3 w 55"/>
                <a:gd name="T13" fmla="*/ 2 h 36"/>
                <a:gd name="T14" fmla="*/ 0 w 55"/>
                <a:gd name="T15" fmla="*/ 1 h 36"/>
                <a:gd name="T16" fmla="*/ 11 w 55"/>
                <a:gd name="T17" fmla="*/ 0 h 36"/>
                <a:gd name="T18" fmla="*/ 17 w 55"/>
                <a:gd name="T19" fmla="*/ 1 h 36"/>
                <a:gd name="T20" fmla="*/ 22 w 55"/>
                <a:gd name="T21" fmla="*/ 3 h 36"/>
                <a:gd name="T22" fmla="*/ 34 w 55"/>
                <a:gd name="T23" fmla="*/ 9 h 36"/>
                <a:gd name="T24" fmla="*/ 44 w 55"/>
                <a:gd name="T25" fmla="*/ 17 h 36"/>
                <a:gd name="T26" fmla="*/ 50 w 55"/>
                <a:gd name="T27" fmla="*/ 26 h 36"/>
                <a:gd name="T28" fmla="*/ 55 w 55"/>
                <a:gd name="T2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36">
                  <a:moveTo>
                    <a:pt x="55" y="36"/>
                  </a:moveTo>
                  <a:cubicBezTo>
                    <a:pt x="55" y="36"/>
                    <a:pt x="52" y="33"/>
                    <a:pt x="48" y="28"/>
                  </a:cubicBezTo>
                  <a:cubicBezTo>
                    <a:pt x="43" y="24"/>
                    <a:pt x="37" y="18"/>
                    <a:pt x="31" y="13"/>
                  </a:cubicBezTo>
                  <a:cubicBezTo>
                    <a:pt x="27" y="11"/>
                    <a:pt x="24" y="9"/>
                    <a:pt x="21" y="7"/>
                  </a:cubicBezTo>
                  <a:cubicBezTo>
                    <a:pt x="19" y="6"/>
                    <a:pt x="17" y="5"/>
                    <a:pt x="15" y="5"/>
                  </a:cubicBezTo>
                  <a:cubicBezTo>
                    <a:pt x="14" y="4"/>
                    <a:pt x="12" y="4"/>
                    <a:pt x="11" y="3"/>
                  </a:cubicBezTo>
                  <a:cubicBezTo>
                    <a:pt x="8" y="3"/>
                    <a:pt x="5" y="2"/>
                    <a:pt x="3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2"/>
                    <a:pt x="5" y="0"/>
                    <a:pt x="11" y="0"/>
                  </a:cubicBezTo>
                  <a:cubicBezTo>
                    <a:pt x="13" y="0"/>
                    <a:pt x="15" y="1"/>
                    <a:pt x="17" y="1"/>
                  </a:cubicBezTo>
                  <a:cubicBezTo>
                    <a:pt x="19" y="1"/>
                    <a:pt x="20" y="2"/>
                    <a:pt x="22" y="3"/>
                  </a:cubicBezTo>
                  <a:cubicBezTo>
                    <a:pt x="26" y="4"/>
                    <a:pt x="30" y="6"/>
                    <a:pt x="34" y="9"/>
                  </a:cubicBezTo>
                  <a:cubicBezTo>
                    <a:pt x="37" y="11"/>
                    <a:pt x="41" y="14"/>
                    <a:pt x="44" y="17"/>
                  </a:cubicBezTo>
                  <a:cubicBezTo>
                    <a:pt x="46" y="20"/>
                    <a:pt x="48" y="24"/>
                    <a:pt x="50" y="26"/>
                  </a:cubicBezTo>
                  <a:cubicBezTo>
                    <a:pt x="54" y="32"/>
                    <a:pt x="55" y="36"/>
                    <a:pt x="5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18"/>
            <p:cNvSpPr>
              <a:spLocks/>
            </p:cNvSpPr>
            <p:nvPr/>
          </p:nvSpPr>
          <p:spPr bwMode="auto">
            <a:xfrm>
              <a:off x="2544232" y="341839"/>
              <a:ext cx="131471" cy="90386"/>
            </a:xfrm>
            <a:custGeom>
              <a:avLst/>
              <a:gdLst>
                <a:gd name="T0" fmla="*/ 39 w 39"/>
                <a:gd name="T1" fmla="*/ 27 h 27"/>
                <a:gd name="T2" fmla="*/ 34 w 39"/>
                <a:gd name="T3" fmla="*/ 21 h 27"/>
                <a:gd name="T4" fmla="*/ 28 w 39"/>
                <a:gd name="T5" fmla="*/ 16 h 27"/>
                <a:gd name="T6" fmla="*/ 25 w 39"/>
                <a:gd name="T7" fmla="*/ 13 h 27"/>
                <a:gd name="T8" fmla="*/ 21 w 39"/>
                <a:gd name="T9" fmla="*/ 11 h 27"/>
                <a:gd name="T10" fmla="*/ 14 w 39"/>
                <a:gd name="T11" fmla="*/ 6 h 27"/>
                <a:gd name="T12" fmla="*/ 7 w 39"/>
                <a:gd name="T13" fmla="*/ 3 h 27"/>
                <a:gd name="T14" fmla="*/ 0 w 39"/>
                <a:gd name="T15" fmla="*/ 1 h 27"/>
                <a:gd name="T16" fmla="*/ 8 w 39"/>
                <a:gd name="T17" fmla="*/ 0 h 27"/>
                <a:gd name="T18" fmla="*/ 16 w 39"/>
                <a:gd name="T19" fmla="*/ 2 h 27"/>
                <a:gd name="T20" fmla="*/ 24 w 39"/>
                <a:gd name="T21" fmla="*/ 6 h 27"/>
                <a:gd name="T22" fmla="*/ 28 w 39"/>
                <a:gd name="T23" fmla="*/ 9 h 27"/>
                <a:gd name="T24" fmla="*/ 32 w 39"/>
                <a:gd name="T25" fmla="*/ 13 h 27"/>
                <a:gd name="T26" fmla="*/ 36 w 39"/>
                <a:gd name="T27" fmla="*/ 19 h 27"/>
                <a:gd name="T28" fmla="*/ 39 w 39"/>
                <a:gd name="T2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27">
                  <a:moveTo>
                    <a:pt x="39" y="27"/>
                  </a:moveTo>
                  <a:cubicBezTo>
                    <a:pt x="39" y="27"/>
                    <a:pt x="37" y="24"/>
                    <a:pt x="34" y="21"/>
                  </a:cubicBezTo>
                  <a:cubicBezTo>
                    <a:pt x="32" y="19"/>
                    <a:pt x="30" y="18"/>
                    <a:pt x="28" y="16"/>
                  </a:cubicBezTo>
                  <a:cubicBezTo>
                    <a:pt x="27" y="15"/>
                    <a:pt x="26" y="14"/>
                    <a:pt x="25" y="13"/>
                  </a:cubicBezTo>
                  <a:cubicBezTo>
                    <a:pt x="24" y="13"/>
                    <a:pt x="23" y="11"/>
                    <a:pt x="21" y="11"/>
                  </a:cubicBezTo>
                  <a:cubicBezTo>
                    <a:pt x="19" y="9"/>
                    <a:pt x="17" y="7"/>
                    <a:pt x="14" y="6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3" y="2"/>
                    <a:pt x="0" y="1"/>
                    <a:pt x="0" y="1"/>
                  </a:cubicBezTo>
                  <a:cubicBezTo>
                    <a:pt x="0" y="1"/>
                    <a:pt x="3" y="0"/>
                    <a:pt x="8" y="0"/>
                  </a:cubicBezTo>
                  <a:cubicBezTo>
                    <a:pt x="10" y="0"/>
                    <a:pt x="13" y="1"/>
                    <a:pt x="16" y="2"/>
                  </a:cubicBezTo>
                  <a:cubicBezTo>
                    <a:pt x="19" y="3"/>
                    <a:pt x="21" y="5"/>
                    <a:pt x="24" y="6"/>
                  </a:cubicBezTo>
                  <a:cubicBezTo>
                    <a:pt x="26" y="7"/>
                    <a:pt x="27" y="8"/>
                    <a:pt x="28" y="9"/>
                  </a:cubicBezTo>
                  <a:cubicBezTo>
                    <a:pt x="29" y="10"/>
                    <a:pt x="30" y="11"/>
                    <a:pt x="32" y="13"/>
                  </a:cubicBezTo>
                  <a:cubicBezTo>
                    <a:pt x="33" y="15"/>
                    <a:pt x="35" y="17"/>
                    <a:pt x="36" y="19"/>
                  </a:cubicBezTo>
                  <a:cubicBezTo>
                    <a:pt x="39" y="23"/>
                    <a:pt x="39" y="27"/>
                    <a:pt x="3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19"/>
            <p:cNvSpPr>
              <a:spLocks/>
            </p:cNvSpPr>
            <p:nvPr/>
          </p:nvSpPr>
          <p:spPr bwMode="auto">
            <a:xfrm>
              <a:off x="2077922" y="1134772"/>
              <a:ext cx="59573" cy="289647"/>
            </a:xfrm>
            <a:custGeom>
              <a:avLst/>
              <a:gdLst>
                <a:gd name="T0" fmla="*/ 18 w 18"/>
                <a:gd name="T1" fmla="*/ 86 h 86"/>
                <a:gd name="T2" fmla="*/ 13 w 18"/>
                <a:gd name="T3" fmla="*/ 73 h 86"/>
                <a:gd name="T4" fmla="*/ 6 w 18"/>
                <a:gd name="T5" fmla="*/ 44 h 86"/>
                <a:gd name="T6" fmla="*/ 1 w 18"/>
                <a:gd name="T7" fmla="*/ 14 h 86"/>
                <a:gd name="T8" fmla="*/ 0 w 18"/>
                <a:gd name="T9" fmla="*/ 0 h 86"/>
                <a:gd name="T10" fmla="*/ 4 w 18"/>
                <a:gd name="T11" fmla="*/ 13 h 86"/>
                <a:gd name="T12" fmla="*/ 12 w 18"/>
                <a:gd name="T13" fmla="*/ 42 h 86"/>
                <a:gd name="T14" fmla="*/ 17 w 18"/>
                <a:gd name="T15" fmla="*/ 72 h 86"/>
                <a:gd name="T16" fmla="*/ 18 w 18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6">
                  <a:moveTo>
                    <a:pt x="18" y="86"/>
                  </a:moveTo>
                  <a:cubicBezTo>
                    <a:pt x="18" y="86"/>
                    <a:pt x="16" y="81"/>
                    <a:pt x="13" y="73"/>
                  </a:cubicBezTo>
                  <a:cubicBezTo>
                    <a:pt x="11" y="65"/>
                    <a:pt x="8" y="54"/>
                    <a:pt x="6" y="44"/>
                  </a:cubicBezTo>
                  <a:cubicBezTo>
                    <a:pt x="4" y="33"/>
                    <a:pt x="2" y="22"/>
                    <a:pt x="1" y="14"/>
                  </a:cubicBezTo>
                  <a:cubicBezTo>
                    <a:pt x="0" y="6"/>
                    <a:pt x="0" y="0"/>
                    <a:pt x="0" y="0"/>
                  </a:cubicBezTo>
                  <a:cubicBezTo>
                    <a:pt x="0" y="0"/>
                    <a:pt x="2" y="5"/>
                    <a:pt x="4" y="13"/>
                  </a:cubicBezTo>
                  <a:cubicBezTo>
                    <a:pt x="7" y="21"/>
                    <a:pt x="9" y="32"/>
                    <a:pt x="12" y="42"/>
                  </a:cubicBezTo>
                  <a:cubicBezTo>
                    <a:pt x="14" y="53"/>
                    <a:pt x="16" y="64"/>
                    <a:pt x="17" y="72"/>
                  </a:cubicBezTo>
                  <a:cubicBezTo>
                    <a:pt x="18" y="80"/>
                    <a:pt x="18" y="86"/>
                    <a:pt x="18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0"/>
            <p:cNvSpPr>
              <a:spLocks/>
            </p:cNvSpPr>
            <p:nvPr/>
          </p:nvSpPr>
          <p:spPr bwMode="auto">
            <a:xfrm>
              <a:off x="2147766" y="1118338"/>
              <a:ext cx="100657" cy="412901"/>
            </a:xfrm>
            <a:custGeom>
              <a:avLst/>
              <a:gdLst>
                <a:gd name="T0" fmla="*/ 30 w 30"/>
                <a:gd name="T1" fmla="*/ 123 h 123"/>
                <a:gd name="T2" fmla="*/ 23 w 30"/>
                <a:gd name="T3" fmla="*/ 104 h 123"/>
                <a:gd name="T4" fmla="*/ 12 w 30"/>
                <a:gd name="T5" fmla="*/ 62 h 123"/>
                <a:gd name="T6" fmla="*/ 3 w 30"/>
                <a:gd name="T7" fmla="*/ 20 h 123"/>
                <a:gd name="T8" fmla="*/ 0 w 30"/>
                <a:gd name="T9" fmla="*/ 0 h 123"/>
                <a:gd name="T10" fmla="*/ 6 w 30"/>
                <a:gd name="T11" fmla="*/ 19 h 123"/>
                <a:gd name="T12" fmla="*/ 18 w 30"/>
                <a:gd name="T13" fmla="*/ 61 h 123"/>
                <a:gd name="T14" fmla="*/ 27 w 30"/>
                <a:gd name="T15" fmla="*/ 103 h 123"/>
                <a:gd name="T16" fmla="*/ 30 w 30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23">
                  <a:moveTo>
                    <a:pt x="30" y="123"/>
                  </a:moveTo>
                  <a:cubicBezTo>
                    <a:pt x="30" y="123"/>
                    <a:pt x="27" y="115"/>
                    <a:pt x="23" y="104"/>
                  </a:cubicBezTo>
                  <a:cubicBezTo>
                    <a:pt x="20" y="93"/>
                    <a:pt x="16" y="78"/>
                    <a:pt x="12" y="62"/>
                  </a:cubicBezTo>
                  <a:cubicBezTo>
                    <a:pt x="8" y="47"/>
                    <a:pt x="5" y="32"/>
                    <a:pt x="3" y="20"/>
                  </a:cubicBezTo>
                  <a:cubicBezTo>
                    <a:pt x="1" y="8"/>
                    <a:pt x="0" y="0"/>
                    <a:pt x="0" y="0"/>
                  </a:cubicBezTo>
                  <a:cubicBezTo>
                    <a:pt x="0" y="0"/>
                    <a:pt x="3" y="8"/>
                    <a:pt x="6" y="19"/>
                  </a:cubicBezTo>
                  <a:cubicBezTo>
                    <a:pt x="10" y="30"/>
                    <a:pt x="14" y="46"/>
                    <a:pt x="18" y="61"/>
                  </a:cubicBezTo>
                  <a:cubicBezTo>
                    <a:pt x="21" y="76"/>
                    <a:pt x="25" y="92"/>
                    <a:pt x="27" y="103"/>
                  </a:cubicBezTo>
                  <a:cubicBezTo>
                    <a:pt x="29" y="115"/>
                    <a:pt x="30" y="123"/>
                    <a:pt x="30" y="1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1"/>
            <p:cNvSpPr>
              <a:spLocks/>
            </p:cNvSpPr>
            <p:nvPr/>
          </p:nvSpPr>
          <p:spPr bwMode="auto">
            <a:xfrm>
              <a:off x="2227881" y="1081362"/>
              <a:ext cx="78061" cy="299918"/>
            </a:xfrm>
            <a:custGeom>
              <a:avLst/>
              <a:gdLst>
                <a:gd name="T0" fmla="*/ 23 w 23"/>
                <a:gd name="T1" fmla="*/ 89 h 89"/>
                <a:gd name="T2" fmla="*/ 18 w 23"/>
                <a:gd name="T3" fmla="*/ 75 h 89"/>
                <a:gd name="T4" fmla="*/ 8 w 23"/>
                <a:gd name="T5" fmla="*/ 45 h 89"/>
                <a:gd name="T6" fmla="*/ 2 w 23"/>
                <a:gd name="T7" fmla="*/ 14 h 89"/>
                <a:gd name="T8" fmla="*/ 0 w 23"/>
                <a:gd name="T9" fmla="*/ 0 h 89"/>
                <a:gd name="T10" fmla="*/ 5 w 23"/>
                <a:gd name="T11" fmla="*/ 13 h 89"/>
                <a:gd name="T12" fmla="*/ 14 w 23"/>
                <a:gd name="T13" fmla="*/ 43 h 89"/>
                <a:gd name="T14" fmla="*/ 21 w 23"/>
                <a:gd name="T15" fmla="*/ 74 h 89"/>
                <a:gd name="T16" fmla="*/ 23 w 23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89">
                  <a:moveTo>
                    <a:pt x="23" y="89"/>
                  </a:moveTo>
                  <a:cubicBezTo>
                    <a:pt x="23" y="89"/>
                    <a:pt x="21" y="83"/>
                    <a:pt x="18" y="75"/>
                  </a:cubicBezTo>
                  <a:cubicBezTo>
                    <a:pt x="15" y="67"/>
                    <a:pt x="11" y="56"/>
                    <a:pt x="8" y="45"/>
                  </a:cubicBezTo>
                  <a:cubicBezTo>
                    <a:pt x="6" y="34"/>
                    <a:pt x="3" y="23"/>
                    <a:pt x="2" y="14"/>
                  </a:cubicBezTo>
                  <a:cubicBezTo>
                    <a:pt x="0" y="5"/>
                    <a:pt x="0" y="0"/>
                    <a:pt x="0" y="0"/>
                  </a:cubicBezTo>
                  <a:cubicBezTo>
                    <a:pt x="0" y="0"/>
                    <a:pt x="2" y="5"/>
                    <a:pt x="5" y="13"/>
                  </a:cubicBezTo>
                  <a:cubicBezTo>
                    <a:pt x="8" y="21"/>
                    <a:pt x="11" y="32"/>
                    <a:pt x="14" y="43"/>
                  </a:cubicBezTo>
                  <a:cubicBezTo>
                    <a:pt x="17" y="55"/>
                    <a:pt x="20" y="66"/>
                    <a:pt x="21" y="74"/>
                  </a:cubicBezTo>
                  <a:cubicBezTo>
                    <a:pt x="22" y="83"/>
                    <a:pt x="23" y="89"/>
                    <a:pt x="23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 rot="1179281">
            <a:off x="6819735" y="1428738"/>
            <a:ext cx="775279" cy="871700"/>
            <a:chOff x="4777183" y="261724"/>
            <a:chExt cx="1222268" cy="1374281"/>
          </a:xfrm>
        </p:grpSpPr>
        <p:sp>
          <p:nvSpPr>
            <p:cNvPr id="111" name="Freeform 144"/>
            <p:cNvSpPr>
              <a:spLocks/>
            </p:cNvSpPr>
            <p:nvPr/>
          </p:nvSpPr>
          <p:spPr bwMode="auto">
            <a:xfrm>
              <a:off x="4814159" y="261724"/>
              <a:ext cx="404684" cy="501233"/>
            </a:xfrm>
            <a:custGeom>
              <a:avLst/>
              <a:gdLst>
                <a:gd name="T0" fmla="*/ 121 w 121"/>
                <a:gd name="T1" fmla="*/ 104 h 149"/>
                <a:gd name="T2" fmla="*/ 13 w 121"/>
                <a:gd name="T3" fmla="*/ 79 h 149"/>
                <a:gd name="T4" fmla="*/ 49 w 121"/>
                <a:gd name="T5" fmla="*/ 87 h 149"/>
                <a:gd name="T6" fmla="*/ 31 w 121"/>
                <a:gd name="T7" fmla="*/ 110 h 149"/>
                <a:gd name="T8" fmla="*/ 65 w 121"/>
                <a:gd name="T9" fmla="*/ 108 h 149"/>
                <a:gd name="T10" fmla="*/ 53 w 121"/>
                <a:gd name="T11" fmla="*/ 139 h 149"/>
                <a:gd name="T12" fmla="*/ 96 w 121"/>
                <a:gd name="T13" fmla="*/ 120 h 149"/>
                <a:gd name="T14" fmla="*/ 108 w 121"/>
                <a:gd name="T15" fmla="*/ 124 h 149"/>
                <a:gd name="T16" fmla="*/ 121 w 121"/>
                <a:gd name="T17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49">
                  <a:moveTo>
                    <a:pt x="121" y="104"/>
                  </a:moveTo>
                  <a:cubicBezTo>
                    <a:pt x="121" y="104"/>
                    <a:pt x="88" y="0"/>
                    <a:pt x="13" y="79"/>
                  </a:cubicBezTo>
                  <a:cubicBezTo>
                    <a:pt x="13" y="79"/>
                    <a:pt x="0" y="109"/>
                    <a:pt x="49" y="87"/>
                  </a:cubicBezTo>
                  <a:cubicBezTo>
                    <a:pt x="49" y="87"/>
                    <a:pt x="33" y="103"/>
                    <a:pt x="31" y="110"/>
                  </a:cubicBezTo>
                  <a:cubicBezTo>
                    <a:pt x="30" y="112"/>
                    <a:pt x="25" y="137"/>
                    <a:pt x="65" y="108"/>
                  </a:cubicBezTo>
                  <a:cubicBezTo>
                    <a:pt x="65" y="108"/>
                    <a:pt x="42" y="131"/>
                    <a:pt x="53" y="139"/>
                  </a:cubicBezTo>
                  <a:cubicBezTo>
                    <a:pt x="53" y="139"/>
                    <a:pt x="65" y="149"/>
                    <a:pt x="96" y="120"/>
                  </a:cubicBezTo>
                  <a:cubicBezTo>
                    <a:pt x="108" y="124"/>
                    <a:pt x="108" y="124"/>
                    <a:pt x="108" y="124"/>
                  </a:cubicBezTo>
                  <a:lnTo>
                    <a:pt x="121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45"/>
            <p:cNvSpPr>
              <a:spLocks/>
            </p:cNvSpPr>
            <p:nvPr/>
          </p:nvSpPr>
          <p:spPr bwMode="auto">
            <a:xfrm>
              <a:off x="5559845" y="853342"/>
              <a:ext cx="429335" cy="417009"/>
            </a:xfrm>
            <a:custGeom>
              <a:avLst/>
              <a:gdLst>
                <a:gd name="T0" fmla="*/ 19 w 128"/>
                <a:gd name="T1" fmla="*/ 12 h 124"/>
                <a:gd name="T2" fmla="*/ 86 w 128"/>
                <a:gd name="T3" fmla="*/ 101 h 124"/>
                <a:gd name="T4" fmla="*/ 64 w 128"/>
                <a:gd name="T5" fmla="*/ 71 h 124"/>
                <a:gd name="T6" fmla="*/ 50 w 128"/>
                <a:gd name="T7" fmla="*/ 96 h 124"/>
                <a:gd name="T8" fmla="*/ 39 w 128"/>
                <a:gd name="T9" fmla="*/ 65 h 124"/>
                <a:gd name="T10" fmla="*/ 14 w 128"/>
                <a:gd name="T11" fmla="*/ 88 h 124"/>
                <a:gd name="T12" fmla="*/ 15 w 128"/>
                <a:gd name="T13" fmla="*/ 41 h 124"/>
                <a:gd name="T14" fmla="*/ 6 w 128"/>
                <a:gd name="T15" fmla="*/ 32 h 124"/>
                <a:gd name="T16" fmla="*/ 19 w 128"/>
                <a:gd name="T17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4">
                  <a:moveTo>
                    <a:pt x="19" y="12"/>
                  </a:moveTo>
                  <a:cubicBezTo>
                    <a:pt x="19" y="12"/>
                    <a:pt x="128" y="0"/>
                    <a:pt x="86" y="101"/>
                  </a:cubicBezTo>
                  <a:cubicBezTo>
                    <a:pt x="86" y="101"/>
                    <a:pt x="63" y="124"/>
                    <a:pt x="64" y="71"/>
                  </a:cubicBezTo>
                  <a:cubicBezTo>
                    <a:pt x="64" y="71"/>
                    <a:pt x="57" y="91"/>
                    <a:pt x="50" y="96"/>
                  </a:cubicBezTo>
                  <a:cubicBezTo>
                    <a:pt x="48" y="98"/>
                    <a:pt x="27" y="113"/>
                    <a:pt x="39" y="65"/>
                  </a:cubicBezTo>
                  <a:cubicBezTo>
                    <a:pt x="39" y="65"/>
                    <a:pt x="27" y="95"/>
                    <a:pt x="14" y="88"/>
                  </a:cubicBezTo>
                  <a:cubicBezTo>
                    <a:pt x="14" y="88"/>
                    <a:pt x="0" y="81"/>
                    <a:pt x="15" y="41"/>
                  </a:cubicBezTo>
                  <a:cubicBezTo>
                    <a:pt x="6" y="32"/>
                    <a:pt x="6" y="32"/>
                    <a:pt x="6" y="3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46"/>
            <p:cNvSpPr>
              <a:spLocks/>
            </p:cNvSpPr>
            <p:nvPr/>
          </p:nvSpPr>
          <p:spPr bwMode="auto">
            <a:xfrm>
              <a:off x="5136674" y="473310"/>
              <a:ext cx="569022" cy="630649"/>
            </a:xfrm>
            <a:custGeom>
              <a:avLst/>
              <a:gdLst>
                <a:gd name="T0" fmla="*/ 72 w 170"/>
                <a:gd name="T1" fmla="*/ 165 h 188"/>
                <a:gd name="T2" fmla="*/ 147 w 170"/>
                <a:gd name="T3" fmla="*/ 131 h 188"/>
                <a:gd name="T4" fmla="*/ 124 w 170"/>
                <a:gd name="T5" fmla="*/ 24 h 188"/>
                <a:gd name="T6" fmla="*/ 17 w 170"/>
                <a:gd name="T7" fmla="*/ 46 h 188"/>
                <a:gd name="T8" fmla="*/ 15 w 170"/>
                <a:gd name="T9" fmla="*/ 128 h 188"/>
                <a:gd name="T10" fmla="*/ 7 w 170"/>
                <a:gd name="T11" fmla="*/ 140 h 188"/>
                <a:gd name="T12" fmla="*/ 13 w 170"/>
                <a:gd name="T13" fmla="*/ 167 h 188"/>
                <a:gd name="T14" fmla="*/ 37 w 170"/>
                <a:gd name="T15" fmla="*/ 183 h 188"/>
                <a:gd name="T16" fmla="*/ 64 w 170"/>
                <a:gd name="T17" fmla="*/ 177 h 188"/>
                <a:gd name="T18" fmla="*/ 72 w 170"/>
                <a:gd name="T1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88">
                  <a:moveTo>
                    <a:pt x="72" y="165"/>
                  </a:moveTo>
                  <a:cubicBezTo>
                    <a:pt x="100" y="169"/>
                    <a:pt x="130" y="157"/>
                    <a:pt x="147" y="131"/>
                  </a:cubicBezTo>
                  <a:cubicBezTo>
                    <a:pt x="170" y="95"/>
                    <a:pt x="160" y="47"/>
                    <a:pt x="124" y="24"/>
                  </a:cubicBezTo>
                  <a:cubicBezTo>
                    <a:pt x="89" y="0"/>
                    <a:pt x="40" y="10"/>
                    <a:pt x="17" y="46"/>
                  </a:cubicBezTo>
                  <a:cubicBezTo>
                    <a:pt x="0" y="72"/>
                    <a:pt x="0" y="103"/>
                    <a:pt x="15" y="128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9"/>
                    <a:pt x="4" y="161"/>
                    <a:pt x="13" y="167"/>
                  </a:cubicBezTo>
                  <a:cubicBezTo>
                    <a:pt x="37" y="183"/>
                    <a:pt x="37" y="183"/>
                    <a:pt x="37" y="183"/>
                  </a:cubicBezTo>
                  <a:cubicBezTo>
                    <a:pt x="46" y="188"/>
                    <a:pt x="58" y="186"/>
                    <a:pt x="64" y="177"/>
                  </a:cubicBezTo>
                  <a:lnTo>
                    <a:pt x="72" y="165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47"/>
            <p:cNvSpPr>
              <a:spLocks/>
            </p:cNvSpPr>
            <p:nvPr/>
          </p:nvSpPr>
          <p:spPr bwMode="auto">
            <a:xfrm>
              <a:off x="5068884" y="927295"/>
              <a:ext cx="306081" cy="264996"/>
            </a:xfrm>
            <a:custGeom>
              <a:avLst/>
              <a:gdLst>
                <a:gd name="T0" fmla="*/ 72 w 91"/>
                <a:gd name="T1" fmla="*/ 75 h 79"/>
                <a:gd name="T2" fmla="*/ 66 w 91"/>
                <a:gd name="T3" fmla="*/ 62 h 79"/>
                <a:gd name="T4" fmla="*/ 80 w 91"/>
                <a:gd name="T5" fmla="*/ 62 h 79"/>
                <a:gd name="T6" fmla="*/ 75 w 91"/>
                <a:gd name="T7" fmla="*/ 49 h 79"/>
                <a:gd name="T8" fmla="*/ 89 w 91"/>
                <a:gd name="T9" fmla="*/ 49 h 79"/>
                <a:gd name="T10" fmla="*/ 83 w 91"/>
                <a:gd name="T11" fmla="*/ 36 h 79"/>
                <a:gd name="T12" fmla="*/ 33 w 91"/>
                <a:gd name="T13" fmla="*/ 3 h 79"/>
                <a:gd name="T14" fmla="*/ 19 w 91"/>
                <a:gd name="T15" fmla="*/ 3 h 79"/>
                <a:gd name="T16" fmla="*/ 25 w 91"/>
                <a:gd name="T17" fmla="*/ 16 h 79"/>
                <a:gd name="T18" fmla="*/ 11 w 91"/>
                <a:gd name="T19" fmla="*/ 16 h 79"/>
                <a:gd name="T20" fmla="*/ 16 w 91"/>
                <a:gd name="T21" fmla="*/ 29 h 79"/>
                <a:gd name="T22" fmla="*/ 2 w 91"/>
                <a:gd name="T23" fmla="*/ 29 h 79"/>
                <a:gd name="T24" fmla="*/ 8 w 91"/>
                <a:gd name="T25" fmla="*/ 42 h 79"/>
                <a:gd name="T26" fmla="*/ 13 w 91"/>
                <a:gd name="T27" fmla="*/ 46 h 79"/>
                <a:gd name="T28" fmla="*/ 25 w 91"/>
                <a:gd name="T29" fmla="*/ 70 h 79"/>
                <a:gd name="T30" fmla="*/ 53 w 91"/>
                <a:gd name="T31" fmla="*/ 72 h 79"/>
                <a:gd name="T32" fmla="*/ 58 w 91"/>
                <a:gd name="T33" fmla="*/ 75 h 79"/>
                <a:gd name="T34" fmla="*/ 72 w 91"/>
                <a:gd name="T35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79">
                  <a:moveTo>
                    <a:pt x="72" y="75"/>
                  </a:moveTo>
                  <a:cubicBezTo>
                    <a:pt x="74" y="71"/>
                    <a:pt x="72" y="66"/>
                    <a:pt x="66" y="62"/>
                  </a:cubicBezTo>
                  <a:cubicBezTo>
                    <a:pt x="72" y="66"/>
                    <a:pt x="78" y="66"/>
                    <a:pt x="80" y="62"/>
                  </a:cubicBezTo>
                  <a:cubicBezTo>
                    <a:pt x="83" y="58"/>
                    <a:pt x="80" y="53"/>
                    <a:pt x="75" y="49"/>
                  </a:cubicBezTo>
                  <a:cubicBezTo>
                    <a:pt x="80" y="53"/>
                    <a:pt x="87" y="52"/>
                    <a:pt x="89" y="49"/>
                  </a:cubicBezTo>
                  <a:cubicBezTo>
                    <a:pt x="91" y="45"/>
                    <a:pt x="89" y="39"/>
                    <a:pt x="83" y="36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8" y="0"/>
                    <a:pt x="22" y="0"/>
                    <a:pt x="19" y="3"/>
                  </a:cubicBezTo>
                  <a:cubicBezTo>
                    <a:pt x="17" y="7"/>
                    <a:pt x="19" y="13"/>
                    <a:pt x="25" y="16"/>
                  </a:cubicBezTo>
                  <a:cubicBezTo>
                    <a:pt x="19" y="13"/>
                    <a:pt x="13" y="13"/>
                    <a:pt x="11" y="16"/>
                  </a:cubicBezTo>
                  <a:cubicBezTo>
                    <a:pt x="8" y="20"/>
                    <a:pt x="11" y="26"/>
                    <a:pt x="16" y="29"/>
                  </a:cubicBezTo>
                  <a:cubicBezTo>
                    <a:pt x="11" y="26"/>
                    <a:pt x="5" y="26"/>
                    <a:pt x="2" y="29"/>
                  </a:cubicBezTo>
                  <a:cubicBezTo>
                    <a:pt x="0" y="33"/>
                    <a:pt x="2" y="39"/>
                    <a:pt x="8" y="4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8" y="52"/>
                    <a:pt x="14" y="63"/>
                    <a:pt x="25" y="70"/>
                  </a:cubicBezTo>
                  <a:cubicBezTo>
                    <a:pt x="36" y="78"/>
                    <a:pt x="48" y="78"/>
                    <a:pt x="53" y="72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63" y="79"/>
                    <a:pt x="69" y="79"/>
                    <a:pt x="72" y="75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48"/>
            <p:cNvSpPr>
              <a:spLocks/>
            </p:cNvSpPr>
            <p:nvPr/>
          </p:nvSpPr>
          <p:spPr bwMode="auto">
            <a:xfrm>
              <a:off x="4840864" y="382923"/>
              <a:ext cx="174610" cy="127362"/>
            </a:xfrm>
            <a:custGeom>
              <a:avLst/>
              <a:gdLst>
                <a:gd name="T0" fmla="*/ 52 w 52"/>
                <a:gd name="T1" fmla="*/ 0 h 38"/>
                <a:gd name="T2" fmla="*/ 42 w 52"/>
                <a:gd name="T3" fmla="*/ 4 h 38"/>
                <a:gd name="T4" fmla="*/ 22 w 52"/>
                <a:gd name="T5" fmla="*/ 14 h 38"/>
                <a:gd name="T6" fmla="*/ 13 w 52"/>
                <a:gd name="T7" fmla="*/ 22 h 38"/>
                <a:gd name="T8" fmla="*/ 9 w 52"/>
                <a:gd name="T9" fmla="*/ 25 h 38"/>
                <a:gd name="T10" fmla="*/ 6 w 52"/>
                <a:gd name="T11" fmla="*/ 29 h 38"/>
                <a:gd name="T12" fmla="*/ 2 w 52"/>
                <a:gd name="T13" fmla="*/ 36 h 38"/>
                <a:gd name="T14" fmla="*/ 0 w 52"/>
                <a:gd name="T15" fmla="*/ 38 h 38"/>
                <a:gd name="T16" fmla="*/ 3 w 52"/>
                <a:gd name="T17" fmla="*/ 28 h 38"/>
                <a:gd name="T18" fmla="*/ 6 w 52"/>
                <a:gd name="T19" fmla="*/ 23 h 38"/>
                <a:gd name="T20" fmla="*/ 9 w 52"/>
                <a:gd name="T21" fmla="*/ 18 h 38"/>
                <a:gd name="T22" fmla="*/ 19 w 52"/>
                <a:gd name="T23" fmla="*/ 10 h 38"/>
                <a:gd name="T24" fmla="*/ 30 w 52"/>
                <a:gd name="T25" fmla="*/ 4 h 38"/>
                <a:gd name="T26" fmla="*/ 41 w 52"/>
                <a:gd name="T27" fmla="*/ 1 h 38"/>
                <a:gd name="T28" fmla="*/ 52 w 52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52" y="0"/>
                  </a:moveTo>
                  <a:cubicBezTo>
                    <a:pt x="52" y="0"/>
                    <a:pt x="48" y="1"/>
                    <a:pt x="42" y="4"/>
                  </a:cubicBezTo>
                  <a:cubicBezTo>
                    <a:pt x="36" y="6"/>
                    <a:pt x="29" y="10"/>
                    <a:pt x="22" y="14"/>
                  </a:cubicBezTo>
                  <a:cubicBezTo>
                    <a:pt x="19" y="17"/>
                    <a:pt x="15" y="19"/>
                    <a:pt x="13" y="22"/>
                  </a:cubicBezTo>
                  <a:cubicBezTo>
                    <a:pt x="12" y="23"/>
                    <a:pt x="10" y="24"/>
                    <a:pt x="9" y="25"/>
                  </a:cubicBezTo>
                  <a:cubicBezTo>
                    <a:pt x="8" y="27"/>
                    <a:pt x="7" y="28"/>
                    <a:pt x="6" y="29"/>
                  </a:cubicBezTo>
                  <a:cubicBezTo>
                    <a:pt x="4" y="32"/>
                    <a:pt x="3" y="34"/>
                    <a:pt x="2" y="36"/>
                  </a:cubicBezTo>
                  <a:cubicBezTo>
                    <a:pt x="1" y="37"/>
                    <a:pt x="0" y="38"/>
                    <a:pt x="0" y="38"/>
                  </a:cubicBezTo>
                  <a:cubicBezTo>
                    <a:pt x="1" y="38"/>
                    <a:pt x="0" y="34"/>
                    <a:pt x="3" y="28"/>
                  </a:cubicBezTo>
                  <a:cubicBezTo>
                    <a:pt x="4" y="26"/>
                    <a:pt x="5" y="25"/>
                    <a:pt x="6" y="23"/>
                  </a:cubicBezTo>
                  <a:cubicBezTo>
                    <a:pt x="7" y="21"/>
                    <a:pt x="8" y="20"/>
                    <a:pt x="9" y="18"/>
                  </a:cubicBezTo>
                  <a:cubicBezTo>
                    <a:pt x="12" y="15"/>
                    <a:pt x="15" y="12"/>
                    <a:pt x="19" y="10"/>
                  </a:cubicBezTo>
                  <a:cubicBezTo>
                    <a:pt x="23" y="8"/>
                    <a:pt x="27" y="5"/>
                    <a:pt x="30" y="4"/>
                  </a:cubicBezTo>
                  <a:cubicBezTo>
                    <a:pt x="34" y="2"/>
                    <a:pt x="38" y="2"/>
                    <a:pt x="41" y="1"/>
                  </a:cubicBezTo>
                  <a:cubicBezTo>
                    <a:pt x="47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49"/>
            <p:cNvSpPr>
              <a:spLocks/>
            </p:cNvSpPr>
            <p:nvPr/>
          </p:nvSpPr>
          <p:spPr bwMode="auto">
            <a:xfrm>
              <a:off x="4826484" y="345947"/>
              <a:ext cx="127362" cy="92440"/>
            </a:xfrm>
            <a:custGeom>
              <a:avLst/>
              <a:gdLst>
                <a:gd name="T0" fmla="*/ 38 w 38"/>
                <a:gd name="T1" fmla="*/ 1 h 28"/>
                <a:gd name="T2" fmla="*/ 31 w 38"/>
                <a:gd name="T3" fmla="*/ 4 h 28"/>
                <a:gd name="T4" fmla="*/ 24 w 38"/>
                <a:gd name="T5" fmla="*/ 7 h 28"/>
                <a:gd name="T6" fmla="*/ 21 w 38"/>
                <a:gd name="T7" fmla="*/ 10 h 28"/>
                <a:gd name="T8" fmla="*/ 17 w 38"/>
                <a:gd name="T9" fmla="*/ 12 h 28"/>
                <a:gd name="T10" fmla="*/ 10 w 38"/>
                <a:gd name="T11" fmla="*/ 17 h 28"/>
                <a:gd name="T12" fmla="*/ 5 w 38"/>
                <a:gd name="T13" fmla="*/ 22 h 28"/>
                <a:gd name="T14" fmla="*/ 0 w 38"/>
                <a:gd name="T15" fmla="*/ 28 h 28"/>
                <a:gd name="T16" fmla="*/ 3 w 38"/>
                <a:gd name="T17" fmla="*/ 21 h 28"/>
                <a:gd name="T18" fmla="*/ 7 w 38"/>
                <a:gd name="T19" fmla="*/ 14 h 28"/>
                <a:gd name="T20" fmla="*/ 14 w 38"/>
                <a:gd name="T21" fmla="*/ 7 h 28"/>
                <a:gd name="T22" fmla="*/ 18 w 38"/>
                <a:gd name="T23" fmla="*/ 5 h 28"/>
                <a:gd name="T24" fmla="*/ 22 w 38"/>
                <a:gd name="T25" fmla="*/ 3 h 28"/>
                <a:gd name="T26" fmla="*/ 30 w 38"/>
                <a:gd name="T27" fmla="*/ 1 h 28"/>
                <a:gd name="T28" fmla="*/ 38 w 38"/>
                <a:gd name="T2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8">
                  <a:moveTo>
                    <a:pt x="38" y="1"/>
                  </a:moveTo>
                  <a:cubicBezTo>
                    <a:pt x="38" y="1"/>
                    <a:pt x="35" y="2"/>
                    <a:pt x="31" y="4"/>
                  </a:cubicBezTo>
                  <a:cubicBezTo>
                    <a:pt x="29" y="5"/>
                    <a:pt x="27" y="6"/>
                    <a:pt x="24" y="7"/>
                  </a:cubicBezTo>
                  <a:cubicBezTo>
                    <a:pt x="23" y="8"/>
                    <a:pt x="22" y="9"/>
                    <a:pt x="21" y="10"/>
                  </a:cubicBezTo>
                  <a:cubicBezTo>
                    <a:pt x="19" y="10"/>
                    <a:pt x="18" y="11"/>
                    <a:pt x="17" y="12"/>
                  </a:cubicBezTo>
                  <a:cubicBezTo>
                    <a:pt x="15" y="14"/>
                    <a:pt x="12" y="15"/>
                    <a:pt x="10" y="17"/>
                  </a:cubicBezTo>
                  <a:cubicBezTo>
                    <a:pt x="9" y="19"/>
                    <a:pt x="6" y="20"/>
                    <a:pt x="5" y="22"/>
                  </a:cubicBezTo>
                  <a:cubicBezTo>
                    <a:pt x="3" y="26"/>
                    <a:pt x="0" y="28"/>
                    <a:pt x="0" y="28"/>
                  </a:cubicBezTo>
                  <a:cubicBezTo>
                    <a:pt x="0" y="28"/>
                    <a:pt x="1" y="25"/>
                    <a:pt x="3" y="21"/>
                  </a:cubicBezTo>
                  <a:cubicBezTo>
                    <a:pt x="3" y="18"/>
                    <a:pt x="5" y="16"/>
                    <a:pt x="7" y="14"/>
                  </a:cubicBezTo>
                  <a:cubicBezTo>
                    <a:pt x="9" y="11"/>
                    <a:pt x="11" y="10"/>
                    <a:pt x="14" y="7"/>
                  </a:cubicBezTo>
                  <a:cubicBezTo>
                    <a:pt x="15" y="6"/>
                    <a:pt x="17" y="6"/>
                    <a:pt x="18" y="5"/>
                  </a:cubicBezTo>
                  <a:cubicBezTo>
                    <a:pt x="19" y="4"/>
                    <a:pt x="21" y="4"/>
                    <a:pt x="22" y="3"/>
                  </a:cubicBezTo>
                  <a:cubicBezTo>
                    <a:pt x="25" y="2"/>
                    <a:pt x="28" y="1"/>
                    <a:pt x="30" y="1"/>
                  </a:cubicBezTo>
                  <a:cubicBezTo>
                    <a:pt x="35" y="0"/>
                    <a:pt x="38" y="1"/>
                    <a:pt x="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50"/>
            <p:cNvSpPr>
              <a:spLocks/>
            </p:cNvSpPr>
            <p:nvPr/>
          </p:nvSpPr>
          <p:spPr bwMode="auto">
            <a:xfrm>
              <a:off x="5880306" y="927295"/>
              <a:ext cx="65735" cy="211586"/>
            </a:xfrm>
            <a:custGeom>
              <a:avLst/>
              <a:gdLst>
                <a:gd name="T0" fmla="*/ 14 w 19"/>
                <a:gd name="T1" fmla="*/ 63 h 63"/>
                <a:gd name="T2" fmla="*/ 14 w 19"/>
                <a:gd name="T3" fmla="*/ 52 h 63"/>
                <a:gd name="T4" fmla="*/ 13 w 19"/>
                <a:gd name="T5" fmla="*/ 30 h 63"/>
                <a:gd name="T6" fmla="*/ 10 w 19"/>
                <a:gd name="T7" fmla="*/ 18 h 63"/>
                <a:gd name="T8" fmla="*/ 8 w 19"/>
                <a:gd name="T9" fmla="*/ 13 h 63"/>
                <a:gd name="T10" fmla="*/ 6 w 19"/>
                <a:gd name="T11" fmla="*/ 9 h 63"/>
                <a:gd name="T12" fmla="*/ 2 w 19"/>
                <a:gd name="T13" fmla="*/ 3 h 63"/>
                <a:gd name="T14" fmla="*/ 0 w 19"/>
                <a:gd name="T15" fmla="*/ 0 h 63"/>
                <a:gd name="T16" fmla="*/ 8 w 19"/>
                <a:gd name="T17" fmla="*/ 7 h 63"/>
                <a:gd name="T18" fmla="*/ 11 w 19"/>
                <a:gd name="T19" fmla="*/ 11 h 63"/>
                <a:gd name="T20" fmla="*/ 14 w 19"/>
                <a:gd name="T21" fmla="*/ 16 h 63"/>
                <a:gd name="T22" fmla="*/ 18 w 19"/>
                <a:gd name="T23" fmla="*/ 29 h 63"/>
                <a:gd name="T24" fmla="*/ 18 w 19"/>
                <a:gd name="T25" fmla="*/ 42 h 63"/>
                <a:gd name="T26" fmla="*/ 17 w 19"/>
                <a:gd name="T27" fmla="*/ 52 h 63"/>
                <a:gd name="T28" fmla="*/ 14 w 19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63">
                  <a:moveTo>
                    <a:pt x="14" y="63"/>
                  </a:moveTo>
                  <a:cubicBezTo>
                    <a:pt x="14" y="63"/>
                    <a:pt x="14" y="58"/>
                    <a:pt x="14" y="52"/>
                  </a:cubicBezTo>
                  <a:cubicBezTo>
                    <a:pt x="14" y="46"/>
                    <a:pt x="14" y="38"/>
                    <a:pt x="13" y="30"/>
                  </a:cubicBezTo>
                  <a:cubicBezTo>
                    <a:pt x="12" y="26"/>
                    <a:pt x="11" y="22"/>
                    <a:pt x="10" y="18"/>
                  </a:cubicBezTo>
                  <a:cubicBezTo>
                    <a:pt x="9" y="16"/>
                    <a:pt x="9" y="15"/>
                    <a:pt x="8" y="13"/>
                  </a:cubicBezTo>
                  <a:cubicBezTo>
                    <a:pt x="7" y="12"/>
                    <a:pt x="7" y="10"/>
                    <a:pt x="6" y="9"/>
                  </a:cubicBezTo>
                  <a:cubicBezTo>
                    <a:pt x="4" y="6"/>
                    <a:pt x="3" y="4"/>
                    <a:pt x="2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4" y="2"/>
                    <a:pt x="8" y="7"/>
                  </a:cubicBezTo>
                  <a:cubicBezTo>
                    <a:pt x="9" y="8"/>
                    <a:pt x="10" y="10"/>
                    <a:pt x="11" y="11"/>
                  </a:cubicBezTo>
                  <a:cubicBezTo>
                    <a:pt x="13" y="13"/>
                    <a:pt x="13" y="15"/>
                    <a:pt x="14" y="16"/>
                  </a:cubicBezTo>
                  <a:cubicBezTo>
                    <a:pt x="16" y="20"/>
                    <a:pt x="17" y="24"/>
                    <a:pt x="18" y="29"/>
                  </a:cubicBezTo>
                  <a:cubicBezTo>
                    <a:pt x="18" y="33"/>
                    <a:pt x="19" y="37"/>
                    <a:pt x="18" y="42"/>
                  </a:cubicBezTo>
                  <a:cubicBezTo>
                    <a:pt x="18" y="46"/>
                    <a:pt x="17" y="49"/>
                    <a:pt x="17" y="52"/>
                  </a:cubicBezTo>
                  <a:cubicBezTo>
                    <a:pt x="15" y="59"/>
                    <a:pt x="14" y="63"/>
                    <a:pt x="14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51"/>
            <p:cNvSpPr>
              <a:spLocks/>
            </p:cNvSpPr>
            <p:nvPr/>
          </p:nvSpPr>
          <p:spPr bwMode="auto">
            <a:xfrm>
              <a:off x="5952204" y="943729"/>
              <a:ext cx="47247" cy="154067"/>
            </a:xfrm>
            <a:custGeom>
              <a:avLst/>
              <a:gdLst>
                <a:gd name="T0" fmla="*/ 9 w 14"/>
                <a:gd name="T1" fmla="*/ 46 h 46"/>
                <a:gd name="T2" fmla="*/ 9 w 14"/>
                <a:gd name="T3" fmla="*/ 38 h 46"/>
                <a:gd name="T4" fmla="*/ 9 w 14"/>
                <a:gd name="T5" fmla="*/ 30 h 46"/>
                <a:gd name="T6" fmla="*/ 8 w 14"/>
                <a:gd name="T7" fmla="*/ 26 h 46"/>
                <a:gd name="T8" fmla="*/ 8 w 14"/>
                <a:gd name="T9" fmla="*/ 22 h 46"/>
                <a:gd name="T10" fmla="*/ 6 w 14"/>
                <a:gd name="T11" fmla="*/ 14 h 46"/>
                <a:gd name="T12" fmla="*/ 3 w 14"/>
                <a:gd name="T13" fmla="*/ 7 h 46"/>
                <a:gd name="T14" fmla="*/ 0 w 14"/>
                <a:gd name="T15" fmla="*/ 0 h 46"/>
                <a:gd name="T16" fmla="*/ 6 w 14"/>
                <a:gd name="T17" fmla="*/ 5 h 46"/>
                <a:gd name="T18" fmla="*/ 10 w 14"/>
                <a:gd name="T19" fmla="*/ 12 h 46"/>
                <a:gd name="T20" fmla="*/ 13 w 14"/>
                <a:gd name="T21" fmla="*/ 21 h 46"/>
                <a:gd name="T22" fmla="*/ 13 w 14"/>
                <a:gd name="T23" fmla="*/ 26 h 46"/>
                <a:gd name="T24" fmla="*/ 13 w 14"/>
                <a:gd name="T25" fmla="*/ 30 h 46"/>
                <a:gd name="T26" fmla="*/ 12 w 14"/>
                <a:gd name="T27" fmla="*/ 38 h 46"/>
                <a:gd name="T28" fmla="*/ 9 w 14"/>
                <a:gd name="T2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46">
                  <a:moveTo>
                    <a:pt x="9" y="46"/>
                  </a:moveTo>
                  <a:cubicBezTo>
                    <a:pt x="9" y="46"/>
                    <a:pt x="9" y="43"/>
                    <a:pt x="9" y="38"/>
                  </a:cubicBezTo>
                  <a:cubicBezTo>
                    <a:pt x="9" y="36"/>
                    <a:pt x="9" y="33"/>
                    <a:pt x="9" y="30"/>
                  </a:cubicBezTo>
                  <a:cubicBezTo>
                    <a:pt x="9" y="29"/>
                    <a:pt x="8" y="28"/>
                    <a:pt x="8" y="26"/>
                  </a:cubicBezTo>
                  <a:cubicBezTo>
                    <a:pt x="8" y="25"/>
                    <a:pt x="8" y="23"/>
                    <a:pt x="8" y="22"/>
                  </a:cubicBezTo>
                  <a:cubicBezTo>
                    <a:pt x="7" y="19"/>
                    <a:pt x="7" y="16"/>
                    <a:pt x="6" y="14"/>
                  </a:cubicBezTo>
                  <a:cubicBezTo>
                    <a:pt x="4" y="12"/>
                    <a:pt x="4" y="9"/>
                    <a:pt x="3" y="7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2" y="2"/>
                    <a:pt x="6" y="5"/>
                  </a:cubicBezTo>
                  <a:cubicBezTo>
                    <a:pt x="7" y="7"/>
                    <a:pt x="9" y="9"/>
                    <a:pt x="10" y="12"/>
                  </a:cubicBezTo>
                  <a:cubicBezTo>
                    <a:pt x="12" y="15"/>
                    <a:pt x="12" y="18"/>
                    <a:pt x="13" y="21"/>
                  </a:cubicBezTo>
                  <a:cubicBezTo>
                    <a:pt x="13" y="23"/>
                    <a:pt x="13" y="24"/>
                    <a:pt x="13" y="26"/>
                  </a:cubicBezTo>
                  <a:cubicBezTo>
                    <a:pt x="13" y="27"/>
                    <a:pt x="14" y="29"/>
                    <a:pt x="13" y="30"/>
                  </a:cubicBezTo>
                  <a:cubicBezTo>
                    <a:pt x="13" y="33"/>
                    <a:pt x="13" y="36"/>
                    <a:pt x="12" y="38"/>
                  </a:cubicBezTo>
                  <a:cubicBezTo>
                    <a:pt x="11" y="43"/>
                    <a:pt x="9" y="46"/>
                    <a:pt x="9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52"/>
            <p:cNvSpPr>
              <a:spLocks/>
            </p:cNvSpPr>
            <p:nvPr/>
          </p:nvSpPr>
          <p:spPr bwMode="auto">
            <a:xfrm>
              <a:off x="4816213" y="1188182"/>
              <a:ext cx="188989" cy="248562"/>
            </a:xfrm>
            <a:custGeom>
              <a:avLst/>
              <a:gdLst>
                <a:gd name="T0" fmla="*/ 0 w 56"/>
                <a:gd name="T1" fmla="*/ 74 h 74"/>
                <a:gd name="T2" fmla="*/ 8 w 56"/>
                <a:gd name="T3" fmla="*/ 62 h 74"/>
                <a:gd name="T4" fmla="*/ 26 w 56"/>
                <a:gd name="T5" fmla="*/ 35 h 74"/>
                <a:gd name="T6" fmla="*/ 46 w 56"/>
                <a:gd name="T7" fmla="*/ 11 h 74"/>
                <a:gd name="T8" fmla="*/ 56 w 56"/>
                <a:gd name="T9" fmla="*/ 0 h 74"/>
                <a:gd name="T10" fmla="*/ 49 w 56"/>
                <a:gd name="T11" fmla="*/ 13 h 74"/>
                <a:gd name="T12" fmla="*/ 30 w 56"/>
                <a:gd name="T13" fmla="*/ 39 h 74"/>
                <a:gd name="T14" fmla="*/ 10 w 56"/>
                <a:gd name="T15" fmla="*/ 64 h 74"/>
                <a:gd name="T16" fmla="*/ 0 w 56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0" y="74"/>
                    <a:pt x="3" y="69"/>
                    <a:pt x="8" y="62"/>
                  </a:cubicBezTo>
                  <a:cubicBezTo>
                    <a:pt x="12" y="54"/>
                    <a:pt x="19" y="45"/>
                    <a:pt x="26" y="35"/>
                  </a:cubicBezTo>
                  <a:cubicBezTo>
                    <a:pt x="33" y="26"/>
                    <a:pt x="40" y="17"/>
                    <a:pt x="46" y="11"/>
                  </a:cubicBezTo>
                  <a:cubicBezTo>
                    <a:pt x="52" y="4"/>
                    <a:pt x="56" y="0"/>
                    <a:pt x="56" y="0"/>
                  </a:cubicBezTo>
                  <a:cubicBezTo>
                    <a:pt x="56" y="0"/>
                    <a:pt x="53" y="5"/>
                    <a:pt x="49" y="13"/>
                  </a:cubicBezTo>
                  <a:cubicBezTo>
                    <a:pt x="44" y="20"/>
                    <a:pt x="37" y="30"/>
                    <a:pt x="30" y="39"/>
                  </a:cubicBezTo>
                  <a:cubicBezTo>
                    <a:pt x="23" y="48"/>
                    <a:pt x="16" y="57"/>
                    <a:pt x="10" y="64"/>
                  </a:cubicBezTo>
                  <a:cubicBezTo>
                    <a:pt x="4" y="70"/>
                    <a:pt x="0" y="74"/>
                    <a:pt x="0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53"/>
            <p:cNvSpPr>
              <a:spLocks/>
            </p:cNvSpPr>
            <p:nvPr/>
          </p:nvSpPr>
          <p:spPr bwMode="auto">
            <a:xfrm>
              <a:off x="4777183" y="1192291"/>
              <a:ext cx="341003" cy="443714"/>
            </a:xfrm>
            <a:custGeom>
              <a:avLst/>
              <a:gdLst>
                <a:gd name="T0" fmla="*/ 0 w 102"/>
                <a:gd name="T1" fmla="*/ 132 h 132"/>
                <a:gd name="T2" fmla="*/ 15 w 102"/>
                <a:gd name="T3" fmla="*/ 110 h 132"/>
                <a:gd name="T4" fmla="*/ 49 w 102"/>
                <a:gd name="T5" fmla="*/ 64 h 132"/>
                <a:gd name="T6" fmla="*/ 85 w 102"/>
                <a:gd name="T7" fmla="*/ 19 h 132"/>
                <a:gd name="T8" fmla="*/ 102 w 102"/>
                <a:gd name="T9" fmla="*/ 0 h 132"/>
                <a:gd name="T10" fmla="*/ 88 w 102"/>
                <a:gd name="T11" fmla="*/ 21 h 132"/>
                <a:gd name="T12" fmla="*/ 54 w 102"/>
                <a:gd name="T13" fmla="*/ 68 h 132"/>
                <a:gd name="T14" fmla="*/ 18 w 102"/>
                <a:gd name="T15" fmla="*/ 112 h 132"/>
                <a:gd name="T16" fmla="*/ 0 w 102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32">
                  <a:moveTo>
                    <a:pt x="0" y="132"/>
                  </a:moveTo>
                  <a:cubicBezTo>
                    <a:pt x="0" y="132"/>
                    <a:pt x="6" y="123"/>
                    <a:pt x="15" y="110"/>
                  </a:cubicBezTo>
                  <a:cubicBezTo>
                    <a:pt x="24" y="97"/>
                    <a:pt x="36" y="81"/>
                    <a:pt x="49" y="64"/>
                  </a:cubicBezTo>
                  <a:cubicBezTo>
                    <a:pt x="62" y="47"/>
                    <a:pt x="75" y="31"/>
                    <a:pt x="85" y="19"/>
                  </a:cubicBezTo>
                  <a:cubicBezTo>
                    <a:pt x="95" y="7"/>
                    <a:pt x="102" y="0"/>
                    <a:pt x="102" y="0"/>
                  </a:cubicBezTo>
                  <a:cubicBezTo>
                    <a:pt x="102" y="0"/>
                    <a:pt x="96" y="8"/>
                    <a:pt x="88" y="21"/>
                  </a:cubicBezTo>
                  <a:cubicBezTo>
                    <a:pt x="79" y="34"/>
                    <a:pt x="66" y="51"/>
                    <a:pt x="54" y="68"/>
                  </a:cubicBezTo>
                  <a:cubicBezTo>
                    <a:pt x="41" y="84"/>
                    <a:pt x="28" y="100"/>
                    <a:pt x="18" y="112"/>
                  </a:cubicBezTo>
                  <a:cubicBezTo>
                    <a:pt x="7" y="124"/>
                    <a:pt x="0" y="132"/>
                    <a:pt x="0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54"/>
            <p:cNvSpPr>
              <a:spLocks/>
            </p:cNvSpPr>
            <p:nvPr/>
          </p:nvSpPr>
          <p:spPr bwMode="auto">
            <a:xfrm>
              <a:off x="5005203" y="1255972"/>
              <a:ext cx="186935" cy="244454"/>
            </a:xfrm>
            <a:custGeom>
              <a:avLst/>
              <a:gdLst>
                <a:gd name="T0" fmla="*/ 0 w 56"/>
                <a:gd name="T1" fmla="*/ 73 h 73"/>
                <a:gd name="T2" fmla="*/ 7 w 56"/>
                <a:gd name="T3" fmla="*/ 61 h 73"/>
                <a:gd name="T4" fmla="*/ 26 w 56"/>
                <a:gd name="T5" fmla="*/ 35 h 73"/>
                <a:gd name="T6" fmla="*/ 46 w 56"/>
                <a:gd name="T7" fmla="*/ 10 h 73"/>
                <a:gd name="T8" fmla="*/ 56 w 56"/>
                <a:gd name="T9" fmla="*/ 0 h 73"/>
                <a:gd name="T10" fmla="*/ 48 w 56"/>
                <a:gd name="T11" fmla="*/ 12 h 73"/>
                <a:gd name="T12" fmla="*/ 30 w 56"/>
                <a:gd name="T13" fmla="*/ 38 h 73"/>
                <a:gd name="T14" fmla="*/ 10 w 56"/>
                <a:gd name="T15" fmla="*/ 63 h 73"/>
                <a:gd name="T16" fmla="*/ 0 w 56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3">
                  <a:moveTo>
                    <a:pt x="0" y="73"/>
                  </a:moveTo>
                  <a:cubicBezTo>
                    <a:pt x="0" y="73"/>
                    <a:pt x="3" y="68"/>
                    <a:pt x="7" y="61"/>
                  </a:cubicBezTo>
                  <a:cubicBezTo>
                    <a:pt x="12" y="53"/>
                    <a:pt x="19" y="44"/>
                    <a:pt x="26" y="35"/>
                  </a:cubicBezTo>
                  <a:cubicBezTo>
                    <a:pt x="33" y="26"/>
                    <a:pt x="40" y="17"/>
                    <a:pt x="46" y="10"/>
                  </a:cubicBezTo>
                  <a:cubicBezTo>
                    <a:pt x="52" y="4"/>
                    <a:pt x="56" y="0"/>
                    <a:pt x="56" y="0"/>
                  </a:cubicBezTo>
                  <a:cubicBezTo>
                    <a:pt x="56" y="0"/>
                    <a:pt x="53" y="5"/>
                    <a:pt x="48" y="12"/>
                  </a:cubicBezTo>
                  <a:cubicBezTo>
                    <a:pt x="44" y="20"/>
                    <a:pt x="37" y="29"/>
                    <a:pt x="30" y="38"/>
                  </a:cubicBezTo>
                  <a:cubicBezTo>
                    <a:pt x="23" y="47"/>
                    <a:pt x="16" y="57"/>
                    <a:pt x="10" y="63"/>
                  </a:cubicBezTo>
                  <a:cubicBezTo>
                    <a:pt x="4" y="69"/>
                    <a:pt x="0" y="73"/>
                    <a:pt x="0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3112828" y="267494"/>
            <a:ext cx="289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FFF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教育理念</a:t>
            </a:r>
            <a:endParaRPr lang="zh-CN" altLang="en-US" sz="4400" b="1" dirty="0">
              <a:solidFill>
                <a:srgbClr val="FFFF0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295" name="组合 1294"/>
          <p:cNvGrpSpPr/>
          <p:nvPr/>
        </p:nvGrpSpPr>
        <p:grpSpPr>
          <a:xfrm>
            <a:off x="3188663" y="1187483"/>
            <a:ext cx="1050486" cy="1088111"/>
            <a:chOff x="3188663" y="1187483"/>
            <a:chExt cx="1050486" cy="1088111"/>
          </a:xfrm>
        </p:grpSpPr>
        <p:grpSp>
          <p:nvGrpSpPr>
            <p:cNvPr id="86" name="组合 85"/>
            <p:cNvGrpSpPr/>
            <p:nvPr/>
          </p:nvGrpSpPr>
          <p:grpSpPr>
            <a:xfrm>
              <a:off x="3188663" y="1187483"/>
              <a:ext cx="1016799" cy="1088111"/>
              <a:chOff x="1307585" y="1251863"/>
              <a:chExt cx="1698849" cy="1817995"/>
            </a:xfrm>
          </p:grpSpPr>
          <p:sp>
            <p:nvSpPr>
              <p:cNvPr id="87" name="Freeform 122"/>
              <p:cNvSpPr>
                <a:spLocks/>
              </p:cNvSpPr>
              <p:nvPr/>
            </p:nvSpPr>
            <p:spPr bwMode="auto">
              <a:xfrm>
                <a:off x="1307585" y="2055068"/>
                <a:ext cx="608053" cy="599836"/>
              </a:xfrm>
              <a:custGeom>
                <a:avLst/>
                <a:gdLst>
                  <a:gd name="T0" fmla="*/ 155 w 181"/>
                  <a:gd name="T1" fmla="*/ 18 h 178"/>
                  <a:gd name="T2" fmla="*/ 58 w 181"/>
                  <a:gd name="T3" fmla="*/ 144 h 178"/>
                  <a:gd name="T4" fmla="*/ 90 w 181"/>
                  <a:gd name="T5" fmla="*/ 101 h 178"/>
                  <a:gd name="T6" fmla="*/ 109 w 181"/>
                  <a:gd name="T7" fmla="*/ 138 h 178"/>
                  <a:gd name="T8" fmla="*/ 126 w 181"/>
                  <a:gd name="T9" fmla="*/ 93 h 178"/>
                  <a:gd name="T10" fmla="*/ 160 w 181"/>
                  <a:gd name="T11" fmla="*/ 127 h 178"/>
                  <a:gd name="T12" fmla="*/ 161 w 181"/>
                  <a:gd name="T13" fmla="*/ 59 h 178"/>
                  <a:gd name="T14" fmla="*/ 173 w 181"/>
                  <a:gd name="T15" fmla="*/ 47 h 178"/>
                  <a:gd name="T16" fmla="*/ 155 w 181"/>
                  <a:gd name="T17" fmla="*/ 18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78">
                    <a:moveTo>
                      <a:pt x="155" y="18"/>
                    </a:moveTo>
                    <a:cubicBezTo>
                      <a:pt x="155" y="18"/>
                      <a:pt x="0" y="0"/>
                      <a:pt x="58" y="144"/>
                    </a:cubicBezTo>
                    <a:cubicBezTo>
                      <a:pt x="58" y="144"/>
                      <a:pt x="90" y="178"/>
                      <a:pt x="90" y="101"/>
                    </a:cubicBezTo>
                    <a:cubicBezTo>
                      <a:pt x="90" y="101"/>
                      <a:pt x="102" y="132"/>
                      <a:pt x="109" y="138"/>
                    </a:cubicBezTo>
                    <a:cubicBezTo>
                      <a:pt x="112" y="141"/>
                      <a:pt x="142" y="162"/>
                      <a:pt x="126" y="93"/>
                    </a:cubicBezTo>
                    <a:cubicBezTo>
                      <a:pt x="126" y="93"/>
                      <a:pt x="143" y="137"/>
                      <a:pt x="160" y="127"/>
                    </a:cubicBezTo>
                    <a:cubicBezTo>
                      <a:pt x="160" y="127"/>
                      <a:pt x="181" y="117"/>
                      <a:pt x="161" y="59"/>
                    </a:cubicBezTo>
                    <a:cubicBezTo>
                      <a:pt x="173" y="47"/>
                      <a:pt x="173" y="47"/>
                      <a:pt x="173" y="47"/>
                    </a:cubicBezTo>
                    <a:lnTo>
                      <a:pt x="155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23"/>
              <p:cNvSpPr>
                <a:spLocks/>
              </p:cNvSpPr>
              <p:nvPr/>
            </p:nvSpPr>
            <p:spPr bwMode="auto">
              <a:xfrm>
                <a:off x="2429195" y="1251863"/>
                <a:ext cx="577239" cy="718981"/>
              </a:xfrm>
              <a:custGeom>
                <a:avLst/>
                <a:gdLst>
                  <a:gd name="T0" fmla="*/ 0 w 172"/>
                  <a:gd name="T1" fmla="*/ 149 h 214"/>
                  <a:gd name="T2" fmla="*/ 155 w 172"/>
                  <a:gd name="T3" fmla="*/ 114 h 214"/>
                  <a:gd name="T4" fmla="*/ 103 w 172"/>
                  <a:gd name="T5" fmla="*/ 125 h 214"/>
                  <a:gd name="T6" fmla="*/ 128 w 172"/>
                  <a:gd name="T7" fmla="*/ 158 h 214"/>
                  <a:gd name="T8" fmla="*/ 81 w 172"/>
                  <a:gd name="T9" fmla="*/ 155 h 214"/>
                  <a:gd name="T10" fmla="*/ 97 w 172"/>
                  <a:gd name="T11" fmla="*/ 200 h 214"/>
                  <a:gd name="T12" fmla="*/ 35 w 172"/>
                  <a:gd name="T13" fmla="*/ 172 h 214"/>
                  <a:gd name="T14" fmla="*/ 19 w 172"/>
                  <a:gd name="T15" fmla="*/ 177 h 214"/>
                  <a:gd name="T16" fmla="*/ 0 w 172"/>
                  <a:gd name="T17" fmla="*/ 14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2" h="214">
                    <a:moveTo>
                      <a:pt x="0" y="149"/>
                    </a:moveTo>
                    <a:cubicBezTo>
                      <a:pt x="0" y="149"/>
                      <a:pt x="49" y="0"/>
                      <a:pt x="155" y="114"/>
                    </a:cubicBezTo>
                    <a:cubicBezTo>
                      <a:pt x="155" y="114"/>
                      <a:pt x="172" y="157"/>
                      <a:pt x="103" y="125"/>
                    </a:cubicBezTo>
                    <a:cubicBezTo>
                      <a:pt x="103" y="125"/>
                      <a:pt x="126" y="146"/>
                      <a:pt x="128" y="158"/>
                    </a:cubicBezTo>
                    <a:cubicBezTo>
                      <a:pt x="129" y="162"/>
                      <a:pt x="136" y="197"/>
                      <a:pt x="81" y="155"/>
                    </a:cubicBezTo>
                    <a:cubicBezTo>
                      <a:pt x="81" y="155"/>
                      <a:pt x="113" y="188"/>
                      <a:pt x="97" y="200"/>
                    </a:cubicBezTo>
                    <a:cubicBezTo>
                      <a:pt x="97" y="200"/>
                      <a:pt x="79" y="214"/>
                      <a:pt x="35" y="172"/>
                    </a:cubicBezTo>
                    <a:cubicBezTo>
                      <a:pt x="19" y="177"/>
                      <a:pt x="19" y="177"/>
                      <a:pt x="19" y="177"/>
                    </a:cubicBezTo>
                    <a:lnTo>
                      <a:pt x="0" y="1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24"/>
              <p:cNvSpPr>
                <a:spLocks/>
              </p:cNvSpPr>
              <p:nvPr/>
            </p:nvSpPr>
            <p:spPr bwMode="auto">
              <a:xfrm>
                <a:off x="1720485" y="1535347"/>
                <a:ext cx="819639" cy="907971"/>
              </a:xfrm>
              <a:custGeom>
                <a:avLst/>
                <a:gdLst>
                  <a:gd name="T0" fmla="*/ 221 w 244"/>
                  <a:gd name="T1" fmla="*/ 184 h 270"/>
                  <a:gd name="T2" fmla="*/ 220 w 244"/>
                  <a:gd name="T3" fmla="*/ 67 h 270"/>
                  <a:gd name="T4" fmla="*/ 67 w 244"/>
                  <a:gd name="T5" fmla="*/ 33 h 270"/>
                  <a:gd name="T6" fmla="*/ 33 w 244"/>
                  <a:gd name="T7" fmla="*/ 186 h 270"/>
                  <a:gd name="T8" fmla="*/ 139 w 244"/>
                  <a:gd name="T9" fmla="*/ 236 h 270"/>
                  <a:gd name="T10" fmla="*/ 150 w 244"/>
                  <a:gd name="T11" fmla="*/ 253 h 270"/>
                  <a:gd name="T12" fmla="*/ 188 w 244"/>
                  <a:gd name="T13" fmla="*/ 262 h 270"/>
                  <a:gd name="T14" fmla="*/ 223 w 244"/>
                  <a:gd name="T15" fmla="*/ 239 h 270"/>
                  <a:gd name="T16" fmla="*/ 232 w 244"/>
                  <a:gd name="T17" fmla="*/ 201 h 270"/>
                  <a:gd name="T18" fmla="*/ 221 w 244"/>
                  <a:gd name="T19" fmla="*/ 18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" h="270">
                    <a:moveTo>
                      <a:pt x="221" y="184"/>
                    </a:moveTo>
                    <a:cubicBezTo>
                      <a:pt x="243" y="149"/>
                      <a:pt x="244" y="104"/>
                      <a:pt x="220" y="67"/>
                    </a:cubicBezTo>
                    <a:cubicBezTo>
                      <a:pt x="187" y="15"/>
                      <a:pt x="119" y="0"/>
                      <a:pt x="67" y="33"/>
                    </a:cubicBezTo>
                    <a:cubicBezTo>
                      <a:pt x="15" y="66"/>
                      <a:pt x="0" y="134"/>
                      <a:pt x="33" y="186"/>
                    </a:cubicBezTo>
                    <a:cubicBezTo>
                      <a:pt x="57" y="223"/>
                      <a:pt x="99" y="241"/>
                      <a:pt x="139" y="236"/>
                    </a:cubicBezTo>
                    <a:cubicBezTo>
                      <a:pt x="150" y="253"/>
                      <a:pt x="150" y="253"/>
                      <a:pt x="150" y="253"/>
                    </a:cubicBezTo>
                    <a:cubicBezTo>
                      <a:pt x="158" y="266"/>
                      <a:pt x="175" y="270"/>
                      <a:pt x="188" y="262"/>
                    </a:cubicBezTo>
                    <a:cubicBezTo>
                      <a:pt x="223" y="239"/>
                      <a:pt x="223" y="239"/>
                      <a:pt x="223" y="239"/>
                    </a:cubicBezTo>
                    <a:cubicBezTo>
                      <a:pt x="236" y="231"/>
                      <a:pt x="240" y="214"/>
                      <a:pt x="232" y="201"/>
                    </a:cubicBezTo>
                    <a:lnTo>
                      <a:pt x="221" y="184"/>
                    </a:ln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25"/>
              <p:cNvSpPr>
                <a:spLocks/>
              </p:cNvSpPr>
              <p:nvPr/>
            </p:nvSpPr>
            <p:spPr bwMode="auto">
              <a:xfrm>
                <a:off x="2190905" y="2186539"/>
                <a:ext cx="439606" cy="375924"/>
              </a:xfrm>
              <a:custGeom>
                <a:avLst/>
                <a:gdLst>
                  <a:gd name="T0" fmla="*/ 128 w 131"/>
                  <a:gd name="T1" fmla="*/ 43 h 112"/>
                  <a:gd name="T2" fmla="*/ 107 w 131"/>
                  <a:gd name="T3" fmla="*/ 42 h 112"/>
                  <a:gd name="T4" fmla="*/ 116 w 131"/>
                  <a:gd name="T5" fmla="*/ 24 h 112"/>
                  <a:gd name="T6" fmla="*/ 95 w 131"/>
                  <a:gd name="T7" fmla="*/ 23 h 112"/>
                  <a:gd name="T8" fmla="*/ 104 w 131"/>
                  <a:gd name="T9" fmla="*/ 5 h 112"/>
                  <a:gd name="T10" fmla="*/ 83 w 131"/>
                  <a:gd name="T11" fmla="*/ 5 h 112"/>
                  <a:gd name="T12" fmla="*/ 11 w 131"/>
                  <a:gd name="T13" fmla="*/ 51 h 112"/>
                  <a:gd name="T14" fmla="*/ 3 w 131"/>
                  <a:gd name="T15" fmla="*/ 69 h 112"/>
                  <a:gd name="T16" fmla="*/ 23 w 131"/>
                  <a:gd name="T17" fmla="*/ 69 h 112"/>
                  <a:gd name="T18" fmla="*/ 15 w 131"/>
                  <a:gd name="T19" fmla="*/ 88 h 112"/>
                  <a:gd name="T20" fmla="*/ 35 w 131"/>
                  <a:gd name="T21" fmla="*/ 88 h 112"/>
                  <a:gd name="T22" fmla="*/ 27 w 131"/>
                  <a:gd name="T23" fmla="*/ 107 h 112"/>
                  <a:gd name="T24" fmla="*/ 47 w 131"/>
                  <a:gd name="T25" fmla="*/ 107 h 112"/>
                  <a:gd name="T26" fmla="*/ 55 w 131"/>
                  <a:gd name="T27" fmla="*/ 103 h 112"/>
                  <a:gd name="T28" fmla="*/ 94 w 131"/>
                  <a:gd name="T29" fmla="*/ 101 h 112"/>
                  <a:gd name="T30" fmla="*/ 112 w 131"/>
                  <a:gd name="T31" fmla="*/ 66 h 112"/>
                  <a:gd name="T32" fmla="*/ 119 w 131"/>
                  <a:gd name="T33" fmla="*/ 61 h 112"/>
                  <a:gd name="T34" fmla="*/ 128 w 131"/>
                  <a:gd name="T35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112">
                    <a:moveTo>
                      <a:pt x="128" y="43"/>
                    </a:moveTo>
                    <a:cubicBezTo>
                      <a:pt x="124" y="37"/>
                      <a:pt x="115" y="37"/>
                      <a:pt x="107" y="42"/>
                    </a:cubicBezTo>
                    <a:cubicBezTo>
                      <a:pt x="115" y="37"/>
                      <a:pt x="119" y="29"/>
                      <a:pt x="116" y="24"/>
                    </a:cubicBezTo>
                    <a:cubicBezTo>
                      <a:pt x="112" y="19"/>
                      <a:pt x="103" y="18"/>
                      <a:pt x="95" y="23"/>
                    </a:cubicBezTo>
                    <a:cubicBezTo>
                      <a:pt x="103" y="18"/>
                      <a:pt x="107" y="10"/>
                      <a:pt x="104" y="5"/>
                    </a:cubicBezTo>
                    <a:cubicBezTo>
                      <a:pt x="100" y="0"/>
                      <a:pt x="91" y="0"/>
                      <a:pt x="83" y="5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4" y="55"/>
                      <a:pt x="0" y="64"/>
                      <a:pt x="3" y="69"/>
                    </a:cubicBezTo>
                    <a:cubicBezTo>
                      <a:pt x="7" y="74"/>
                      <a:pt x="16" y="74"/>
                      <a:pt x="23" y="69"/>
                    </a:cubicBezTo>
                    <a:cubicBezTo>
                      <a:pt x="16" y="74"/>
                      <a:pt x="12" y="83"/>
                      <a:pt x="15" y="88"/>
                    </a:cubicBezTo>
                    <a:cubicBezTo>
                      <a:pt x="19" y="93"/>
                      <a:pt x="28" y="93"/>
                      <a:pt x="35" y="88"/>
                    </a:cubicBezTo>
                    <a:cubicBezTo>
                      <a:pt x="28" y="93"/>
                      <a:pt x="24" y="101"/>
                      <a:pt x="27" y="107"/>
                    </a:cubicBezTo>
                    <a:cubicBezTo>
                      <a:pt x="31" y="112"/>
                      <a:pt x="40" y="112"/>
                      <a:pt x="47" y="107"/>
                    </a:cubicBezTo>
                    <a:cubicBezTo>
                      <a:pt x="55" y="103"/>
                      <a:pt x="55" y="103"/>
                      <a:pt x="55" y="103"/>
                    </a:cubicBezTo>
                    <a:cubicBezTo>
                      <a:pt x="60" y="112"/>
                      <a:pt x="78" y="111"/>
                      <a:pt x="94" y="101"/>
                    </a:cubicBezTo>
                    <a:cubicBezTo>
                      <a:pt x="110" y="91"/>
                      <a:pt x="118" y="75"/>
                      <a:pt x="112" y="66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27" y="56"/>
                      <a:pt x="131" y="48"/>
                      <a:pt x="128" y="43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26"/>
              <p:cNvSpPr>
                <a:spLocks/>
              </p:cNvSpPr>
              <p:nvPr/>
            </p:nvSpPr>
            <p:spPr bwMode="auto">
              <a:xfrm>
                <a:off x="1381537" y="2250220"/>
                <a:ext cx="94495" cy="299918"/>
              </a:xfrm>
              <a:custGeom>
                <a:avLst/>
                <a:gdLst>
                  <a:gd name="T0" fmla="*/ 7 w 28"/>
                  <a:gd name="T1" fmla="*/ 0 h 89"/>
                  <a:gd name="T2" fmla="*/ 7 w 28"/>
                  <a:gd name="T3" fmla="*/ 15 h 89"/>
                  <a:gd name="T4" fmla="*/ 9 w 28"/>
                  <a:gd name="T5" fmla="*/ 47 h 89"/>
                  <a:gd name="T6" fmla="*/ 13 w 28"/>
                  <a:gd name="T7" fmla="*/ 63 h 89"/>
                  <a:gd name="T8" fmla="*/ 16 w 28"/>
                  <a:gd name="T9" fmla="*/ 70 h 89"/>
                  <a:gd name="T10" fmla="*/ 19 w 28"/>
                  <a:gd name="T11" fmla="*/ 77 h 89"/>
                  <a:gd name="T12" fmla="*/ 25 w 28"/>
                  <a:gd name="T13" fmla="*/ 85 h 89"/>
                  <a:gd name="T14" fmla="*/ 28 w 28"/>
                  <a:gd name="T15" fmla="*/ 89 h 89"/>
                  <a:gd name="T16" fmla="*/ 16 w 28"/>
                  <a:gd name="T17" fmla="*/ 79 h 89"/>
                  <a:gd name="T18" fmla="*/ 11 w 28"/>
                  <a:gd name="T19" fmla="*/ 73 h 89"/>
                  <a:gd name="T20" fmla="*/ 7 w 28"/>
                  <a:gd name="T21" fmla="*/ 66 h 89"/>
                  <a:gd name="T22" fmla="*/ 1 w 28"/>
                  <a:gd name="T23" fmla="*/ 48 h 89"/>
                  <a:gd name="T24" fmla="*/ 1 w 28"/>
                  <a:gd name="T25" fmla="*/ 30 h 89"/>
                  <a:gd name="T26" fmla="*/ 3 w 28"/>
                  <a:gd name="T27" fmla="*/ 14 h 89"/>
                  <a:gd name="T28" fmla="*/ 7 w 28"/>
                  <a:gd name="T2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89">
                    <a:moveTo>
                      <a:pt x="7" y="0"/>
                    </a:moveTo>
                    <a:cubicBezTo>
                      <a:pt x="7" y="0"/>
                      <a:pt x="7" y="6"/>
                      <a:pt x="7" y="15"/>
                    </a:cubicBezTo>
                    <a:cubicBezTo>
                      <a:pt x="7" y="24"/>
                      <a:pt x="7" y="35"/>
                      <a:pt x="9" y="47"/>
                    </a:cubicBezTo>
                    <a:cubicBezTo>
                      <a:pt x="10" y="53"/>
                      <a:pt x="11" y="58"/>
                      <a:pt x="13" y="63"/>
                    </a:cubicBezTo>
                    <a:cubicBezTo>
                      <a:pt x="14" y="66"/>
                      <a:pt x="15" y="68"/>
                      <a:pt x="16" y="70"/>
                    </a:cubicBezTo>
                    <a:cubicBezTo>
                      <a:pt x="17" y="73"/>
                      <a:pt x="18" y="75"/>
                      <a:pt x="19" y="77"/>
                    </a:cubicBezTo>
                    <a:cubicBezTo>
                      <a:pt x="22" y="80"/>
                      <a:pt x="23" y="84"/>
                      <a:pt x="25" y="85"/>
                    </a:cubicBezTo>
                    <a:cubicBezTo>
                      <a:pt x="27" y="88"/>
                      <a:pt x="28" y="89"/>
                      <a:pt x="28" y="89"/>
                    </a:cubicBezTo>
                    <a:cubicBezTo>
                      <a:pt x="28" y="89"/>
                      <a:pt x="22" y="86"/>
                      <a:pt x="16" y="79"/>
                    </a:cubicBezTo>
                    <a:cubicBezTo>
                      <a:pt x="14" y="78"/>
                      <a:pt x="13" y="75"/>
                      <a:pt x="11" y="73"/>
                    </a:cubicBezTo>
                    <a:cubicBezTo>
                      <a:pt x="9" y="71"/>
                      <a:pt x="8" y="68"/>
                      <a:pt x="7" y="66"/>
                    </a:cubicBezTo>
                    <a:cubicBezTo>
                      <a:pt x="4" y="60"/>
                      <a:pt x="3" y="54"/>
                      <a:pt x="1" y="48"/>
                    </a:cubicBezTo>
                    <a:cubicBezTo>
                      <a:pt x="1" y="42"/>
                      <a:pt x="0" y="36"/>
                      <a:pt x="1" y="30"/>
                    </a:cubicBezTo>
                    <a:cubicBezTo>
                      <a:pt x="1" y="24"/>
                      <a:pt x="2" y="19"/>
                      <a:pt x="3" y="14"/>
                    </a:cubicBezTo>
                    <a:cubicBezTo>
                      <a:pt x="5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27"/>
              <p:cNvSpPr>
                <a:spLocks/>
              </p:cNvSpPr>
              <p:nvPr/>
            </p:nvSpPr>
            <p:spPr bwMode="auto">
              <a:xfrm>
                <a:off x="1307585" y="2307739"/>
                <a:ext cx="67790" cy="217749"/>
              </a:xfrm>
              <a:custGeom>
                <a:avLst/>
                <a:gdLst>
                  <a:gd name="T0" fmla="*/ 6 w 20"/>
                  <a:gd name="T1" fmla="*/ 0 h 65"/>
                  <a:gd name="T2" fmla="*/ 6 w 20"/>
                  <a:gd name="T3" fmla="*/ 11 h 65"/>
                  <a:gd name="T4" fmla="*/ 7 w 20"/>
                  <a:gd name="T5" fmla="*/ 22 h 65"/>
                  <a:gd name="T6" fmla="*/ 7 w 20"/>
                  <a:gd name="T7" fmla="*/ 28 h 65"/>
                  <a:gd name="T8" fmla="*/ 8 w 20"/>
                  <a:gd name="T9" fmla="*/ 34 h 65"/>
                  <a:gd name="T10" fmla="*/ 11 w 20"/>
                  <a:gd name="T11" fmla="*/ 45 h 65"/>
                  <a:gd name="T12" fmla="*/ 15 w 20"/>
                  <a:gd name="T13" fmla="*/ 55 h 65"/>
                  <a:gd name="T14" fmla="*/ 20 w 20"/>
                  <a:gd name="T15" fmla="*/ 65 h 65"/>
                  <a:gd name="T16" fmla="*/ 11 w 20"/>
                  <a:gd name="T17" fmla="*/ 58 h 65"/>
                  <a:gd name="T18" fmla="*/ 5 w 20"/>
                  <a:gd name="T19" fmla="*/ 48 h 65"/>
                  <a:gd name="T20" fmla="*/ 1 w 20"/>
                  <a:gd name="T21" fmla="*/ 35 h 65"/>
                  <a:gd name="T22" fmla="*/ 0 w 20"/>
                  <a:gd name="T23" fmla="*/ 28 h 65"/>
                  <a:gd name="T24" fmla="*/ 0 w 20"/>
                  <a:gd name="T25" fmla="*/ 22 h 65"/>
                  <a:gd name="T26" fmla="*/ 2 w 20"/>
                  <a:gd name="T27" fmla="*/ 10 h 65"/>
                  <a:gd name="T28" fmla="*/ 6 w 20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65">
                    <a:moveTo>
                      <a:pt x="6" y="0"/>
                    </a:moveTo>
                    <a:cubicBezTo>
                      <a:pt x="6" y="0"/>
                      <a:pt x="6" y="4"/>
                      <a:pt x="6" y="11"/>
                    </a:cubicBezTo>
                    <a:cubicBezTo>
                      <a:pt x="6" y="14"/>
                      <a:pt x="7" y="18"/>
                      <a:pt x="7" y="22"/>
                    </a:cubicBezTo>
                    <a:cubicBezTo>
                      <a:pt x="7" y="24"/>
                      <a:pt x="7" y="26"/>
                      <a:pt x="7" y="28"/>
                    </a:cubicBezTo>
                    <a:cubicBezTo>
                      <a:pt x="8" y="30"/>
                      <a:pt x="8" y="32"/>
                      <a:pt x="8" y="34"/>
                    </a:cubicBezTo>
                    <a:cubicBezTo>
                      <a:pt x="9" y="38"/>
                      <a:pt x="9" y="42"/>
                      <a:pt x="11" y="45"/>
                    </a:cubicBezTo>
                    <a:cubicBezTo>
                      <a:pt x="13" y="49"/>
                      <a:pt x="13" y="53"/>
                      <a:pt x="15" y="55"/>
                    </a:cubicBezTo>
                    <a:cubicBezTo>
                      <a:pt x="18" y="61"/>
                      <a:pt x="20" y="65"/>
                      <a:pt x="20" y="65"/>
                    </a:cubicBezTo>
                    <a:cubicBezTo>
                      <a:pt x="20" y="65"/>
                      <a:pt x="16" y="63"/>
                      <a:pt x="11" y="58"/>
                    </a:cubicBezTo>
                    <a:cubicBezTo>
                      <a:pt x="9" y="55"/>
                      <a:pt x="7" y="52"/>
                      <a:pt x="5" y="48"/>
                    </a:cubicBezTo>
                    <a:cubicBezTo>
                      <a:pt x="3" y="44"/>
                      <a:pt x="2" y="39"/>
                      <a:pt x="1" y="35"/>
                    </a:cubicBezTo>
                    <a:cubicBezTo>
                      <a:pt x="0" y="33"/>
                      <a:pt x="0" y="31"/>
                      <a:pt x="0" y="28"/>
                    </a:cubicBezTo>
                    <a:cubicBezTo>
                      <a:pt x="0" y="26"/>
                      <a:pt x="0" y="24"/>
                      <a:pt x="0" y="22"/>
                    </a:cubicBezTo>
                    <a:cubicBezTo>
                      <a:pt x="0" y="17"/>
                      <a:pt x="1" y="14"/>
                      <a:pt x="2" y="10"/>
                    </a:cubicBezTo>
                    <a:cubicBezTo>
                      <a:pt x="3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28"/>
              <p:cNvSpPr>
                <a:spLocks/>
              </p:cNvSpPr>
              <p:nvPr/>
            </p:nvSpPr>
            <p:spPr bwMode="auto">
              <a:xfrm>
                <a:off x="2628456" y="1407985"/>
                <a:ext cx="297864" cy="92440"/>
              </a:xfrm>
              <a:custGeom>
                <a:avLst/>
                <a:gdLst>
                  <a:gd name="T0" fmla="*/ 89 w 89"/>
                  <a:gd name="T1" fmla="*/ 28 h 28"/>
                  <a:gd name="T2" fmla="*/ 76 w 89"/>
                  <a:gd name="T3" fmla="*/ 21 h 28"/>
                  <a:gd name="T4" fmla="*/ 45 w 89"/>
                  <a:gd name="T5" fmla="*/ 10 h 28"/>
                  <a:gd name="T6" fmla="*/ 29 w 89"/>
                  <a:gd name="T7" fmla="*/ 7 h 28"/>
                  <a:gd name="T8" fmla="*/ 21 w 89"/>
                  <a:gd name="T9" fmla="*/ 6 h 28"/>
                  <a:gd name="T10" fmla="*/ 14 w 89"/>
                  <a:gd name="T11" fmla="*/ 6 h 28"/>
                  <a:gd name="T12" fmla="*/ 4 w 89"/>
                  <a:gd name="T13" fmla="*/ 8 h 28"/>
                  <a:gd name="T14" fmla="*/ 0 w 89"/>
                  <a:gd name="T15" fmla="*/ 9 h 28"/>
                  <a:gd name="T16" fmla="*/ 13 w 89"/>
                  <a:gd name="T17" fmla="*/ 2 h 28"/>
                  <a:gd name="T18" fmla="*/ 21 w 89"/>
                  <a:gd name="T19" fmla="*/ 0 h 28"/>
                  <a:gd name="T20" fmla="*/ 29 w 89"/>
                  <a:gd name="T21" fmla="*/ 0 h 28"/>
                  <a:gd name="T22" fmla="*/ 48 w 89"/>
                  <a:gd name="T23" fmla="*/ 2 h 28"/>
                  <a:gd name="T24" fmla="*/ 64 w 89"/>
                  <a:gd name="T25" fmla="*/ 9 h 28"/>
                  <a:gd name="T26" fmla="*/ 78 w 89"/>
                  <a:gd name="T27" fmla="*/ 17 h 28"/>
                  <a:gd name="T28" fmla="*/ 89 w 89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28">
                    <a:moveTo>
                      <a:pt x="89" y="28"/>
                    </a:moveTo>
                    <a:cubicBezTo>
                      <a:pt x="89" y="28"/>
                      <a:pt x="84" y="25"/>
                      <a:pt x="76" y="21"/>
                    </a:cubicBezTo>
                    <a:cubicBezTo>
                      <a:pt x="67" y="17"/>
                      <a:pt x="57" y="13"/>
                      <a:pt x="45" y="10"/>
                    </a:cubicBezTo>
                    <a:cubicBezTo>
                      <a:pt x="40" y="8"/>
                      <a:pt x="34" y="7"/>
                      <a:pt x="29" y="7"/>
                    </a:cubicBezTo>
                    <a:cubicBezTo>
                      <a:pt x="26" y="7"/>
                      <a:pt x="24" y="6"/>
                      <a:pt x="21" y="6"/>
                    </a:cubicBezTo>
                    <a:cubicBezTo>
                      <a:pt x="19" y="6"/>
                      <a:pt x="16" y="6"/>
                      <a:pt x="14" y="6"/>
                    </a:cubicBezTo>
                    <a:cubicBezTo>
                      <a:pt x="10" y="7"/>
                      <a:pt x="6" y="7"/>
                      <a:pt x="4" y="8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9"/>
                      <a:pt x="4" y="5"/>
                      <a:pt x="13" y="2"/>
                    </a:cubicBezTo>
                    <a:cubicBezTo>
                      <a:pt x="16" y="1"/>
                      <a:pt x="18" y="1"/>
                      <a:pt x="21" y="0"/>
                    </a:cubicBezTo>
                    <a:cubicBezTo>
                      <a:pt x="23" y="0"/>
                      <a:pt x="26" y="0"/>
                      <a:pt x="29" y="0"/>
                    </a:cubicBezTo>
                    <a:cubicBezTo>
                      <a:pt x="35" y="0"/>
                      <a:pt x="41" y="1"/>
                      <a:pt x="48" y="2"/>
                    </a:cubicBezTo>
                    <a:cubicBezTo>
                      <a:pt x="53" y="4"/>
                      <a:pt x="59" y="6"/>
                      <a:pt x="64" y="9"/>
                    </a:cubicBezTo>
                    <a:cubicBezTo>
                      <a:pt x="70" y="11"/>
                      <a:pt x="74" y="15"/>
                      <a:pt x="78" y="17"/>
                    </a:cubicBezTo>
                    <a:cubicBezTo>
                      <a:pt x="85" y="23"/>
                      <a:pt x="89" y="28"/>
                      <a:pt x="89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29"/>
              <p:cNvSpPr>
                <a:spLocks/>
              </p:cNvSpPr>
              <p:nvPr/>
            </p:nvSpPr>
            <p:spPr bwMode="auto">
              <a:xfrm>
                <a:off x="2688029" y="1334033"/>
                <a:ext cx="217749" cy="69844"/>
              </a:xfrm>
              <a:custGeom>
                <a:avLst/>
                <a:gdLst>
                  <a:gd name="T0" fmla="*/ 65 w 65"/>
                  <a:gd name="T1" fmla="*/ 21 h 21"/>
                  <a:gd name="T2" fmla="*/ 55 w 65"/>
                  <a:gd name="T3" fmla="*/ 17 h 21"/>
                  <a:gd name="T4" fmla="*/ 45 w 65"/>
                  <a:gd name="T5" fmla="*/ 13 h 21"/>
                  <a:gd name="T6" fmla="*/ 39 w 65"/>
                  <a:gd name="T7" fmla="*/ 11 h 21"/>
                  <a:gd name="T8" fmla="*/ 33 w 65"/>
                  <a:gd name="T9" fmla="*/ 9 h 21"/>
                  <a:gd name="T10" fmla="*/ 22 w 65"/>
                  <a:gd name="T11" fmla="*/ 7 h 21"/>
                  <a:gd name="T12" fmla="*/ 11 w 65"/>
                  <a:gd name="T13" fmla="*/ 7 h 21"/>
                  <a:gd name="T14" fmla="*/ 0 w 65"/>
                  <a:gd name="T15" fmla="*/ 7 h 21"/>
                  <a:gd name="T16" fmla="*/ 10 w 65"/>
                  <a:gd name="T17" fmla="*/ 2 h 21"/>
                  <a:gd name="T18" fmla="*/ 22 w 65"/>
                  <a:gd name="T19" fmla="*/ 0 h 21"/>
                  <a:gd name="T20" fmla="*/ 35 w 65"/>
                  <a:gd name="T21" fmla="*/ 2 h 21"/>
                  <a:gd name="T22" fmla="*/ 42 w 65"/>
                  <a:gd name="T23" fmla="*/ 4 h 21"/>
                  <a:gd name="T24" fmla="*/ 48 w 65"/>
                  <a:gd name="T25" fmla="*/ 7 h 21"/>
                  <a:gd name="T26" fmla="*/ 57 w 65"/>
                  <a:gd name="T27" fmla="*/ 13 h 21"/>
                  <a:gd name="T28" fmla="*/ 65 w 6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21">
                    <a:moveTo>
                      <a:pt x="65" y="21"/>
                    </a:moveTo>
                    <a:cubicBezTo>
                      <a:pt x="65" y="21"/>
                      <a:pt x="61" y="19"/>
                      <a:pt x="55" y="17"/>
                    </a:cubicBezTo>
                    <a:cubicBezTo>
                      <a:pt x="52" y="15"/>
                      <a:pt x="49" y="14"/>
                      <a:pt x="45" y="13"/>
                    </a:cubicBezTo>
                    <a:cubicBezTo>
                      <a:pt x="43" y="12"/>
                      <a:pt x="41" y="12"/>
                      <a:pt x="39" y="11"/>
                    </a:cubicBezTo>
                    <a:cubicBezTo>
                      <a:pt x="37" y="10"/>
                      <a:pt x="35" y="9"/>
                      <a:pt x="33" y="9"/>
                    </a:cubicBezTo>
                    <a:cubicBezTo>
                      <a:pt x="29" y="9"/>
                      <a:pt x="25" y="7"/>
                      <a:pt x="22" y="7"/>
                    </a:cubicBezTo>
                    <a:cubicBezTo>
                      <a:pt x="18" y="7"/>
                      <a:pt x="14" y="6"/>
                      <a:pt x="11" y="7"/>
                    </a:cubicBezTo>
                    <a:cubicBezTo>
                      <a:pt x="5" y="7"/>
                      <a:pt x="0" y="7"/>
                      <a:pt x="0" y="7"/>
                    </a:cubicBezTo>
                    <a:cubicBezTo>
                      <a:pt x="0" y="7"/>
                      <a:pt x="4" y="5"/>
                      <a:pt x="10" y="2"/>
                    </a:cubicBezTo>
                    <a:cubicBezTo>
                      <a:pt x="14" y="1"/>
                      <a:pt x="18" y="1"/>
                      <a:pt x="22" y="0"/>
                    </a:cubicBezTo>
                    <a:cubicBezTo>
                      <a:pt x="26" y="0"/>
                      <a:pt x="31" y="1"/>
                      <a:pt x="35" y="2"/>
                    </a:cubicBezTo>
                    <a:cubicBezTo>
                      <a:pt x="38" y="2"/>
                      <a:pt x="40" y="3"/>
                      <a:pt x="42" y="4"/>
                    </a:cubicBezTo>
                    <a:cubicBezTo>
                      <a:pt x="44" y="5"/>
                      <a:pt x="46" y="6"/>
                      <a:pt x="48" y="7"/>
                    </a:cubicBezTo>
                    <a:cubicBezTo>
                      <a:pt x="52" y="9"/>
                      <a:pt x="55" y="11"/>
                      <a:pt x="57" y="13"/>
                    </a:cubicBezTo>
                    <a:cubicBezTo>
                      <a:pt x="63" y="17"/>
                      <a:pt x="65" y="21"/>
                      <a:pt x="6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30"/>
              <p:cNvSpPr>
                <a:spLocks/>
              </p:cNvSpPr>
              <p:nvPr/>
            </p:nvSpPr>
            <p:spPr bwMode="auto">
              <a:xfrm>
                <a:off x="2433304" y="2613819"/>
                <a:ext cx="238291" cy="392358"/>
              </a:xfrm>
              <a:custGeom>
                <a:avLst/>
                <a:gdLst>
                  <a:gd name="T0" fmla="*/ 71 w 71"/>
                  <a:gd name="T1" fmla="*/ 117 h 117"/>
                  <a:gd name="T2" fmla="*/ 57 w 71"/>
                  <a:gd name="T3" fmla="*/ 101 h 117"/>
                  <a:gd name="T4" fmla="*/ 31 w 71"/>
                  <a:gd name="T5" fmla="*/ 61 h 117"/>
                  <a:gd name="T6" fmla="*/ 9 w 71"/>
                  <a:gd name="T7" fmla="*/ 20 h 117"/>
                  <a:gd name="T8" fmla="*/ 0 w 71"/>
                  <a:gd name="T9" fmla="*/ 0 h 117"/>
                  <a:gd name="T10" fmla="*/ 14 w 71"/>
                  <a:gd name="T11" fmla="*/ 17 h 117"/>
                  <a:gd name="T12" fmla="*/ 40 w 71"/>
                  <a:gd name="T13" fmla="*/ 56 h 117"/>
                  <a:gd name="T14" fmla="*/ 62 w 71"/>
                  <a:gd name="T15" fmla="*/ 98 h 117"/>
                  <a:gd name="T16" fmla="*/ 71 w 71"/>
                  <a:gd name="T17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17">
                    <a:moveTo>
                      <a:pt x="71" y="117"/>
                    </a:moveTo>
                    <a:cubicBezTo>
                      <a:pt x="71" y="117"/>
                      <a:pt x="65" y="111"/>
                      <a:pt x="57" y="101"/>
                    </a:cubicBezTo>
                    <a:cubicBezTo>
                      <a:pt x="50" y="90"/>
                      <a:pt x="40" y="76"/>
                      <a:pt x="31" y="61"/>
                    </a:cubicBezTo>
                    <a:cubicBezTo>
                      <a:pt x="22" y="47"/>
                      <a:pt x="14" y="31"/>
                      <a:pt x="9" y="20"/>
                    </a:cubicBezTo>
                    <a:cubicBezTo>
                      <a:pt x="3" y="8"/>
                      <a:pt x="0" y="0"/>
                      <a:pt x="0" y="0"/>
                    </a:cubicBezTo>
                    <a:cubicBezTo>
                      <a:pt x="0" y="0"/>
                      <a:pt x="6" y="6"/>
                      <a:pt x="14" y="17"/>
                    </a:cubicBezTo>
                    <a:cubicBezTo>
                      <a:pt x="21" y="27"/>
                      <a:pt x="31" y="41"/>
                      <a:pt x="40" y="56"/>
                    </a:cubicBezTo>
                    <a:cubicBezTo>
                      <a:pt x="49" y="71"/>
                      <a:pt x="57" y="86"/>
                      <a:pt x="62" y="98"/>
                    </a:cubicBezTo>
                    <a:cubicBezTo>
                      <a:pt x="68" y="109"/>
                      <a:pt x="71" y="117"/>
                      <a:pt x="71" y="1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31"/>
              <p:cNvSpPr>
                <a:spLocks/>
              </p:cNvSpPr>
              <p:nvPr/>
            </p:nvSpPr>
            <p:spPr bwMode="auto">
              <a:xfrm>
                <a:off x="2517527" y="2562463"/>
                <a:ext cx="334840" cy="507395"/>
              </a:xfrm>
              <a:custGeom>
                <a:avLst/>
                <a:gdLst>
                  <a:gd name="T0" fmla="*/ 100 w 100"/>
                  <a:gd name="T1" fmla="*/ 151 h 151"/>
                  <a:gd name="T2" fmla="*/ 82 w 100"/>
                  <a:gd name="T3" fmla="*/ 129 h 151"/>
                  <a:gd name="T4" fmla="*/ 46 w 100"/>
                  <a:gd name="T5" fmla="*/ 78 h 151"/>
                  <a:gd name="T6" fmla="*/ 14 w 100"/>
                  <a:gd name="T7" fmla="*/ 25 h 151"/>
                  <a:gd name="T8" fmla="*/ 0 w 100"/>
                  <a:gd name="T9" fmla="*/ 0 h 151"/>
                  <a:gd name="T10" fmla="*/ 18 w 100"/>
                  <a:gd name="T11" fmla="*/ 22 h 151"/>
                  <a:gd name="T12" fmla="*/ 55 w 100"/>
                  <a:gd name="T13" fmla="*/ 73 h 151"/>
                  <a:gd name="T14" fmla="*/ 87 w 100"/>
                  <a:gd name="T15" fmla="*/ 126 h 151"/>
                  <a:gd name="T16" fmla="*/ 100 w 100"/>
                  <a:gd name="T1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0" h="151">
                    <a:moveTo>
                      <a:pt x="100" y="151"/>
                    </a:moveTo>
                    <a:cubicBezTo>
                      <a:pt x="100" y="151"/>
                      <a:pt x="93" y="142"/>
                      <a:pt x="82" y="129"/>
                    </a:cubicBezTo>
                    <a:cubicBezTo>
                      <a:pt x="72" y="115"/>
                      <a:pt x="59" y="97"/>
                      <a:pt x="46" y="78"/>
                    </a:cubicBezTo>
                    <a:cubicBezTo>
                      <a:pt x="34" y="59"/>
                      <a:pt x="22" y="40"/>
                      <a:pt x="14" y="25"/>
                    </a:cubicBezTo>
                    <a:cubicBezTo>
                      <a:pt x="5" y="10"/>
                      <a:pt x="0" y="0"/>
                      <a:pt x="0" y="0"/>
                    </a:cubicBezTo>
                    <a:cubicBezTo>
                      <a:pt x="0" y="0"/>
                      <a:pt x="8" y="9"/>
                      <a:pt x="18" y="22"/>
                    </a:cubicBezTo>
                    <a:cubicBezTo>
                      <a:pt x="29" y="35"/>
                      <a:pt x="42" y="54"/>
                      <a:pt x="55" y="73"/>
                    </a:cubicBezTo>
                    <a:cubicBezTo>
                      <a:pt x="67" y="91"/>
                      <a:pt x="79" y="111"/>
                      <a:pt x="87" y="126"/>
                    </a:cubicBezTo>
                    <a:cubicBezTo>
                      <a:pt x="95" y="140"/>
                      <a:pt x="100" y="151"/>
                      <a:pt x="100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32"/>
              <p:cNvSpPr>
                <a:spLocks/>
              </p:cNvSpPr>
              <p:nvPr/>
            </p:nvSpPr>
            <p:spPr bwMode="auto">
              <a:xfrm>
                <a:off x="2601751" y="2517270"/>
                <a:ext cx="254725" cy="359491"/>
              </a:xfrm>
              <a:custGeom>
                <a:avLst/>
                <a:gdLst>
                  <a:gd name="T0" fmla="*/ 76 w 76"/>
                  <a:gd name="T1" fmla="*/ 107 h 107"/>
                  <a:gd name="T2" fmla="*/ 62 w 76"/>
                  <a:gd name="T3" fmla="*/ 92 h 107"/>
                  <a:gd name="T4" fmla="*/ 34 w 76"/>
                  <a:gd name="T5" fmla="*/ 57 h 107"/>
                  <a:gd name="T6" fmla="*/ 9 w 76"/>
                  <a:gd name="T7" fmla="*/ 19 h 107"/>
                  <a:gd name="T8" fmla="*/ 0 w 76"/>
                  <a:gd name="T9" fmla="*/ 0 h 107"/>
                  <a:gd name="T10" fmla="*/ 14 w 76"/>
                  <a:gd name="T11" fmla="*/ 15 h 107"/>
                  <a:gd name="T12" fmla="*/ 42 w 76"/>
                  <a:gd name="T13" fmla="*/ 51 h 107"/>
                  <a:gd name="T14" fmla="*/ 67 w 76"/>
                  <a:gd name="T15" fmla="*/ 89 h 107"/>
                  <a:gd name="T16" fmla="*/ 76 w 76"/>
                  <a:gd name="T1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07">
                    <a:moveTo>
                      <a:pt x="76" y="107"/>
                    </a:moveTo>
                    <a:cubicBezTo>
                      <a:pt x="76" y="107"/>
                      <a:pt x="70" y="102"/>
                      <a:pt x="62" y="92"/>
                    </a:cubicBezTo>
                    <a:cubicBezTo>
                      <a:pt x="54" y="83"/>
                      <a:pt x="43" y="70"/>
                      <a:pt x="34" y="57"/>
                    </a:cubicBezTo>
                    <a:cubicBezTo>
                      <a:pt x="24" y="43"/>
                      <a:pt x="15" y="29"/>
                      <a:pt x="9" y="19"/>
                    </a:cubicBezTo>
                    <a:cubicBezTo>
                      <a:pt x="3" y="8"/>
                      <a:pt x="0" y="0"/>
                      <a:pt x="0" y="0"/>
                    </a:cubicBezTo>
                    <a:cubicBezTo>
                      <a:pt x="0" y="0"/>
                      <a:pt x="6" y="6"/>
                      <a:pt x="14" y="15"/>
                    </a:cubicBezTo>
                    <a:cubicBezTo>
                      <a:pt x="22" y="25"/>
                      <a:pt x="33" y="37"/>
                      <a:pt x="42" y="51"/>
                    </a:cubicBezTo>
                    <a:cubicBezTo>
                      <a:pt x="52" y="64"/>
                      <a:pt x="60" y="78"/>
                      <a:pt x="67" y="89"/>
                    </a:cubicBezTo>
                    <a:cubicBezTo>
                      <a:pt x="73" y="100"/>
                      <a:pt x="76" y="107"/>
                      <a:pt x="76" y="1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 rot="1486182">
              <a:off x="3375053" y="1516430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校训</a:t>
              </a:r>
              <a:endParaRPr lang="zh-CN" altLang="en-US" sz="1600" b="1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1296" name="组合 1295"/>
          <p:cNvGrpSpPr/>
          <p:nvPr/>
        </p:nvGrpSpPr>
        <p:grpSpPr>
          <a:xfrm>
            <a:off x="4669238" y="2167637"/>
            <a:ext cx="1122403" cy="1554376"/>
            <a:chOff x="4669238" y="2167637"/>
            <a:chExt cx="1122403" cy="1554376"/>
          </a:xfrm>
        </p:grpSpPr>
        <p:grpSp>
          <p:nvGrpSpPr>
            <p:cNvPr id="98" name="组合 97"/>
            <p:cNvGrpSpPr/>
            <p:nvPr/>
          </p:nvGrpSpPr>
          <p:grpSpPr>
            <a:xfrm rot="261053">
              <a:off x="4669238" y="2167637"/>
              <a:ext cx="1122403" cy="1554376"/>
              <a:chOff x="2983838" y="247344"/>
              <a:chExt cx="1900165" cy="2631471"/>
            </a:xfrm>
          </p:grpSpPr>
          <p:sp>
            <p:nvSpPr>
              <p:cNvPr id="99" name="Freeform 133"/>
              <p:cNvSpPr>
                <a:spLocks/>
              </p:cNvSpPr>
              <p:nvPr/>
            </p:nvSpPr>
            <p:spPr bwMode="auto">
              <a:xfrm>
                <a:off x="4000683" y="1541510"/>
                <a:ext cx="883320" cy="735415"/>
              </a:xfrm>
              <a:custGeom>
                <a:avLst/>
                <a:gdLst>
                  <a:gd name="T0" fmla="*/ 65 w 263"/>
                  <a:gd name="T1" fmla="*/ 0 h 219"/>
                  <a:gd name="T2" fmla="*/ 142 w 263"/>
                  <a:gd name="T3" fmla="*/ 188 h 219"/>
                  <a:gd name="T4" fmla="*/ 118 w 263"/>
                  <a:gd name="T5" fmla="*/ 125 h 219"/>
                  <a:gd name="T6" fmla="*/ 81 w 263"/>
                  <a:gd name="T7" fmla="*/ 164 h 219"/>
                  <a:gd name="T8" fmla="*/ 75 w 263"/>
                  <a:gd name="T9" fmla="*/ 103 h 219"/>
                  <a:gd name="T10" fmla="*/ 22 w 263"/>
                  <a:gd name="T11" fmla="*/ 133 h 219"/>
                  <a:gd name="T12" fmla="*/ 44 w 263"/>
                  <a:gd name="T13" fmla="*/ 49 h 219"/>
                  <a:gd name="T14" fmla="*/ 33 w 263"/>
                  <a:gd name="T15" fmla="*/ 29 h 219"/>
                  <a:gd name="T16" fmla="*/ 65 w 263"/>
                  <a:gd name="T17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219">
                    <a:moveTo>
                      <a:pt x="65" y="0"/>
                    </a:moveTo>
                    <a:cubicBezTo>
                      <a:pt x="65" y="0"/>
                      <a:pt x="263" y="29"/>
                      <a:pt x="142" y="188"/>
                    </a:cubicBezTo>
                    <a:cubicBezTo>
                      <a:pt x="142" y="188"/>
                      <a:pt x="92" y="219"/>
                      <a:pt x="118" y="125"/>
                    </a:cubicBezTo>
                    <a:cubicBezTo>
                      <a:pt x="118" y="125"/>
                      <a:pt x="93" y="162"/>
                      <a:pt x="81" y="164"/>
                    </a:cubicBezTo>
                    <a:cubicBezTo>
                      <a:pt x="76" y="164"/>
                      <a:pt x="33" y="182"/>
                      <a:pt x="75" y="103"/>
                    </a:cubicBezTo>
                    <a:cubicBezTo>
                      <a:pt x="75" y="103"/>
                      <a:pt x="40" y="150"/>
                      <a:pt x="22" y="133"/>
                    </a:cubicBezTo>
                    <a:cubicBezTo>
                      <a:pt x="22" y="133"/>
                      <a:pt x="0" y="114"/>
                      <a:pt x="44" y="49"/>
                    </a:cubicBezTo>
                    <a:cubicBezTo>
                      <a:pt x="33" y="29"/>
                      <a:pt x="33" y="29"/>
                      <a:pt x="33" y="29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4"/>
              <p:cNvSpPr>
                <a:spLocks/>
              </p:cNvSpPr>
              <p:nvPr/>
            </p:nvSpPr>
            <p:spPr bwMode="auto">
              <a:xfrm>
                <a:off x="2983838" y="247344"/>
                <a:ext cx="766229" cy="776500"/>
              </a:xfrm>
              <a:custGeom>
                <a:avLst/>
                <a:gdLst>
                  <a:gd name="T0" fmla="*/ 204 w 228"/>
                  <a:gd name="T1" fmla="*/ 198 h 231"/>
                  <a:gd name="T2" fmla="*/ 43 w 228"/>
                  <a:gd name="T3" fmla="*/ 74 h 231"/>
                  <a:gd name="T4" fmla="*/ 97 w 228"/>
                  <a:gd name="T5" fmla="*/ 115 h 231"/>
                  <a:gd name="T6" fmla="*/ 50 w 228"/>
                  <a:gd name="T7" fmla="*/ 140 h 231"/>
                  <a:gd name="T8" fmla="*/ 108 w 228"/>
                  <a:gd name="T9" fmla="*/ 162 h 231"/>
                  <a:gd name="T10" fmla="*/ 64 w 228"/>
                  <a:gd name="T11" fmla="*/ 205 h 231"/>
                  <a:gd name="T12" fmla="*/ 151 w 228"/>
                  <a:gd name="T13" fmla="*/ 206 h 231"/>
                  <a:gd name="T14" fmla="*/ 167 w 228"/>
                  <a:gd name="T15" fmla="*/ 221 h 231"/>
                  <a:gd name="T16" fmla="*/ 204 w 228"/>
                  <a:gd name="T17" fmla="*/ 198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231">
                    <a:moveTo>
                      <a:pt x="204" y="198"/>
                    </a:moveTo>
                    <a:cubicBezTo>
                      <a:pt x="204" y="198"/>
                      <a:pt x="228" y="0"/>
                      <a:pt x="43" y="74"/>
                    </a:cubicBezTo>
                    <a:cubicBezTo>
                      <a:pt x="43" y="74"/>
                      <a:pt x="0" y="115"/>
                      <a:pt x="97" y="115"/>
                    </a:cubicBezTo>
                    <a:cubicBezTo>
                      <a:pt x="97" y="115"/>
                      <a:pt x="56" y="133"/>
                      <a:pt x="50" y="140"/>
                    </a:cubicBezTo>
                    <a:cubicBezTo>
                      <a:pt x="48" y="142"/>
                      <a:pt x="20" y="181"/>
                      <a:pt x="108" y="162"/>
                    </a:cubicBezTo>
                    <a:cubicBezTo>
                      <a:pt x="108" y="162"/>
                      <a:pt x="52" y="183"/>
                      <a:pt x="64" y="205"/>
                    </a:cubicBezTo>
                    <a:cubicBezTo>
                      <a:pt x="64" y="205"/>
                      <a:pt x="77" y="231"/>
                      <a:pt x="151" y="206"/>
                    </a:cubicBezTo>
                    <a:cubicBezTo>
                      <a:pt x="167" y="221"/>
                      <a:pt x="167" y="221"/>
                      <a:pt x="167" y="221"/>
                    </a:cubicBezTo>
                    <a:lnTo>
                      <a:pt x="204" y="198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35"/>
              <p:cNvSpPr>
                <a:spLocks/>
              </p:cNvSpPr>
              <p:nvPr/>
            </p:nvSpPr>
            <p:spPr bwMode="auto">
              <a:xfrm>
                <a:off x="3057791" y="816366"/>
                <a:ext cx="1546837" cy="1189400"/>
              </a:xfrm>
              <a:custGeom>
                <a:avLst/>
                <a:gdLst>
                  <a:gd name="T0" fmla="*/ 350 w 461"/>
                  <a:gd name="T1" fmla="*/ 56 h 354"/>
                  <a:gd name="T2" fmla="*/ 243 w 461"/>
                  <a:gd name="T3" fmla="*/ 31 h 354"/>
                  <a:gd name="T4" fmla="*/ 150 w 461"/>
                  <a:gd name="T5" fmla="*/ 51 h 354"/>
                  <a:gd name="T6" fmla="*/ 90 w 461"/>
                  <a:gd name="T7" fmla="*/ 198 h 354"/>
                  <a:gd name="T8" fmla="*/ 90 w 461"/>
                  <a:gd name="T9" fmla="*/ 200 h 354"/>
                  <a:gd name="T10" fmla="*/ 112 w 461"/>
                  <a:gd name="T11" fmla="*/ 245 h 354"/>
                  <a:gd name="T12" fmla="*/ 129 w 461"/>
                  <a:gd name="T13" fmla="*/ 267 h 354"/>
                  <a:gd name="T14" fmla="*/ 147 w 461"/>
                  <a:gd name="T15" fmla="*/ 330 h 354"/>
                  <a:gd name="T16" fmla="*/ 148 w 461"/>
                  <a:gd name="T17" fmla="*/ 330 h 354"/>
                  <a:gd name="T18" fmla="*/ 175 w 461"/>
                  <a:gd name="T19" fmla="*/ 270 h 354"/>
                  <a:gd name="T20" fmla="*/ 213 w 461"/>
                  <a:gd name="T21" fmla="*/ 232 h 354"/>
                  <a:gd name="T22" fmla="*/ 214 w 461"/>
                  <a:gd name="T23" fmla="*/ 232 h 354"/>
                  <a:gd name="T24" fmla="*/ 314 w 461"/>
                  <a:gd name="T25" fmla="*/ 242 h 354"/>
                  <a:gd name="T26" fmla="*/ 350 w 461"/>
                  <a:gd name="T27" fmla="*/ 56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1" h="354">
                    <a:moveTo>
                      <a:pt x="350" y="56"/>
                    </a:moveTo>
                    <a:cubicBezTo>
                      <a:pt x="350" y="56"/>
                      <a:pt x="308" y="2"/>
                      <a:pt x="243" y="31"/>
                    </a:cubicBezTo>
                    <a:cubicBezTo>
                      <a:pt x="243" y="31"/>
                      <a:pt x="169" y="0"/>
                      <a:pt x="150" y="51"/>
                    </a:cubicBezTo>
                    <a:cubicBezTo>
                      <a:pt x="150" y="51"/>
                      <a:pt x="0" y="139"/>
                      <a:pt x="90" y="198"/>
                    </a:cubicBezTo>
                    <a:cubicBezTo>
                      <a:pt x="90" y="198"/>
                      <a:pt x="90" y="199"/>
                      <a:pt x="90" y="200"/>
                    </a:cubicBezTo>
                    <a:cubicBezTo>
                      <a:pt x="89" y="206"/>
                      <a:pt x="87" y="236"/>
                      <a:pt x="112" y="245"/>
                    </a:cubicBezTo>
                    <a:cubicBezTo>
                      <a:pt x="121" y="258"/>
                      <a:pt x="129" y="267"/>
                      <a:pt x="129" y="267"/>
                    </a:cubicBezTo>
                    <a:cubicBezTo>
                      <a:pt x="103" y="354"/>
                      <a:pt x="147" y="330"/>
                      <a:pt x="147" y="330"/>
                    </a:cubicBezTo>
                    <a:cubicBezTo>
                      <a:pt x="148" y="330"/>
                      <a:pt x="148" y="330"/>
                      <a:pt x="148" y="330"/>
                    </a:cubicBezTo>
                    <a:cubicBezTo>
                      <a:pt x="156" y="328"/>
                      <a:pt x="175" y="270"/>
                      <a:pt x="175" y="270"/>
                    </a:cubicBezTo>
                    <a:cubicBezTo>
                      <a:pt x="195" y="261"/>
                      <a:pt x="207" y="247"/>
                      <a:pt x="213" y="232"/>
                    </a:cubicBezTo>
                    <a:cubicBezTo>
                      <a:pt x="214" y="232"/>
                      <a:pt x="214" y="232"/>
                      <a:pt x="214" y="232"/>
                    </a:cubicBezTo>
                    <a:cubicBezTo>
                      <a:pt x="214" y="232"/>
                      <a:pt x="247" y="286"/>
                      <a:pt x="314" y="242"/>
                    </a:cubicBezTo>
                    <a:cubicBezTo>
                      <a:pt x="382" y="198"/>
                      <a:pt x="461" y="158"/>
                      <a:pt x="350" y="56"/>
                    </a:cubicBezTo>
                    <a:close/>
                  </a:path>
                </a:pathLst>
              </a:custGeom>
              <a:solidFill>
                <a:srgbClr val="EC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36"/>
              <p:cNvSpPr>
                <a:spLocks noEditPoints="1"/>
              </p:cNvSpPr>
              <p:nvPr/>
            </p:nvSpPr>
            <p:spPr bwMode="auto">
              <a:xfrm>
                <a:off x="3232400" y="859505"/>
                <a:ext cx="1218160" cy="1105177"/>
              </a:xfrm>
              <a:custGeom>
                <a:avLst/>
                <a:gdLst>
                  <a:gd name="T0" fmla="*/ 350 w 363"/>
                  <a:gd name="T1" fmla="*/ 91 h 329"/>
                  <a:gd name="T2" fmla="*/ 230 w 363"/>
                  <a:gd name="T3" fmla="*/ 1 h 329"/>
                  <a:gd name="T4" fmla="*/ 145 w 363"/>
                  <a:gd name="T5" fmla="*/ 0 h 329"/>
                  <a:gd name="T6" fmla="*/ 0 w 363"/>
                  <a:gd name="T7" fmla="*/ 140 h 329"/>
                  <a:gd name="T8" fmla="*/ 40 w 363"/>
                  <a:gd name="T9" fmla="*/ 229 h 329"/>
                  <a:gd name="T10" fmla="*/ 67 w 363"/>
                  <a:gd name="T11" fmla="*/ 256 h 329"/>
                  <a:gd name="T12" fmla="*/ 84 w 363"/>
                  <a:gd name="T13" fmla="*/ 329 h 329"/>
                  <a:gd name="T14" fmla="*/ 99 w 363"/>
                  <a:gd name="T15" fmla="*/ 325 h 329"/>
                  <a:gd name="T16" fmla="*/ 163 w 363"/>
                  <a:gd name="T17" fmla="*/ 234 h 329"/>
                  <a:gd name="T18" fmla="*/ 267 w 363"/>
                  <a:gd name="T19" fmla="*/ 236 h 329"/>
                  <a:gd name="T20" fmla="*/ 362 w 363"/>
                  <a:gd name="T21" fmla="*/ 137 h 329"/>
                  <a:gd name="T22" fmla="*/ 119 w 363"/>
                  <a:gd name="T23" fmla="*/ 249 h 329"/>
                  <a:gd name="T24" fmla="*/ 92 w 363"/>
                  <a:gd name="T25" fmla="*/ 309 h 329"/>
                  <a:gd name="T26" fmla="*/ 84 w 363"/>
                  <a:gd name="T27" fmla="*/ 312 h 329"/>
                  <a:gd name="T28" fmla="*/ 85 w 363"/>
                  <a:gd name="T29" fmla="*/ 256 h 329"/>
                  <a:gd name="T30" fmla="*/ 80 w 363"/>
                  <a:gd name="T31" fmla="*/ 244 h 329"/>
                  <a:gd name="T32" fmla="*/ 146 w 363"/>
                  <a:gd name="T33" fmla="*/ 228 h 329"/>
                  <a:gd name="T34" fmla="*/ 270 w 363"/>
                  <a:gd name="T35" fmla="*/ 213 h 329"/>
                  <a:gd name="T36" fmla="*/ 261 w 363"/>
                  <a:gd name="T37" fmla="*/ 218 h 329"/>
                  <a:gd name="T38" fmla="*/ 253 w 363"/>
                  <a:gd name="T39" fmla="*/ 160 h 329"/>
                  <a:gd name="T40" fmla="*/ 298 w 363"/>
                  <a:gd name="T41" fmla="*/ 137 h 329"/>
                  <a:gd name="T42" fmla="*/ 222 w 363"/>
                  <a:gd name="T43" fmla="*/ 136 h 329"/>
                  <a:gd name="T44" fmla="*/ 207 w 363"/>
                  <a:gd name="T45" fmla="*/ 144 h 329"/>
                  <a:gd name="T46" fmla="*/ 246 w 363"/>
                  <a:gd name="T47" fmla="*/ 228 h 329"/>
                  <a:gd name="T48" fmla="*/ 170 w 363"/>
                  <a:gd name="T49" fmla="*/ 215 h 329"/>
                  <a:gd name="T50" fmla="*/ 148 w 363"/>
                  <a:gd name="T51" fmla="*/ 210 h 329"/>
                  <a:gd name="T52" fmla="*/ 200 w 363"/>
                  <a:gd name="T53" fmla="*/ 196 h 329"/>
                  <a:gd name="T54" fmla="*/ 207 w 363"/>
                  <a:gd name="T55" fmla="*/ 180 h 329"/>
                  <a:gd name="T56" fmla="*/ 170 w 363"/>
                  <a:gd name="T57" fmla="*/ 145 h 329"/>
                  <a:gd name="T58" fmla="*/ 211 w 363"/>
                  <a:gd name="T59" fmla="*/ 108 h 329"/>
                  <a:gd name="T60" fmla="*/ 153 w 363"/>
                  <a:gd name="T61" fmla="*/ 144 h 329"/>
                  <a:gd name="T62" fmla="*/ 153 w 363"/>
                  <a:gd name="T63" fmla="*/ 181 h 329"/>
                  <a:gd name="T64" fmla="*/ 54 w 363"/>
                  <a:gd name="T65" fmla="*/ 218 h 329"/>
                  <a:gd name="T66" fmla="*/ 111 w 363"/>
                  <a:gd name="T67" fmla="*/ 164 h 329"/>
                  <a:gd name="T68" fmla="*/ 119 w 363"/>
                  <a:gd name="T69" fmla="*/ 153 h 329"/>
                  <a:gd name="T70" fmla="*/ 144 w 363"/>
                  <a:gd name="T71" fmla="*/ 106 h 329"/>
                  <a:gd name="T72" fmla="*/ 139 w 363"/>
                  <a:gd name="T73" fmla="*/ 66 h 329"/>
                  <a:gd name="T74" fmla="*/ 98 w 363"/>
                  <a:gd name="T75" fmla="*/ 68 h 329"/>
                  <a:gd name="T76" fmla="*/ 127 w 363"/>
                  <a:gd name="T77" fmla="*/ 79 h 329"/>
                  <a:gd name="T78" fmla="*/ 113 w 363"/>
                  <a:gd name="T79" fmla="*/ 105 h 329"/>
                  <a:gd name="T80" fmla="*/ 41 w 363"/>
                  <a:gd name="T81" fmla="*/ 116 h 329"/>
                  <a:gd name="T82" fmla="*/ 45 w 363"/>
                  <a:gd name="T83" fmla="*/ 133 h 329"/>
                  <a:gd name="T84" fmla="*/ 102 w 363"/>
                  <a:gd name="T85" fmla="*/ 119 h 329"/>
                  <a:gd name="T86" fmla="*/ 100 w 363"/>
                  <a:gd name="T87" fmla="*/ 148 h 329"/>
                  <a:gd name="T88" fmla="*/ 18 w 363"/>
                  <a:gd name="T89" fmla="*/ 140 h 329"/>
                  <a:gd name="T90" fmla="*/ 106 w 363"/>
                  <a:gd name="T91" fmla="*/ 41 h 329"/>
                  <a:gd name="T92" fmla="*/ 189 w 363"/>
                  <a:gd name="T93" fmla="*/ 80 h 329"/>
                  <a:gd name="T94" fmla="*/ 200 w 363"/>
                  <a:gd name="T95" fmla="*/ 85 h 329"/>
                  <a:gd name="T96" fmla="*/ 125 w 363"/>
                  <a:gd name="T97" fmla="*/ 21 h 329"/>
                  <a:gd name="T98" fmla="*/ 188 w 363"/>
                  <a:gd name="T99" fmla="*/ 26 h 329"/>
                  <a:gd name="T100" fmla="*/ 230 w 363"/>
                  <a:gd name="T101" fmla="*/ 18 h 329"/>
                  <a:gd name="T102" fmla="*/ 226 w 363"/>
                  <a:gd name="T103" fmla="*/ 45 h 329"/>
                  <a:gd name="T104" fmla="*/ 231 w 363"/>
                  <a:gd name="T105" fmla="*/ 75 h 329"/>
                  <a:gd name="T106" fmla="*/ 239 w 363"/>
                  <a:gd name="T107" fmla="*/ 64 h 329"/>
                  <a:gd name="T108" fmla="*/ 284 w 363"/>
                  <a:gd name="T109" fmla="*/ 41 h 329"/>
                  <a:gd name="T110" fmla="*/ 319 w 363"/>
                  <a:gd name="T111" fmla="*/ 77 h 329"/>
                  <a:gd name="T112" fmla="*/ 246 w 363"/>
                  <a:gd name="T113" fmla="*/ 84 h 329"/>
                  <a:gd name="T114" fmla="*/ 244 w 363"/>
                  <a:gd name="T115" fmla="*/ 101 h 329"/>
                  <a:gd name="T116" fmla="*/ 257 w 363"/>
                  <a:gd name="T117" fmla="*/ 113 h 329"/>
                  <a:gd name="T118" fmla="*/ 266 w 363"/>
                  <a:gd name="T119" fmla="*/ 123 h 329"/>
                  <a:gd name="T120" fmla="*/ 273 w 363"/>
                  <a:gd name="T121" fmla="*/ 104 h 329"/>
                  <a:gd name="T122" fmla="*/ 344 w 363"/>
                  <a:gd name="T123" fmla="*/ 136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63" h="329">
                    <a:moveTo>
                      <a:pt x="350" y="91"/>
                    </a:moveTo>
                    <a:cubicBezTo>
                      <a:pt x="350" y="91"/>
                      <a:pt x="350" y="91"/>
                      <a:pt x="350" y="91"/>
                    </a:cubicBezTo>
                    <a:cubicBezTo>
                      <a:pt x="341" y="74"/>
                      <a:pt x="325" y="56"/>
                      <a:pt x="305" y="37"/>
                    </a:cubicBezTo>
                    <a:cubicBezTo>
                      <a:pt x="304" y="36"/>
                      <a:pt x="276" y="1"/>
                      <a:pt x="230" y="1"/>
                    </a:cubicBezTo>
                    <a:cubicBezTo>
                      <a:pt x="217" y="1"/>
                      <a:pt x="204" y="3"/>
                      <a:pt x="191" y="9"/>
                    </a:cubicBezTo>
                    <a:cubicBezTo>
                      <a:pt x="183" y="6"/>
                      <a:pt x="165" y="0"/>
                      <a:pt x="145" y="0"/>
                    </a:cubicBezTo>
                    <a:cubicBezTo>
                      <a:pt x="118" y="0"/>
                      <a:pt x="100" y="11"/>
                      <a:pt x="90" y="32"/>
                    </a:cubicBezTo>
                    <a:cubicBezTo>
                      <a:pt x="75" y="41"/>
                      <a:pt x="1" y="90"/>
                      <a:pt x="0" y="140"/>
                    </a:cubicBezTo>
                    <a:cubicBezTo>
                      <a:pt x="0" y="159"/>
                      <a:pt x="10" y="176"/>
                      <a:pt x="29" y="190"/>
                    </a:cubicBezTo>
                    <a:cubicBezTo>
                      <a:pt x="29" y="199"/>
                      <a:pt x="29" y="216"/>
                      <a:pt x="40" y="229"/>
                    </a:cubicBezTo>
                    <a:cubicBezTo>
                      <a:pt x="44" y="234"/>
                      <a:pt x="49" y="237"/>
                      <a:pt x="54" y="240"/>
                    </a:cubicBezTo>
                    <a:cubicBezTo>
                      <a:pt x="59" y="247"/>
                      <a:pt x="64" y="252"/>
                      <a:pt x="67" y="256"/>
                    </a:cubicBezTo>
                    <a:cubicBezTo>
                      <a:pt x="58" y="289"/>
                      <a:pt x="58" y="310"/>
                      <a:pt x="66" y="321"/>
                    </a:cubicBezTo>
                    <a:cubicBezTo>
                      <a:pt x="70" y="326"/>
                      <a:pt x="76" y="329"/>
                      <a:pt x="84" y="329"/>
                    </a:cubicBezTo>
                    <a:cubicBezTo>
                      <a:pt x="91" y="329"/>
                      <a:pt x="98" y="326"/>
                      <a:pt x="98" y="326"/>
                    </a:cubicBezTo>
                    <a:cubicBezTo>
                      <a:pt x="99" y="325"/>
                      <a:pt x="99" y="325"/>
                      <a:pt x="99" y="325"/>
                    </a:cubicBezTo>
                    <a:cubicBezTo>
                      <a:pt x="103" y="324"/>
                      <a:pt x="111" y="322"/>
                      <a:pt x="130" y="263"/>
                    </a:cubicBezTo>
                    <a:cubicBezTo>
                      <a:pt x="145" y="256"/>
                      <a:pt x="156" y="245"/>
                      <a:pt x="163" y="234"/>
                    </a:cubicBezTo>
                    <a:cubicBezTo>
                      <a:pt x="172" y="243"/>
                      <a:pt x="188" y="255"/>
                      <a:pt x="212" y="255"/>
                    </a:cubicBezTo>
                    <a:cubicBezTo>
                      <a:pt x="229" y="255"/>
                      <a:pt x="248" y="249"/>
                      <a:pt x="267" y="236"/>
                    </a:cubicBezTo>
                    <a:cubicBezTo>
                      <a:pt x="279" y="228"/>
                      <a:pt x="279" y="228"/>
                      <a:pt x="279" y="228"/>
                    </a:cubicBezTo>
                    <a:cubicBezTo>
                      <a:pt x="318" y="203"/>
                      <a:pt x="359" y="177"/>
                      <a:pt x="362" y="137"/>
                    </a:cubicBezTo>
                    <a:cubicBezTo>
                      <a:pt x="363" y="123"/>
                      <a:pt x="359" y="107"/>
                      <a:pt x="350" y="91"/>
                    </a:cubicBezTo>
                    <a:close/>
                    <a:moveTo>
                      <a:pt x="119" y="249"/>
                    </a:moveTo>
                    <a:cubicBezTo>
                      <a:pt x="117" y="250"/>
                      <a:pt x="115" y="252"/>
                      <a:pt x="114" y="254"/>
                    </a:cubicBezTo>
                    <a:cubicBezTo>
                      <a:pt x="107" y="277"/>
                      <a:pt x="97" y="304"/>
                      <a:pt x="92" y="309"/>
                    </a:cubicBezTo>
                    <a:cubicBezTo>
                      <a:pt x="91" y="310"/>
                      <a:pt x="91" y="310"/>
                      <a:pt x="91" y="310"/>
                    </a:cubicBezTo>
                    <a:cubicBezTo>
                      <a:pt x="90" y="310"/>
                      <a:pt x="86" y="312"/>
                      <a:pt x="84" y="312"/>
                    </a:cubicBezTo>
                    <a:cubicBezTo>
                      <a:pt x="81" y="312"/>
                      <a:pt x="81" y="311"/>
                      <a:pt x="80" y="310"/>
                    </a:cubicBezTo>
                    <a:cubicBezTo>
                      <a:pt x="78" y="308"/>
                      <a:pt x="74" y="297"/>
                      <a:pt x="85" y="256"/>
                    </a:cubicBezTo>
                    <a:cubicBezTo>
                      <a:pt x="86" y="253"/>
                      <a:pt x="86" y="250"/>
                      <a:pt x="83" y="248"/>
                    </a:cubicBezTo>
                    <a:cubicBezTo>
                      <a:pt x="82" y="247"/>
                      <a:pt x="81" y="245"/>
                      <a:pt x="80" y="244"/>
                    </a:cubicBezTo>
                    <a:cubicBezTo>
                      <a:pt x="96" y="243"/>
                      <a:pt x="115" y="238"/>
                      <a:pt x="137" y="228"/>
                    </a:cubicBezTo>
                    <a:cubicBezTo>
                      <a:pt x="146" y="228"/>
                      <a:pt x="146" y="228"/>
                      <a:pt x="146" y="228"/>
                    </a:cubicBezTo>
                    <a:cubicBezTo>
                      <a:pt x="140" y="236"/>
                      <a:pt x="131" y="243"/>
                      <a:pt x="119" y="249"/>
                    </a:cubicBezTo>
                    <a:close/>
                    <a:moveTo>
                      <a:pt x="270" y="213"/>
                    </a:moveTo>
                    <a:cubicBezTo>
                      <a:pt x="261" y="219"/>
                      <a:pt x="261" y="219"/>
                      <a:pt x="261" y="219"/>
                    </a:cubicBezTo>
                    <a:cubicBezTo>
                      <a:pt x="261" y="219"/>
                      <a:pt x="261" y="219"/>
                      <a:pt x="261" y="218"/>
                    </a:cubicBezTo>
                    <a:cubicBezTo>
                      <a:pt x="260" y="218"/>
                      <a:pt x="235" y="184"/>
                      <a:pt x="251" y="166"/>
                    </a:cubicBezTo>
                    <a:cubicBezTo>
                      <a:pt x="252" y="164"/>
                      <a:pt x="253" y="162"/>
                      <a:pt x="253" y="160"/>
                    </a:cubicBezTo>
                    <a:cubicBezTo>
                      <a:pt x="264" y="159"/>
                      <a:pt x="277" y="156"/>
                      <a:pt x="293" y="148"/>
                    </a:cubicBezTo>
                    <a:cubicBezTo>
                      <a:pt x="298" y="146"/>
                      <a:pt x="300" y="141"/>
                      <a:pt x="298" y="137"/>
                    </a:cubicBezTo>
                    <a:cubicBezTo>
                      <a:pt x="296" y="132"/>
                      <a:pt x="291" y="130"/>
                      <a:pt x="286" y="132"/>
                    </a:cubicBezTo>
                    <a:cubicBezTo>
                      <a:pt x="236" y="155"/>
                      <a:pt x="223" y="137"/>
                      <a:pt x="222" y="136"/>
                    </a:cubicBezTo>
                    <a:cubicBezTo>
                      <a:pt x="220" y="132"/>
                      <a:pt x="215" y="130"/>
                      <a:pt x="210" y="132"/>
                    </a:cubicBezTo>
                    <a:cubicBezTo>
                      <a:pt x="206" y="135"/>
                      <a:pt x="204" y="140"/>
                      <a:pt x="207" y="144"/>
                    </a:cubicBezTo>
                    <a:cubicBezTo>
                      <a:pt x="207" y="145"/>
                      <a:pt x="214" y="157"/>
                      <a:pt x="233" y="160"/>
                    </a:cubicBezTo>
                    <a:cubicBezTo>
                      <a:pt x="218" y="187"/>
                      <a:pt x="241" y="221"/>
                      <a:pt x="246" y="228"/>
                    </a:cubicBezTo>
                    <a:cubicBezTo>
                      <a:pt x="234" y="234"/>
                      <a:pt x="223" y="237"/>
                      <a:pt x="212" y="237"/>
                    </a:cubicBezTo>
                    <a:cubicBezTo>
                      <a:pt x="184" y="237"/>
                      <a:pt x="170" y="216"/>
                      <a:pt x="170" y="215"/>
                    </a:cubicBezTo>
                    <a:cubicBezTo>
                      <a:pt x="168" y="212"/>
                      <a:pt x="165" y="210"/>
                      <a:pt x="162" y="21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51" y="204"/>
                      <a:pt x="155" y="199"/>
                      <a:pt x="161" y="196"/>
                    </a:cubicBezTo>
                    <a:cubicBezTo>
                      <a:pt x="177" y="188"/>
                      <a:pt x="200" y="196"/>
                      <a:pt x="200" y="196"/>
                    </a:cubicBezTo>
                    <a:cubicBezTo>
                      <a:pt x="205" y="198"/>
                      <a:pt x="210" y="196"/>
                      <a:pt x="212" y="191"/>
                    </a:cubicBezTo>
                    <a:cubicBezTo>
                      <a:pt x="214" y="187"/>
                      <a:pt x="211" y="182"/>
                      <a:pt x="207" y="180"/>
                    </a:cubicBezTo>
                    <a:cubicBezTo>
                      <a:pt x="206" y="180"/>
                      <a:pt x="191" y="174"/>
                      <a:pt x="173" y="175"/>
                    </a:cubicBezTo>
                    <a:cubicBezTo>
                      <a:pt x="172" y="169"/>
                      <a:pt x="169" y="157"/>
                      <a:pt x="170" y="145"/>
                    </a:cubicBezTo>
                    <a:cubicBezTo>
                      <a:pt x="172" y="127"/>
                      <a:pt x="182" y="118"/>
                      <a:pt x="203" y="117"/>
                    </a:cubicBezTo>
                    <a:cubicBezTo>
                      <a:pt x="207" y="117"/>
                      <a:pt x="211" y="113"/>
                      <a:pt x="211" y="108"/>
                    </a:cubicBezTo>
                    <a:cubicBezTo>
                      <a:pt x="211" y="103"/>
                      <a:pt x="206" y="99"/>
                      <a:pt x="202" y="100"/>
                    </a:cubicBezTo>
                    <a:cubicBezTo>
                      <a:pt x="173" y="101"/>
                      <a:pt x="155" y="117"/>
                      <a:pt x="153" y="144"/>
                    </a:cubicBezTo>
                    <a:cubicBezTo>
                      <a:pt x="151" y="158"/>
                      <a:pt x="154" y="172"/>
                      <a:pt x="156" y="179"/>
                    </a:cubicBezTo>
                    <a:cubicBezTo>
                      <a:pt x="155" y="180"/>
                      <a:pt x="154" y="180"/>
                      <a:pt x="153" y="181"/>
                    </a:cubicBezTo>
                    <a:cubicBezTo>
                      <a:pt x="141" y="187"/>
                      <a:pt x="133" y="198"/>
                      <a:pt x="128" y="213"/>
                    </a:cubicBezTo>
                    <a:cubicBezTo>
                      <a:pt x="91" y="229"/>
                      <a:pt x="65" y="231"/>
                      <a:pt x="54" y="218"/>
                    </a:cubicBezTo>
                    <a:cubicBezTo>
                      <a:pt x="46" y="209"/>
                      <a:pt x="46" y="196"/>
                      <a:pt x="47" y="190"/>
                    </a:cubicBezTo>
                    <a:cubicBezTo>
                      <a:pt x="54" y="184"/>
                      <a:pt x="77" y="168"/>
                      <a:pt x="111" y="164"/>
                    </a:cubicBezTo>
                    <a:cubicBezTo>
                      <a:pt x="114" y="164"/>
                      <a:pt x="116" y="163"/>
                      <a:pt x="118" y="160"/>
                    </a:cubicBezTo>
                    <a:cubicBezTo>
                      <a:pt x="119" y="158"/>
                      <a:pt x="119" y="155"/>
                      <a:pt x="119" y="153"/>
                    </a:cubicBezTo>
                    <a:cubicBezTo>
                      <a:pt x="119" y="153"/>
                      <a:pt x="114" y="136"/>
                      <a:pt x="121" y="123"/>
                    </a:cubicBezTo>
                    <a:cubicBezTo>
                      <a:pt x="125" y="115"/>
                      <a:pt x="133" y="109"/>
                      <a:pt x="144" y="106"/>
                    </a:cubicBezTo>
                    <a:cubicBezTo>
                      <a:pt x="148" y="105"/>
                      <a:pt x="151" y="102"/>
                      <a:pt x="151" y="98"/>
                    </a:cubicBezTo>
                    <a:cubicBezTo>
                      <a:pt x="151" y="98"/>
                      <a:pt x="152" y="78"/>
                      <a:pt x="139" y="66"/>
                    </a:cubicBezTo>
                    <a:cubicBezTo>
                      <a:pt x="131" y="59"/>
                      <a:pt x="120" y="56"/>
                      <a:pt x="105" y="58"/>
                    </a:cubicBezTo>
                    <a:cubicBezTo>
                      <a:pt x="100" y="59"/>
                      <a:pt x="97" y="63"/>
                      <a:pt x="98" y="68"/>
                    </a:cubicBezTo>
                    <a:cubicBezTo>
                      <a:pt x="98" y="73"/>
                      <a:pt x="103" y="76"/>
                      <a:pt x="108" y="76"/>
                    </a:cubicBezTo>
                    <a:cubicBezTo>
                      <a:pt x="116" y="74"/>
                      <a:pt x="123" y="76"/>
                      <a:pt x="127" y="79"/>
                    </a:cubicBezTo>
                    <a:cubicBezTo>
                      <a:pt x="131" y="83"/>
                      <a:pt x="132" y="88"/>
                      <a:pt x="133" y="91"/>
                    </a:cubicBezTo>
                    <a:cubicBezTo>
                      <a:pt x="125" y="95"/>
                      <a:pt x="118" y="99"/>
                      <a:pt x="113" y="105"/>
                    </a:cubicBezTo>
                    <a:cubicBezTo>
                      <a:pt x="111" y="104"/>
                      <a:pt x="110" y="103"/>
                      <a:pt x="108" y="102"/>
                    </a:cubicBezTo>
                    <a:cubicBezTo>
                      <a:pt x="85" y="94"/>
                      <a:pt x="46" y="114"/>
                      <a:pt x="41" y="116"/>
                    </a:cubicBezTo>
                    <a:cubicBezTo>
                      <a:pt x="37" y="118"/>
                      <a:pt x="35" y="123"/>
                      <a:pt x="37" y="128"/>
                    </a:cubicBezTo>
                    <a:cubicBezTo>
                      <a:pt x="39" y="131"/>
                      <a:pt x="42" y="133"/>
                      <a:pt x="45" y="133"/>
                    </a:cubicBezTo>
                    <a:cubicBezTo>
                      <a:pt x="46" y="133"/>
                      <a:pt x="48" y="132"/>
                      <a:pt x="49" y="132"/>
                    </a:cubicBezTo>
                    <a:cubicBezTo>
                      <a:pt x="63" y="124"/>
                      <a:pt x="90" y="115"/>
                      <a:pt x="102" y="119"/>
                    </a:cubicBezTo>
                    <a:cubicBezTo>
                      <a:pt x="103" y="119"/>
                      <a:pt x="103" y="119"/>
                      <a:pt x="103" y="119"/>
                    </a:cubicBezTo>
                    <a:cubicBezTo>
                      <a:pt x="99" y="130"/>
                      <a:pt x="99" y="141"/>
                      <a:pt x="100" y="148"/>
                    </a:cubicBezTo>
                    <a:cubicBezTo>
                      <a:pt x="70" y="153"/>
                      <a:pt x="48" y="167"/>
                      <a:pt x="38" y="174"/>
                    </a:cubicBezTo>
                    <a:cubicBezTo>
                      <a:pt x="24" y="164"/>
                      <a:pt x="17" y="153"/>
                      <a:pt x="18" y="140"/>
                    </a:cubicBezTo>
                    <a:cubicBezTo>
                      <a:pt x="18" y="103"/>
                      <a:pt x="79" y="59"/>
                      <a:pt x="102" y="46"/>
                    </a:cubicBezTo>
                    <a:cubicBezTo>
                      <a:pt x="104" y="45"/>
                      <a:pt x="105" y="43"/>
                      <a:pt x="106" y="41"/>
                    </a:cubicBezTo>
                    <a:cubicBezTo>
                      <a:pt x="106" y="39"/>
                      <a:pt x="108" y="38"/>
                      <a:pt x="108" y="36"/>
                    </a:cubicBezTo>
                    <a:cubicBezTo>
                      <a:pt x="132" y="40"/>
                      <a:pt x="179" y="51"/>
                      <a:pt x="189" y="80"/>
                    </a:cubicBezTo>
                    <a:cubicBezTo>
                      <a:pt x="190" y="83"/>
                      <a:pt x="194" y="85"/>
                      <a:pt x="197" y="85"/>
                    </a:cubicBezTo>
                    <a:cubicBezTo>
                      <a:pt x="198" y="85"/>
                      <a:pt x="199" y="85"/>
                      <a:pt x="200" y="85"/>
                    </a:cubicBezTo>
                    <a:cubicBezTo>
                      <a:pt x="205" y="83"/>
                      <a:pt x="207" y="78"/>
                      <a:pt x="206" y="74"/>
                    </a:cubicBezTo>
                    <a:cubicBezTo>
                      <a:pt x="194" y="40"/>
                      <a:pt x="151" y="27"/>
                      <a:pt x="125" y="21"/>
                    </a:cubicBezTo>
                    <a:cubicBezTo>
                      <a:pt x="131" y="19"/>
                      <a:pt x="137" y="18"/>
                      <a:pt x="145" y="18"/>
                    </a:cubicBezTo>
                    <a:cubicBezTo>
                      <a:pt x="166" y="18"/>
                      <a:pt x="187" y="26"/>
                      <a:pt x="188" y="26"/>
                    </a:cubicBezTo>
                    <a:cubicBezTo>
                      <a:pt x="190" y="27"/>
                      <a:pt x="192" y="27"/>
                      <a:pt x="195" y="26"/>
                    </a:cubicBezTo>
                    <a:cubicBezTo>
                      <a:pt x="206" y="21"/>
                      <a:pt x="218" y="18"/>
                      <a:pt x="230" y="18"/>
                    </a:cubicBezTo>
                    <a:cubicBezTo>
                      <a:pt x="242" y="18"/>
                      <a:pt x="253" y="22"/>
                      <a:pt x="262" y="26"/>
                    </a:cubicBezTo>
                    <a:cubicBezTo>
                      <a:pt x="249" y="29"/>
                      <a:pt x="234" y="35"/>
                      <a:pt x="226" y="45"/>
                    </a:cubicBezTo>
                    <a:cubicBezTo>
                      <a:pt x="221" y="52"/>
                      <a:pt x="220" y="60"/>
                      <a:pt x="222" y="69"/>
                    </a:cubicBezTo>
                    <a:cubicBezTo>
                      <a:pt x="223" y="73"/>
                      <a:pt x="227" y="75"/>
                      <a:pt x="231" y="75"/>
                    </a:cubicBezTo>
                    <a:cubicBezTo>
                      <a:pt x="231" y="75"/>
                      <a:pt x="232" y="75"/>
                      <a:pt x="233" y="75"/>
                    </a:cubicBezTo>
                    <a:cubicBezTo>
                      <a:pt x="237" y="74"/>
                      <a:pt x="240" y="69"/>
                      <a:pt x="239" y="64"/>
                    </a:cubicBezTo>
                    <a:cubicBezTo>
                      <a:pt x="238" y="61"/>
                      <a:pt x="239" y="58"/>
                      <a:pt x="241" y="56"/>
                    </a:cubicBezTo>
                    <a:cubicBezTo>
                      <a:pt x="247" y="47"/>
                      <a:pt x="269" y="42"/>
                      <a:pt x="284" y="41"/>
                    </a:cubicBezTo>
                    <a:cubicBezTo>
                      <a:pt x="288" y="45"/>
                      <a:pt x="291" y="49"/>
                      <a:pt x="292" y="49"/>
                    </a:cubicBezTo>
                    <a:cubicBezTo>
                      <a:pt x="302" y="59"/>
                      <a:pt x="311" y="68"/>
                      <a:pt x="319" y="77"/>
                    </a:cubicBezTo>
                    <a:cubicBezTo>
                      <a:pt x="295" y="74"/>
                      <a:pt x="271" y="85"/>
                      <a:pt x="262" y="89"/>
                    </a:cubicBezTo>
                    <a:cubicBezTo>
                      <a:pt x="255" y="85"/>
                      <a:pt x="247" y="84"/>
                      <a:pt x="246" y="84"/>
                    </a:cubicBezTo>
                    <a:cubicBezTo>
                      <a:pt x="241" y="83"/>
                      <a:pt x="237" y="87"/>
                      <a:pt x="236" y="91"/>
                    </a:cubicBezTo>
                    <a:cubicBezTo>
                      <a:pt x="236" y="96"/>
                      <a:pt x="239" y="101"/>
                      <a:pt x="244" y="101"/>
                    </a:cubicBezTo>
                    <a:cubicBezTo>
                      <a:pt x="246" y="101"/>
                      <a:pt x="253" y="103"/>
                      <a:pt x="256" y="107"/>
                    </a:cubicBezTo>
                    <a:cubicBezTo>
                      <a:pt x="256" y="108"/>
                      <a:pt x="257" y="110"/>
                      <a:pt x="257" y="113"/>
                    </a:cubicBezTo>
                    <a:cubicBezTo>
                      <a:pt x="256" y="118"/>
                      <a:pt x="260" y="123"/>
                      <a:pt x="264" y="123"/>
                    </a:cubicBezTo>
                    <a:cubicBezTo>
                      <a:pt x="265" y="123"/>
                      <a:pt x="265" y="123"/>
                      <a:pt x="266" y="123"/>
                    </a:cubicBezTo>
                    <a:cubicBezTo>
                      <a:pt x="270" y="123"/>
                      <a:pt x="274" y="120"/>
                      <a:pt x="274" y="116"/>
                    </a:cubicBezTo>
                    <a:cubicBezTo>
                      <a:pt x="275" y="111"/>
                      <a:pt x="275" y="107"/>
                      <a:pt x="273" y="104"/>
                    </a:cubicBezTo>
                    <a:cubicBezTo>
                      <a:pt x="285" y="98"/>
                      <a:pt x="315" y="87"/>
                      <a:pt x="336" y="101"/>
                    </a:cubicBezTo>
                    <a:cubicBezTo>
                      <a:pt x="342" y="114"/>
                      <a:pt x="345" y="125"/>
                      <a:pt x="344" y="136"/>
                    </a:cubicBezTo>
                    <a:cubicBezTo>
                      <a:pt x="342" y="167"/>
                      <a:pt x="307" y="190"/>
                      <a:pt x="270" y="21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37"/>
              <p:cNvSpPr>
                <a:spLocks/>
              </p:cNvSpPr>
              <p:nvPr/>
            </p:nvSpPr>
            <p:spPr bwMode="auto">
              <a:xfrm>
                <a:off x="3164611" y="348001"/>
                <a:ext cx="384141" cy="73952"/>
              </a:xfrm>
              <a:custGeom>
                <a:avLst/>
                <a:gdLst>
                  <a:gd name="T0" fmla="*/ 114 w 114"/>
                  <a:gd name="T1" fmla="*/ 20 h 22"/>
                  <a:gd name="T2" fmla="*/ 96 w 114"/>
                  <a:gd name="T3" fmla="*/ 16 h 22"/>
                  <a:gd name="T4" fmla="*/ 56 w 114"/>
                  <a:gd name="T5" fmla="*/ 10 h 22"/>
                  <a:gd name="T6" fmla="*/ 45 w 114"/>
                  <a:gd name="T7" fmla="*/ 10 h 22"/>
                  <a:gd name="T8" fmla="*/ 35 w 114"/>
                  <a:gd name="T9" fmla="*/ 11 h 22"/>
                  <a:gd name="T10" fmla="*/ 25 w 114"/>
                  <a:gd name="T11" fmla="*/ 12 h 22"/>
                  <a:gd name="T12" fmla="*/ 17 w 114"/>
                  <a:gd name="T13" fmla="*/ 14 h 22"/>
                  <a:gd name="T14" fmla="*/ 5 w 114"/>
                  <a:gd name="T15" fmla="*/ 19 h 22"/>
                  <a:gd name="T16" fmla="*/ 0 w 114"/>
                  <a:gd name="T17" fmla="*/ 22 h 22"/>
                  <a:gd name="T18" fmla="*/ 15 w 114"/>
                  <a:gd name="T19" fmla="*/ 9 h 22"/>
                  <a:gd name="T20" fmla="*/ 23 w 114"/>
                  <a:gd name="T21" fmla="*/ 5 h 22"/>
                  <a:gd name="T22" fmla="*/ 33 w 114"/>
                  <a:gd name="T23" fmla="*/ 2 h 22"/>
                  <a:gd name="T24" fmla="*/ 57 w 114"/>
                  <a:gd name="T25" fmla="*/ 0 h 22"/>
                  <a:gd name="T26" fmla="*/ 79 w 114"/>
                  <a:gd name="T27" fmla="*/ 4 h 22"/>
                  <a:gd name="T28" fmla="*/ 98 w 114"/>
                  <a:gd name="T29" fmla="*/ 10 h 22"/>
                  <a:gd name="T30" fmla="*/ 114 w 114"/>
                  <a:gd name="T3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4" h="22">
                    <a:moveTo>
                      <a:pt x="114" y="20"/>
                    </a:moveTo>
                    <a:cubicBezTo>
                      <a:pt x="114" y="20"/>
                      <a:pt x="107" y="18"/>
                      <a:pt x="96" y="16"/>
                    </a:cubicBezTo>
                    <a:cubicBezTo>
                      <a:pt x="85" y="13"/>
                      <a:pt x="70" y="11"/>
                      <a:pt x="56" y="10"/>
                    </a:cubicBezTo>
                    <a:cubicBezTo>
                      <a:pt x="52" y="10"/>
                      <a:pt x="49" y="10"/>
                      <a:pt x="45" y="10"/>
                    </a:cubicBezTo>
                    <a:cubicBezTo>
                      <a:pt x="42" y="10"/>
                      <a:pt x="38" y="10"/>
                      <a:pt x="35" y="11"/>
                    </a:cubicBezTo>
                    <a:cubicBezTo>
                      <a:pt x="32" y="11"/>
                      <a:pt x="28" y="11"/>
                      <a:pt x="25" y="12"/>
                    </a:cubicBezTo>
                    <a:cubicBezTo>
                      <a:pt x="22" y="13"/>
                      <a:pt x="19" y="13"/>
                      <a:pt x="17" y="14"/>
                    </a:cubicBezTo>
                    <a:cubicBezTo>
                      <a:pt x="12" y="16"/>
                      <a:pt x="7" y="18"/>
                      <a:pt x="5" y="19"/>
                    </a:cubicBezTo>
                    <a:cubicBezTo>
                      <a:pt x="2" y="21"/>
                      <a:pt x="0" y="22"/>
                      <a:pt x="0" y="22"/>
                    </a:cubicBezTo>
                    <a:cubicBezTo>
                      <a:pt x="0" y="22"/>
                      <a:pt x="4" y="15"/>
                      <a:pt x="15" y="9"/>
                    </a:cubicBezTo>
                    <a:cubicBezTo>
                      <a:pt x="17" y="8"/>
                      <a:pt x="20" y="7"/>
                      <a:pt x="23" y="5"/>
                    </a:cubicBezTo>
                    <a:cubicBezTo>
                      <a:pt x="26" y="4"/>
                      <a:pt x="30" y="3"/>
                      <a:pt x="33" y="2"/>
                    </a:cubicBezTo>
                    <a:cubicBezTo>
                      <a:pt x="41" y="0"/>
                      <a:pt x="49" y="0"/>
                      <a:pt x="57" y="0"/>
                    </a:cubicBezTo>
                    <a:cubicBezTo>
                      <a:pt x="64" y="1"/>
                      <a:pt x="72" y="2"/>
                      <a:pt x="79" y="4"/>
                    </a:cubicBezTo>
                    <a:cubicBezTo>
                      <a:pt x="86" y="5"/>
                      <a:pt x="92" y="8"/>
                      <a:pt x="98" y="10"/>
                    </a:cubicBezTo>
                    <a:cubicBezTo>
                      <a:pt x="108" y="15"/>
                      <a:pt x="114" y="20"/>
                      <a:pt x="1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38"/>
              <p:cNvSpPr>
                <a:spLocks/>
              </p:cNvSpPr>
              <p:nvPr/>
            </p:nvSpPr>
            <p:spPr bwMode="auto">
              <a:xfrm>
                <a:off x="3218021" y="251452"/>
                <a:ext cx="279376" cy="53410"/>
              </a:xfrm>
              <a:custGeom>
                <a:avLst/>
                <a:gdLst>
                  <a:gd name="T0" fmla="*/ 83 w 83"/>
                  <a:gd name="T1" fmla="*/ 16 h 16"/>
                  <a:gd name="T2" fmla="*/ 79 w 83"/>
                  <a:gd name="T3" fmla="*/ 15 h 16"/>
                  <a:gd name="T4" fmla="*/ 70 w 83"/>
                  <a:gd name="T5" fmla="*/ 13 h 16"/>
                  <a:gd name="T6" fmla="*/ 56 w 83"/>
                  <a:gd name="T7" fmla="*/ 11 h 16"/>
                  <a:gd name="T8" fmla="*/ 49 w 83"/>
                  <a:gd name="T9" fmla="*/ 10 h 16"/>
                  <a:gd name="T10" fmla="*/ 41 w 83"/>
                  <a:gd name="T11" fmla="*/ 10 h 16"/>
                  <a:gd name="T12" fmla="*/ 26 w 83"/>
                  <a:gd name="T13" fmla="*/ 11 h 16"/>
                  <a:gd name="T14" fmla="*/ 13 w 83"/>
                  <a:gd name="T15" fmla="*/ 13 h 16"/>
                  <a:gd name="T16" fmla="*/ 0 w 83"/>
                  <a:gd name="T17" fmla="*/ 16 h 16"/>
                  <a:gd name="T18" fmla="*/ 11 w 83"/>
                  <a:gd name="T19" fmla="*/ 7 h 16"/>
                  <a:gd name="T20" fmla="*/ 25 w 83"/>
                  <a:gd name="T21" fmla="*/ 2 h 16"/>
                  <a:gd name="T22" fmla="*/ 33 w 83"/>
                  <a:gd name="T23" fmla="*/ 0 h 16"/>
                  <a:gd name="T24" fmla="*/ 42 w 83"/>
                  <a:gd name="T25" fmla="*/ 0 h 16"/>
                  <a:gd name="T26" fmla="*/ 50 w 83"/>
                  <a:gd name="T27" fmla="*/ 1 h 16"/>
                  <a:gd name="T28" fmla="*/ 58 w 83"/>
                  <a:gd name="T29" fmla="*/ 2 h 16"/>
                  <a:gd name="T30" fmla="*/ 72 w 83"/>
                  <a:gd name="T31" fmla="*/ 8 h 16"/>
                  <a:gd name="T32" fmla="*/ 83 w 83"/>
                  <a:gd name="T3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16">
                    <a:moveTo>
                      <a:pt x="83" y="16"/>
                    </a:moveTo>
                    <a:cubicBezTo>
                      <a:pt x="83" y="16"/>
                      <a:pt x="82" y="16"/>
                      <a:pt x="79" y="15"/>
                    </a:cubicBezTo>
                    <a:cubicBezTo>
                      <a:pt x="77" y="14"/>
                      <a:pt x="74" y="14"/>
                      <a:pt x="70" y="13"/>
                    </a:cubicBezTo>
                    <a:cubicBezTo>
                      <a:pt x="66" y="12"/>
                      <a:pt x="61" y="12"/>
                      <a:pt x="56" y="11"/>
                    </a:cubicBezTo>
                    <a:cubicBezTo>
                      <a:pt x="54" y="11"/>
                      <a:pt x="51" y="11"/>
                      <a:pt x="49" y="10"/>
                    </a:cubicBezTo>
                    <a:cubicBezTo>
                      <a:pt x="46" y="10"/>
                      <a:pt x="44" y="10"/>
                      <a:pt x="41" y="10"/>
                    </a:cubicBezTo>
                    <a:cubicBezTo>
                      <a:pt x="36" y="10"/>
                      <a:pt x="31" y="9"/>
                      <a:pt x="26" y="11"/>
                    </a:cubicBezTo>
                    <a:cubicBezTo>
                      <a:pt x="22" y="12"/>
                      <a:pt x="17" y="11"/>
                      <a:pt x="13" y="13"/>
                    </a:cubicBezTo>
                    <a:cubicBezTo>
                      <a:pt x="6" y="15"/>
                      <a:pt x="0" y="16"/>
                      <a:pt x="0" y="16"/>
                    </a:cubicBezTo>
                    <a:cubicBezTo>
                      <a:pt x="0" y="16"/>
                      <a:pt x="4" y="12"/>
                      <a:pt x="11" y="7"/>
                    </a:cubicBezTo>
                    <a:cubicBezTo>
                      <a:pt x="15" y="5"/>
                      <a:pt x="20" y="4"/>
                      <a:pt x="25" y="2"/>
                    </a:cubicBezTo>
                    <a:cubicBezTo>
                      <a:pt x="27" y="1"/>
                      <a:pt x="30" y="0"/>
                      <a:pt x="33" y="0"/>
                    </a:cubicBezTo>
                    <a:cubicBezTo>
                      <a:pt x="36" y="0"/>
                      <a:pt x="39" y="0"/>
                      <a:pt x="42" y="0"/>
                    </a:cubicBezTo>
                    <a:cubicBezTo>
                      <a:pt x="44" y="0"/>
                      <a:pt x="47" y="1"/>
                      <a:pt x="50" y="1"/>
                    </a:cubicBezTo>
                    <a:cubicBezTo>
                      <a:pt x="53" y="1"/>
                      <a:pt x="56" y="2"/>
                      <a:pt x="58" y="2"/>
                    </a:cubicBezTo>
                    <a:cubicBezTo>
                      <a:pt x="63" y="4"/>
                      <a:pt x="68" y="6"/>
                      <a:pt x="72" y="8"/>
                    </a:cubicBezTo>
                    <a:cubicBezTo>
                      <a:pt x="79" y="12"/>
                      <a:pt x="83" y="16"/>
                      <a:pt x="8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39"/>
              <p:cNvSpPr>
                <a:spLocks/>
              </p:cNvSpPr>
              <p:nvPr/>
            </p:nvSpPr>
            <p:spPr bwMode="auto">
              <a:xfrm>
                <a:off x="4631332" y="1683252"/>
                <a:ext cx="110929" cy="380033"/>
              </a:xfrm>
              <a:custGeom>
                <a:avLst/>
                <a:gdLst>
                  <a:gd name="T0" fmla="*/ 23 w 33"/>
                  <a:gd name="T1" fmla="*/ 113 h 113"/>
                  <a:gd name="T2" fmla="*/ 24 w 33"/>
                  <a:gd name="T3" fmla="*/ 94 h 113"/>
                  <a:gd name="T4" fmla="*/ 22 w 33"/>
                  <a:gd name="T5" fmla="*/ 53 h 113"/>
                  <a:gd name="T6" fmla="*/ 20 w 33"/>
                  <a:gd name="T7" fmla="*/ 43 h 113"/>
                  <a:gd name="T8" fmla="*/ 17 w 33"/>
                  <a:gd name="T9" fmla="*/ 33 h 113"/>
                  <a:gd name="T10" fmla="*/ 14 w 33"/>
                  <a:gd name="T11" fmla="*/ 24 h 113"/>
                  <a:gd name="T12" fmla="*/ 10 w 33"/>
                  <a:gd name="T13" fmla="*/ 16 h 113"/>
                  <a:gd name="T14" fmla="*/ 3 w 33"/>
                  <a:gd name="T15" fmla="*/ 4 h 113"/>
                  <a:gd name="T16" fmla="*/ 0 w 33"/>
                  <a:gd name="T17" fmla="*/ 0 h 113"/>
                  <a:gd name="T18" fmla="*/ 15 w 33"/>
                  <a:gd name="T19" fmla="*/ 13 h 113"/>
                  <a:gd name="T20" fmla="*/ 20 w 33"/>
                  <a:gd name="T21" fmla="*/ 20 h 113"/>
                  <a:gd name="T22" fmla="*/ 25 w 33"/>
                  <a:gd name="T23" fmla="*/ 30 h 113"/>
                  <a:gd name="T24" fmla="*/ 32 w 33"/>
                  <a:gd name="T25" fmla="*/ 52 h 113"/>
                  <a:gd name="T26" fmla="*/ 32 w 33"/>
                  <a:gd name="T27" fmla="*/ 75 h 113"/>
                  <a:gd name="T28" fmla="*/ 29 w 33"/>
                  <a:gd name="T29" fmla="*/ 94 h 113"/>
                  <a:gd name="T30" fmla="*/ 23 w 33"/>
                  <a:gd name="T3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113">
                    <a:moveTo>
                      <a:pt x="23" y="113"/>
                    </a:moveTo>
                    <a:cubicBezTo>
                      <a:pt x="23" y="113"/>
                      <a:pt x="23" y="105"/>
                      <a:pt x="24" y="94"/>
                    </a:cubicBezTo>
                    <a:cubicBezTo>
                      <a:pt x="24" y="83"/>
                      <a:pt x="24" y="68"/>
                      <a:pt x="22" y="53"/>
                    </a:cubicBezTo>
                    <a:cubicBezTo>
                      <a:pt x="21" y="50"/>
                      <a:pt x="21" y="46"/>
                      <a:pt x="20" y="43"/>
                    </a:cubicBezTo>
                    <a:cubicBezTo>
                      <a:pt x="19" y="39"/>
                      <a:pt x="19" y="36"/>
                      <a:pt x="17" y="33"/>
                    </a:cubicBezTo>
                    <a:cubicBezTo>
                      <a:pt x="16" y="30"/>
                      <a:pt x="15" y="26"/>
                      <a:pt x="14" y="24"/>
                    </a:cubicBezTo>
                    <a:cubicBezTo>
                      <a:pt x="13" y="21"/>
                      <a:pt x="12" y="18"/>
                      <a:pt x="10" y="16"/>
                    </a:cubicBezTo>
                    <a:cubicBezTo>
                      <a:pt x="8" y="11"/>
                      <a:pt x="5" y="7"/>
                      <a:pt x="3" y="4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7" y="3"/>
                      <a:pt x="15" y="13"/>
                    </a:cubicBezTo>
                    <a:cubicBezTo>
                      <a:pt x="17" y="15"/>
                      <a:pt x="18" y="18"/>
                      <a:pt x="20" y="20"/>
                    </a:cubicBezTo>
                    <a:cubicBezTo>
                      <a:pt x="23" y="23"/>
                      <a:pt x="24" y="26"/>
                      <a:pt x="25" y="30"/>
                    </a:cubicBezTo>
                    <a:cubicBezTo>
                      <a:pt x="29" y="37"/>
                      <a:pt x="30" y="44"/>
                      <a:pt x="32" y="52"/>
                    </a:cubicBezTo>
                    <a:cubicBezTo>
                      <a:pt x="32" y="60"/>
                      <a:pt x="33" y="68"/>
                      <a:pt x="32" y="75"/>
                    </a:cubicBezTo>
                    <a:cubicBezTo>
                      <a:pt x="32" y="82"/>
                      <a:pt x="30" y="89"/>
                      <a:pt x="29" y="94"/>
                    </a:cubicBezTo>
                    <a:cubicBezTo>
                      <a:pt x="26" y="106"/>
                      <a:pt x="23" y="113"/>
                      <a:pt x="23" y="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40"/>
              <p:cNvSpPr>
                <a:spLocks/>
              </p:cNvSpPr>
              <p:nvPr/>
            </p:nvSpPr>
            <p:spPr bwMode="auto">
              <a:xfrm>
                <a:off x="4756641" y="1716120"/>
                <a:ext cx="80115" cy="275267"/>
              </a:xfrm>
              <a:custGeom>
                <a:avLst/>
                <a:gdLst>
                  <a:gd name="T0" fmla="*/ 15 w 24"/>
                  <a:gd name="T1" fmla="*/ 82 h 82"/>
                  <a:gd name="T2" fmla="*/ 16 w 24"/>
                  <a:gd name="T3" fmla="*/ 78 h 82"/>
                  <a:gd name="T4" fmla="*/ 16 w 24"/>
                  <a:gd name="T5" fmla="*/ 68 h 82"/>
                  <a:gd name="T6" fmla="*/ 15 w 24"/>
                  <a:gd name="T7" fmla="*/ 54 h 82"/>
                  <a:gd name="T8" fmla="*/ 15 w 24"/>
                  <a:gd name="T9" fmla="*/ 47 h 82"/>
                  <a:gd name="T10" fmla="*/ 14 w 24"/>
                  <a:gd name="T11" fmla="*/ 39 h 82"/>
                  <a:gd name="T12" fmla="*/ 10 w 24"/>
                  <a:gd name="T13" fmla="*/ 25 h 82"/>
                  <a:gd name="T14" fmla="*/ 6 w 24"/>
                  <a:gd name="T15" fmla="*/ 12 h 82"/>
                  <a:gd name="T16" fmla="*/ 0 w 24"/>
                  <a:gd name="T17" fmla="*/ 0 h 82"/>
                  <a:gd name="T18" fmla="*/ 11 w 24"/>
                  <a:gd name="T19" fmla="*/ 9 h 82"/>
                  <a:gd name="T20" fmla="*/ 18 w 24"/>
                  <a:gd name="T21" fmla="*/ 22 h 82"/>
                  <a:gd name="T22" fmla="*/ 21 w 24"/>
                  <a:gd name="T23" fmla="*/ 29 h 82"/>
                  <a:gd name="T24" fmla="*/ 23 w 24"/>
                  <a:gd name="T25" fmla="*/ 38 h 82"/>
                  <a:gd name="T26" fmla="*/ 24 w 24"/>
                  <a:gd name="T27" fmla="*/ 46 h 82"/>
                  <a:gd name="T28" fmla="*/ 24 w 24"/>
                  <a:gd name="T29" fmla="*/ 55 h 82"/>
                  <a:gd name="T30" fmla="*/ 21 w 24"/>
                  <a:gd name="T31" fmla="*/ 69 h 82"/>
                  <a:gd name="T32" fmla="*/ 15 w 24"/>
                  <a:gd name="T3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82">
                    <a:moveTo>
                      <a:pt x="15" y="82"/>
                    </a:moveTo>
                    <a:cubicBezTo>
                      <a:pt x="15" y="82"/>
                      <a:pt x="16" y="80"/>
                      <a:pt x="16" y="78"/>
                    </a:cubicBezTo>
                    <a:cubicBezTo>
                      <a:pt x="16" y="75"/>
                      <a:pt x="16" y="72"/>
                      <a:pt x="16" y="68"/>
                    </a:cubicBezTo>
                    <a:cubicBezTo>
                      <a:pt x="16" y="64"/>
                      <a:pt x="15" y="59"/>
                      <a:pt x="15" y="54"/>
                    </a:cubicBezTo>
                    <a:cubicBezTo>
                      <a:pt x="15" y="52"/>
                      <a:pt x="15" y="49"/>
                      <a:pt x="15" y="47"/>
                    </a:cubicBezTo>
                    <a:cubicBezTo>
                      <a:pt x="14" y="44"/>
                      <a:pt x="14" y="42"/>
                      <a:pt x="14" y="39"/>
                    </a:cubicBezTo>
                    <a:cubicBezTo>
                      <a:pt x="12" y="34"/>
                      <a:pt x="12" y="29"/>
                      <a:pt x="10" y="25"/>
                    </a:cubicBezTo>
                    <a:cubicBezTo>
                      <a:pt x="8" y="20"/>
                      <a:pt x="8" y="15"/>
                      <a:pt x="6" y="12"/>
                    </a:cubicBezTo>
                    <a:cubicBezTo>
                      <a:pt x="2" y="5"/>
                      <a:pt x="0" y="0"/>
                      <a:pt x="0" y="0"/>
                    </a:cubicBezTo>
                    <a:cubicBezTo>
                      <a:pt x="0" y="0"/>
                      <a:pt x="5" y="3"/>
                      <a:pt x="11" y="9"/>
                    </a:cubicBezTo>
                    <a:cubicBezTo>
                      <a:pt x="14" y="12"/>
                      <a:pt x="16" y="17"/>
                      <a:pt x="18" y="22"/>
                    </a:cubicBezTo>
                    <a:cubicBezTo>
                      <a:pt x="20" y="24"/>
                      <a:pt x="21" y="27"/>
                      <a:pt x="21" y="29"/>
                    </a:cubicBezTo>
                    <a:cubicBezTo>
                      <a:pt x="22" y="32"/>
                      <a:pt x="23" y="35"/>
                      <a:pt x="23" y="38"/>
                    </a:cubicBezTo>
                    <a:cubicBezTo>
                      <a:pt x="24" y="41"/>
                      <a:pt x="24" y="43"/>
                      <a:pt x="24" y="46"/>
                    </a:cubicBezTo>
                    <a:cubicBezTo>
                      <a:pt x="24" y="49"/>
                      <a:pt x="24" y="52"/>
                      <a:pt x="24" y="55"/>
                    </a:cubicBezTo>
                    <a:cubicBezTo>
                      <a:pt x="23" y="60"/>
                      <a:pt x="22" y="65"/>
                      <a:pt x="21" y="69"/>
                    </a:cubicBezTo>
                    <a:cubicBezTo>
                      <a:pt x="19" y="77"/>
                      <a:pt x="15" y="82"/>
                      <a:pt x="15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41"/>
              <p:cNvSpPr>
                <a:spLocks/>
              </p:cNvSpPr>
              <p:nvPr/>
            </p:nvSpPr>
            <p:spPr bwMode="auto">
              <a:xfrm>
                <a:off x="3259105" y="2165997"/>
                <a:ext cx="152013" cy="488907"/>
              </a:xfrm>
              <a:custGeom>
                <a:avLst/>
                <a:gdLst>
                  <a:gd name="T0" fmla="*/ 0 w 45"/>
                  <a:gd name="T1" fmla="*/ 145 h 145"/>
                  <a:gd name="T2" fmla="*/ 4 w 45"/>
                  <a:gd name="T3" fmla="*/ 121 h 145"/>
                  <a:gd name="T4" fmla="*/ 18 w 45"/>
                  <a:gd name="T5" fmla="*/ 71 h 145"/>
                  <a:gd name="T6" fmla="*/ 35 w 45"/>
                  <a:gd name="T7" fmla="*/ 22 h 145"/>
                  <a:gd name="T8" fmla="*/ 45 w 45"/>
                  <a:gd name="T9" fmla="*/ 0 h 145"/>
                  <a:gd name="T10" fmla="*/ 41 w 45"/>
                  <a:gd name="T11" fmla="*/ 23 h 145"/>
                  <a:gd name="T12" fmla="*/ 27 w 45"/>
                  <a:gd name="T13" fmla="*/ 74 h 145"/>
                  <a:gd name="T14" fmla="*/ 10 w 45"/>
                  <a:gd name="T15" fmla="*/ 123 h 145"/>
                  <a:gd name="T16" fmla="*/ 0 w 45"/>
                  <a:gd name="T17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45">
                    <a:moveTo>
                      <a:pt x="0" y="145"/>
                    </a:moveTo>
                    <a:cubicBezTo>
                      <a:pt x="0" y="145"/>
                      <a:pt x="1" y="135"/>
                      <a:pt x="4" y="121"/>
                    </a:cubicBezTo>
                    <a:cubicBezTo>
                      <a:pt x="7" y="107"/>
                      <a:pt x="12" y="89"/>
                      <a:pt x="18" y="71"/>
                    </a:cubicBezTo>
                    <a:cubicBezTo>
                      <a:pt x="23" y="53"/>
                      <a:pt x="30" y="35"/>
                      <a:pt x="35" y="22"/>
                    </a:cubicBezTo>
                    <a:cubicBezTo>
                      <a:pt x="41" y="8"/>
                      <a:pt x="45" y="0"/>
                      <a:pt x="45" y="0"/>
                    </a:cubicBezTo>
                    <a:cubicBezTo>
                      <a:pt x="45" y="0"/>
                      <a:pt x="44" y="9"/>
                      <a:pt x="41" y="23"/>
                    </a:cubicBezTo>
                    <a:cubicBezTo>
                      <a:pt x="38" y="37"/>
                      <a:pt x="33" y="56"/>
                      <a:pt x="27" y="74"/>
                    </a:cubicBezTo>
                    <a:cubicBezTo>
                      <a:pt x="22" y="92"/>
                      <a:pt x="15" y="110"/>
                      <a:pt x="10" y="123"/>
                    </a:cubicBezTo>
                    <a:cubicBezTo>
                      <a:pt x="5" y="136"/>
                      <a:pt x="0" y="145"/>
                      <a:pt x="0" y="1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42"/>
              <p:cNvSpPr>
                <a:spLocks/>
              </p:cNvSpPr>
              <p:nvPr/>
            </p:nvSpPr>
            <p:spPr bwMode="auto">
              <a:xfrm>
                <a:off x="3312515" y="2007821"/>
                <a:ext cx="295809" cy="870994"/>
              </a:xfrm>
              <a:custGeom>
                <a:avLst/>
                <a:gdLst>
                  <a:gd name="T0" fmla="*/ 0 w 88"/>
                  <a:gd name="T1" fmla="*/ 259 h 259"/>
                  <a:gd name="T2" fmla="*/ 11 w 88"/>
                  <a:gd name="T3" fmla="*/ 218 h 259"/>
                  <a:gd name="T4" fmla="*/ 39 w 88"/>
                  <a:gd name="T5" fmla="*/ 128 h 259"/>
                  <a:gd name="T6" fmla="*/ 71 w 88"/>
                  <a:gd name="T7" fmla="*/ 39 h 259"/>
                  <a:gd name="T8" fmla="*/ 88 w 88"/>
                  <a:gd name="T9" fmla="*/ 0 h 259"/>
                  <a:gd name="T10" fmla="*/ 77 w 88"/>
                  <a:gd name="T11" fmla="*/ 41 h 259"/>
                  <a:gd name="T12" fmla="*/ 49 w 88"/>
                  <a:gd name="T13" fmla="*/ 131 h 259"/>
                  <a:gd name="T14" fmla="*/ 16 w 88"/>
                  <a:gd name="T15" fmla="*/ 220 h 259"/>
                  <a:gd name="T16" fmla="*/ 0 w 88"/>
                  <a:gd name="T17" fmla="*/ 25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259">
                    <a:moveTo>
                      <a:pt x="0" y="259"/>
                    </a:moveTo>
                    <a:cubicBezTo>
                      <a:pt x="0" y="259"/>
                      <a:pt x="4" y="242"/>
                      <a:pt x="11" y="218"/>
                    </a:cubicBezTo>
                    <a:cubicBezTo>
                      <a:pt x="18" y="193"/>
                      <a:pt x="28" y="160"/>
                      <a:pt x="39" y="128"/>
                    </a:cubicBezTo>
                    <a:cubicBezTo>
                      <a:pt x="50" y="95"/>
                      <a:pt x="62" y="63"/>
                      <a:pt x="71" y="39"/>
                    </a:cubicBezTo>
                    <a:cubicBezTo>
                      <a:pt x="81" y="15"/>
                      <a:pt x="88" y="0"/>
                      <a:pt x="88" y="0"/>
                    </a:cubicBezTo>
                    <a:cubicBezTo>
                      <a:pt x="88" y="0"/>
                      <a:pt x="84" y="17"/>
                      <a:pt x="77" y="41"/>
                    </a:cubicBezTo>
                    <a:cubicBezTo>
                      <a:pt x="70" y="66"/>
                      <a:pt x="60" y="99"/>
                      <a:pt x="49" y="131"/>
                    </a:cubicBezTo>
                    <a:cubicBezTo>
                      <a:pt x="38" y="164"/>
                      <a:pt x="26" y="196"/>
                      <a:pt x="16" y="220"/>
                    </a:cubicBezTo>
                    <a:cubicBezTo>
                      <a:pt x="7" y="243"/>
                      <a:pt x="0" y="259"/>
                      <a:pt x="0" y="2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43"/>
              <p:cNvSpPr>
                <a:spLocks/>
              </p:cNvSpPr>
              <p:nvPr/>
            </p:nvSpPr>
            <p:spPr bwMode="auto">
              <a:xfrm>
                <a:off x="3501505" y="2112587"/>
                <a:ext cx="221857" cy="708710"/>
              </a:xfrm>
              <a:custGeom>
                <a:avLst/>
                <a:gdLst>
                  <a:gd name="T0" fmla="*/ 0 w 66"/>
                  <a:gd name="T1" fmla="*/ 211 h 211"/>
                  <a:gd name="T2" fmla="*/ 7 w 66"/>
                  <a:gd name="T3" fmla="*/ 177 h 211"/>
                  <a:gd name="T4" fmla="*/ 28 w 66"/>
                  <a:gd name="T5" fmla="*/ 104 h 211"/>
                  <a:gd name="T6" fmla="*/ 53 w 66"/>
                  <a:gd name="T7" fmla="*/ 32 h 211"/>
                  <a:gd name="T8" fmla="*/ 66 w 66"/>
                  <a:gd name="T9" fmla="*/ 0 h 211"/>
                  <a:gd name="T10" fmla="*/ 59 w 66"/>
                  <a:gd name="T11" fmla="*/ 34 h 211"/>
                  <a:gd name="T12" fmla="*/ 38 w 66"/>
                  <a:gd name="T13" fmla="*/ 107 h 211"/>
                  <a:gd name="T14" fmla="*/ 13 w 66"/>
                  <a:gd name="T15" fmla="*/ 179 h 211"/>
                  <a:gd name="T16" fmla="*/ 0 w 66"/>
                  <a:gd name="T17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211">
                    <a:moveTo>
                      <a:pt x="0" y="211"/>
                    </a:moveTo>
                    <a:cubicBezTo>
                      <a:pt x="0" y="211"/>
                      <a:pt x="2" y="197"/>
                      <a:pt x="7" y="177"/>
                    </a:cubicBezTo>
                    <a:cubicBezTo>
                      <a:pt x="12" y="157"/>
                      <a:pt x="20" y="130"/>
                      <a:pt x="28" y="104"/>
                    </a:cubicBezTo>
                    <a:cubicBezTo>
                      <a:pt x="36" y="78"/>
                      <a:pt x="46" y="52"/>
                      <a:pt x="53" y="32"/>
                    </a:cubicBezTo>
                    <a:cubicBezTo>
                      <a:pt x="60" y="13"/>
                      <a:pt x="66" y="0"/>
                      <a:pt x="66" y="0"/>
                    </a:cubicBezTo>
                    <a:cubicBezTo>
                      <a:pt x="66" y="0"/>
                      <a:pt x="64" y="14"/>
                      <a:pt x="59" y="34"/>
                    </a:cubicBezTo>
                    <a:cubicBezTo>
                      <a:pt x="53" y="54"/>
                      <a:pt x="46" y="81"/>
                      <a:pt x="38" y="107"/>
                    </a:cubicBezTo>
                    <a:cubicBezTo>
                      <a:pt x="30" y="133"/>
                      <a:pt x="20" y="159"/>
                      <a:pt x="13" y="179"/>
                    </a:cubicBezTo>
                    <a:cubicBezTo>
                      <a:pt x="5" y="198"/>
                      <a:pt x="0" y="211"/>
                      <a:pt x="0" y="2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TextBox 124"/>
            <p:cNvSpPr txBox="1"/>
            <p:nvPr/>
          </p:nvSpPr>
          <p:spPr>
            <a:xfrm rot="19643516">
              <a:off x="4777945" y="2494076"/>
              <a:ext cx="936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宗旨</a:t>
              </a:r>
              <a:endParaRPr lang="zh-CN" altLang="en-US" sz="2000" b="1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26" name="TextBox 125"/>
          <p:cNvSpPr txBox="1"/>
          <p:nvPr/>
        </p:nvSpPr>
        <p:spPr>
          <a:xfrm rot="19472205">
            <a:off x="5423587" y="1861650"/>
            <a:ext cx="147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经典</a:t>
            </a:r>
            <a:r>
              <a:rPr lang="zh-CN" altLang="en-US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立</a:t>
            </a:r>
            <a:r>
              <a:rPr lang="zh-CN" altLang="en-US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校   </a:t>
            </a:r>
            <a:endParaRPr lang="en-US" altLang="zh-CN" b="1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文化育人</a:t>
            </a:r>
            <a:endParaRPr lang="zh-CN" altLang="en-US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297" name="组合 1296"/>
          <p:cNvGrpSpPr/>
          <p:nvPr/>
        </p:nvGrpSpPr>
        <p:grpSpPr>
          <a:xfrm>
            <a:off x="3192447" y="2505513"/>
            <a:ext cx="1268512" cy="1217546"/>
            <a:chOff x="3192447" y="2505513"/>
            <a:chExt cx="1268512" cy="1217546"/>
          </a:xfrm>
        </p:grpSpPr>
        <p:grpSp>
          <p:nvGrpSpPr>
            <p:cNvPr id="62" name="组合 61"/>
            <p:cNvGrpSpPr/>
            <p:nvPr/>
          </p:nvGrpSpPr>
          <p:grpSpPr>
            <a:xfrm rot="21225403">
              <a:off x="3192447" y="2505513"/>
              <a:ext cx="1268512" cy="1217546"/>
              <a:chOff x="-253632" y="214476"/>
              <a:chExt cx="1840592" cy="1766640"/>
            </a:xfrm>
          </p:grpSpPr>
          <p:sp>
            <p:nvSpPr>
              <p:cNvPr id="63" name="Freeform 100"/>
              <p:cNvSpPr>
                <a:spLocks/>
              </p:cNvSpPr>
              <p:nvPr/>
            </p:nvSpPr>
            <p:spPr bwMode="auto">
              <a:xfrm>
                <a:off x="-253632" y="1286785"/>
                <a:ext cx="708710" cy="577239"/>
              </a:xfrm>
              <a:custGeom>
                <a:avLst/>
                <a:gdLst>
                  <a:gd name="T0" fmla="*/ 153 w 211"/>
                  <a:gd name="T1" fmla="*/ 0 h 172"/>
                  <a:gd name="T2" fmla="*/ 105 w 211"/>
                  <a:gd name="T3" fmla="*/ 151 h 172"/>
                  <a:gd name="T4" fmla="*/ 120 w 211"/>
                  <a:gd name="T5" fmla="*/ 101 h 172"/>
                  <a:gd name="T6" fmla="*/ 150 w 211"/>
                  <a:gd name="T7" fmla="*/ 128 h 172"/>
                  <a:gd name="T8" fmla="*/ 151 w 211"/>
                  <a:gd name="T9" fmla="*/ 81 h 172"/>
                  <a:gd name="T10" fmla="*/ 195 w 211"/>
                  <a:gd name="T11" fmla="*/ 101 h 172"/>
                  <a:gd name="T12" fmla="*/ 172 w 211"/>
                  <a:gd name="T13" fmla="*/ 37 h 172"/>
                  <a:gd name="T14" fmla="*/ 179 w 211"/>
                  <a:gd name="T15" fmla="*/ 21 h 172"/>
                  <a:gd name="T16" fmla="*/ 153 w 211"/>
                  <a:gd name="T17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" h="172">
                    <a:moveTo>
                      <a:pt x="153" y="0"/>
                    </a:moveTo>
                    <a:cubicBezTo>
                      <a:pt x="153" y="0"/>
                      <a:pt x="0" y="35"/>
                      <a:pt x="105" y="151"/>
                    </a:cubicBezTo>
                    <a:cubicBezTo>
                      <a:pt x="105" y="151"/>
                      <a:pt x="146" y="172"/>
                      <a:pt x="120" y="101"/>
                    </a:cubicBezTo>
                    <a:cubicBezTo>
                      <a:pt x="120" y="101"/>
                      <a:pt x="142" y="125"/>
                      <a:pt x="150" y="128"/>
                    </a:cubicBezTo>
                    <a:cubicBezTo>
                      <a:pt x="154" y="130"/>
                      <a:pt x="189" y="140"/>
                      <a:pt x="151" y="81"/>
                    </a:cubicBezTo>
                    <a:cubicBezTo>
                      <a:pt x="151" y="81"/>
                      <a:pt x="182" y="116"/>
                      <a:pt x="195" y="101"/>
                    </a:cubicBezTo>
                    <a:cubicBezTo>
                      <a:pt x="195" y="101"/>
                      <a:pt x="211" y="84"/>
                      <a:pt x="172" y="37"/>
                    </a:cubicBezTo>
                    <a:cubicBezTo>
                      <a:pt x="179" y="21"/>
                      <a:pt x="179" y="21"/>
                      <a:pt x="179" y="21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01"/>
              <p:cNvSpPr>
                <a:spLocks/>
              </p:cNvSpPr>
              <p:nvPr/>
            </p:nvSpPr>
            <p:spPr bwMode="auto">
              <a:xfrm>
                <a:off x="691315" y="214476"/>
                <a:ext cx="566968" cy="640920"/>
              </a:xfrm>
              <a:custGeom>
                <a:avLst/>
                <a:gdLst>
                  <a:gd name="T0" fmla="*/ 4 w 169"/>
                  <a:gd name="T1" fmla="*/ 156 h 191"/>
                  <a:gd name="T2" fmla="*/ 138 w 169"/>
                  <a:gd name="T3" fmla="*/ 72 h 191"/>
                  <a:gd name="T4" fmla="*/ 93 w 169"/>
                  <a:gd name="T5" fmla="*/ 99 h 191"/>
                  <a:gd name="T6" fmla="*/ 128 w 169"/>
                  <a:gd name="T7" fmla="*/ 122 h 191"/>
                  <a:gd name="T8" fmla="*/ 82 w 169"/>
                  <a:gd name="T9" fmla="*/ 135 h 191"/>
                  <a:gd name="T10" fmla="*/ 112 w 169"/>
                  <a:gd name="T11" fmla="*/ 172 h 191"/>
                  <a:gd name="T12" fmla="*/ 45 w 169"/>
                  <a:gd name="T13" fmla="*/ 166 h 191"/>
                  <a:gd name="T14" fmla="*/ 31 w 169"/>
                  <a:gd name="T15" fmla="*/ 177 h 191"/>
                  <a:gd name="T16" fmla="*/ 4 w 169"/>
                  <a:gd name="T17" fmla="*/ 15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91">
                    <a:moveTo>
                      <a:pt x="4" y="156"/>
                    </a:moveTo>
                    <a:cubicBezTo>
                      <a:pt x="4" y="156"/>
                      <a:pt x="0" y="0"/>
                      <a:pt x="138" y="72"/>
                    </a:cubicBezTo>
                    <a:cubicBezTo>
                      <a:pt x="138" y="72"/>
                      <a:pt x="169" y="106"/>
                      <a:pt x="93" y="99"/>
                    </a:cubicBezTo>
                    <a:cubicBezTo>
                      <a:pt x="93" y="99"/>
                      <a:pt x="121" y="111"/>
                      <a:pt x="128" y="122"/>
                    </a:cubicBezTo>
                    <a:cubicBezTo>
                      <a:pt x="130" y="125"/>
                      <a:pt x="148" y="156"/>
                      <a:pt x="82" y="135"/>
                    </a:cubicBezTo>
                    <a:cubicBezTo>
                      <a:pt x="82" y="135"/>
                      <a:pt x="123" y="155"/>
                      <a:pt x="112" y="172"/>
                    </a:cubicBezTo>
                    <a:cubicBezTo>
                      <a:pt x="112" y="172"/>
                      <a:pt x="100" y="191"/>
                      <a:pt x="45" y="166"/>
                    </a:cubicBezTo>
                    <a:cubicBezTo>
                      <a:pt x="31" y="177"/>
                      <a:pt x="31" y="177"/>
                      <a:pt x="31" y="177"/>
                    </a:cubicBezTo>
                    <a:lnTo>
                      <a:pt x="4" y="1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02"/>
              <p:cNvSpPr>
                <a:spLocks/>
              </p:cNvSpPr>
              <p:nvPr/>
            </p:nvSpPr>
            <p:spPr bwMode="auto">
              <a:xfrm>
                <a:off x="85316" y="610943"/>
                <a:ext cx="887428" cy="825801"/>
              </a:xfrm>
              <a:custGeom>
                <a:avLst/>
                <a:gdLst>
                  <a:gd name="T0" fmla="*/ 234 w 264"/>
                  <a:gd name="T1" fmla="*/ 148 h 246"/>
                  <a:gd name="T2" fmla="*/ 193 w 264"/>
                  <a:gd name="T3" fmla="*/ 37 h 246"/>
                  <a:gd name="T4" fmla="*/ 38 w 264"/>
                  <a:gd name="T5" fmla="*/ 57 h 246"/>
                  <a:gd name="T6" fmla="*/ 57 w 264"/>
                  <a:gd name="T7" fmla="*/ 213 h 246"/>
                  <a:gd name="T8" fmla="*/ 174 w 264"/>
                  <a:gd name="T9" fmla="*/ 224 h 246"/>
                  <a:gd name="T10" fmla="*/ 190 w 264"/>
                  <a:gd name="T11" fmla="*/ 237 h 246"/>
                  <a:gd name="T12" fmla="*/ 229 w 264"/>
                  <a:gd name="T13" fmla="*/ 231 h 246"/>
                  <a:gd name="T14" fmla="*/ 255 w 264"/>
                  <a:gd name="T15" fmla="*/ 199 h 246"/>
                  <a:gd name="T16" fmla="*/ 250 w 264"/>
                  <a:gd name="T17" fmla="*/ 160 h 246"/>
                  <a:gd name="T18" fmla="*/ 234 w 264"/>
                  <a:gd name="T19" fmla="*/ 14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4" h="246">
                    <a:moveTo>
                      <a:pt x="234" y="148"/>
                    </a:moveTo>
                    <a:cubicBezTo>
                      <a:pt x="242" y="107"/>
                      <a:pt x="228" y="64"/>
                      <a:pt x="193" y="37"/>
                    </a:cubicBezTo>
                    <a:cubicBezTo>
                      <a:pt x="145" y="0"/>
                      <a:pt x="75" y="9"/>
                      <a:pt x="38" y="57"/>
                    </a:cubicBezTo>
                    <a:cubicBezTo>
                      <a:pt x="0" y="106"/>
                      <a:pt x="9" y="175"/>
                      <a:pt x="57" y="213"/>
                    </a:cubicBezTo>
                    <a:cubicBezTo>
                      <a:pt x="92" y="240"/>
                      <a:pt x="138" y="243"/>
                      <a:pt x="174" y="224"/>
                    </a:cubicBezTo>
                    <a:cubicBezTo>
                      <a:pt x="190" y="237"/>
                      <a:pt x="190" y="237"/>
                      <a:pt x="190" y="237"/>
                    </a:cubicBezTo>
                    <a:cubicBezTo>
                      <a:pt x="202" y="246"/>
                      <a:pt x="220" y="244"/>
                      <a:pt x="229" y="231"/>
                    </a:cubicBezTo>
                    <a:cubicBezTo>
                      <a:pt x="255" y="199"/>
                      <a:pt x="255" y="199"/>
                      <a:pt x="255" y="199"/>
                    </a:cubicBezTo>
                    <a:cubicBezTo>
                      <a:pt x="264" y="186"/>
                      <a:pt x="262" y="169"/>
                      <a:pt x="250" y="160"/>
                    </a:cubicBezTo>
                    <a:lnTo>
                      <a:pt x="234" y="148"/>
                    </a:ln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3"/>
              <p:cNvSpPr>
                <a:spLocks/>
              </p:cNvSpPr>
              <p:nvPr/>
            </p:nvSpPr>
            <p:spPr bwMode="auto">
              <a:xfrm>
                <a:off x="697478" y="1114230"/>
                <a:ext cx="396467" cy="433443"/>
              </a:xfrm>
              <a:custGeom>
                <a:avLst/>
                <a:gdLst>
                  <a:gd name="T0" fmla="*/ 113 w 118"/>
                  <a:gd name="T1" fmla="*/ 31 h 129"/>
                  <a:gd name="T2" fmla="*/ 94 w 118"/>
                  <a:gd name="T3" fmla="*/ 38 h 129"/>
                  <a:gd name="T4" fmla="*/ 95 w 118"/>
                  <a:gd name="T5" fmla="*/ 17 h 129"/>
                  <a:gd name="T6" fmla="*/ 76 w 118"/>
                  <a:gd name="T7" fmla="*/ 24 h 129"/>
                  <a:gd name="T8" fmla="*/ 78 w 118"/>
                  <a:gd name="T9" fmla="*/ 4 h 129"/>
                  <a:gd name="T10" fmla="*/ 59 w 118"/>
                  <a:gd name="T11" fmla="*/ 10 h 129"/>
                  <a:gd name="T12" fmla="*/ 6 w 118"/>
                  <a:gd name="T13" fmla="*/ 78 h 129"/>
                  <a:gd name="T14" fmla="*/ 5 w 118"/>
                  <a:gd name="T15" fmla="*/ 98 h 129"/>
                  <a:gd name="T16" fmla="*/ 24 w 118"/>
                  <a:gd name="T17" fmla="*/ 91 h 129"/>
                  <a:gd name="T18" fmla="*/ 23 w 118"/>
                  <a:gd name="T19" fmla="*/ 112 h 129"/>
                  <a:gd name="T20" fmla="*/ 42 w 118"/>
                  <a:gd name="T21" fmla="*/ 105 h 129"/>
                  <a:gd name="T22" fmla="*/ 40 w 118"/>
                  <a:gd name="T23" fmla="*/ 125 h 129"/>
                  <a:gd name="T24" fmla="*/ 60 w 118"/>
                  <a:gd name="T25" fmla="*/ 119 h 129"/>
                  <a:gd name="T26" fmla="*/ 65 w 118"/>
                  <a:gd name="T27" fmla="*/ 112 h 129"/>
                  <a:gd name="T28" fmla="*/ 101 w 118"/>
                  <a:gd name="T29" fmla="*/ 97 h 129"/>
                  <a:gd name="T30" fmla="*/ 107 w 118"/>
                  <a:gd name="T31" fmla="*/ 58 h 129"/>
                  <a:gd name="T32" fmla="*/ 112 w 118"/>
                  <a:gd name="T33" fmla="*/ 51 h 129"/>
                  <a:gd name="T34" fmla="*/ 113 w 118"/>
                  <a:gd name="T35" fmla="*/ 3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9">
                    <a:moveTo>
                      <a:pt x="113" y="31"/>
                    </a:moveTo>
                    <a:cubicBezTo>
                      <a:pt x="108" y="27"/>
                      <a:pt x="100" y="30"/>
                      <a:pt x="94" y="38"/>
                    </a:cubicBezTo>
                    <a:cubicBezTo>
                      <a:pt x="100" y="30"/>
                      <a:pt x="100" y="21"/>
                      <a:pt x="95" y="17"/>
                    </a:cubicBezTo>
                    <a:cubicBezTo>
                      <a:pt x="91" y="14"/>
                      <a:pt x="82" y="17"/>
                      <a:pt x="76" y="24"/>
                    </a:cubicBezTo>
                    <a:cubicBezTo>
                      <a:pt x="82" y="17"/>
                      <a:pt x="83" y="8"/>
                      <a:pt x="78" y="4"/>
                    </a:cubicBezTo>
                    <a:cubicBezTo>
                      <a:pt x="73" y="0"/>
                      <a:pt x="64" y="3"/>
                      <a:pt x="59" y="1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1" y="85"/>
                      <a:pt x="0" y="94"/>
                      <a:pt x="5" y="98"/>
                    </a:cubicBezTo>
                    <a:cubicBezTo>
                      <a:pt x="10" y="102"/>
                      <a:pt x="18" y="99"/>
                      <a:pt x="24" y="91"/>
                    </a:cubicBezTo>
                    <a:cubicBezTo>
                      <a:pt x="18" y="99"/>
                      <a:pt x="18" y="108"/>
                      <a:pt x="23" y="112"/>
                    </a:cubicBezTo>
                    <a:cubicBezTo>
                      <a:pt x="28" y="115"/>
                      <a:pt x="36" y="113"/>
                      <a:pt x="42" y="105"/>
                    </a:cubicBezTo>
                    <a:cubicBezTo>
                      <a:pt x="36" y="113"/>
                      <a:pt x="36" y="122"/>
                      <a:pt x="40" y="125"/>
                    </a:cubicBezTo>
                    <a:cubicBezTo>
                      <a:pt x="45" y="129"/>
                      <a:pt x="54" y="126"/>
                      <a:pt x="60" y="119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73" y="119"/>
                      <a:pt x="90" y="112"/>
                      <a:pt x="101" y="97"/>
                    </a:cubicBezTo>
                    <a:cubicBezTo>
                      <a:pt x="113" y="82"/>
                      <a:pt x="115" y="65"/>
                      <a:pt x="107" y="58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17" y="44"/>
                      <a:pt x="118" y="35"/>
                      <a:pt x="113" y="31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04"/>
              <p:cNvSpPr>
                <a:spLocks/>
              </p:cNvSpPr>
              <p:nvPr/>
            </p:nvSpPr>
            <p:spPr bwMode="auto">
              <a:xfrm>
                <a:off x="-91347" y="1555890"/>
                <a:ext cx="168447" cy="258833"/>
              </a:xfrm>
              <a:custGeom>
                <a:avLst/>
                <a:gdLst>
                  <a:gd name="T0" fmla="*/ 0 w 50"/>
                  <a:gd name="T1" fmla="*/ 0 h 77"/>
                  <a:gd name="T2" fmla="*/ 5 w 50"/>
                  <a:gd name="T3" fmla="*/ 14 h 77"/>
                  <a:gd name="T4" fmla="*/ 18 w 50"/>
                  <a:gd name="T5" fmla="*/ 44 h 77"/>
                  <a:gd name="T6" fmla="*/ 27 w 50"/>
                  <a:gd name="T7" fmla="*/ 58 h 77"/>
                  <a:gd name="T8" fmla="*/ 32 w 50"/>
                  <a:gd name="T9" fmla="*/ 63 h 77"/>
                  <a:gd name="T10" fmla="*/ 37 w 50"/>
                  <a:gd name="T11" fmla="*/ 68 h 77"/>
                  <a:gd name="T12" fmla="*/ 46 w 50"/>
                  <a:gd name="T13" fmla="*/ 75 h 77"/>
                  <a:gd name="T14" fmla="*/ 49 w 50"/>
                  <a:gd name="T15" fmla="*/ 77 h 77"/>
                  <a:gd name="T16" fmla="*/ 35 w 50"/>
                  <a:gd name="T17" fmla="*/ 72 h 77"/>
                  <a:gd name="T18" fmla="*/ 28 w 50"/>
                  <a:gd name="T19" fmla="*/ 68 h 77"/>
                  <a:gd name="T20" fmla="*/ 22 w 50"/>
                  <a:gd name="T21" fmla="*/ 62 h 77"/>
                  <a:gd name="T22" fmla="*/ 11 w 50"/>
                  <a:gd name="T23" fmla="*/ 47 h 77"/>
                  <a:gd name="T24" fmla="*/ 4 w 50"/>
                  <a:gd name="T25" fmla="*/ 30 h 77"/>
                  <a:gd name="T26" fmla="*/ 1 w 50"/>
                  <a:gd name="T27" fmla="*/ 15 h 77"/>
                  <a:gd name="T28" fmla="*/ 0 w 50"/>
                  <a:gd name="T2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77">
                    <a:moveTo>
                      <a:pt x="0" y="0"/>
                    </a:moveTo>
                    <a:cubicBezTo>
                      <a:pt x="0" y="0"/>
                      <a:pt x="2" y="5"/>
                      <a:pt x="5" y="14"/>
                    </a:cubicBezTo>
                    <a:cubicBezTo>
                      <a:pt x="8" y="22"/>
                      <a:pt x="12" y="34"/>
                      <a:pt x="18" y="44"/>
                    </a:cubicBezTo>
                    <a:cubicBezTo>
                      <a:pt x="21" y="49"/>
                      <a:pt x="24" y="53"/>
                      <a:pt x="27" y="58"/>
                    </a:cubicBezTo>
                    <a:cubicBezTo>
                      <a:pt x="29" y="59"/>
                      <a:pt x="30" y="62"/>
                      <a:pt x="32" y="63"/>
                    </a:cubicBezTo>
                    <a:cubicBezTo>
                      <a:pt x="34" y="65"/>
                      <a:pt x="36" y="67"/>
                      <a:pt x="37" y="68"/>
                    </a:cubicBezTo>
                    <a:cubicBezTo>
                      <a:pt x="41" y="71"/>
                      <a:pt x="44" y="73"/>
                      <a:pt x="46" y="75"/>
                    </a:cubicBezTo>
                    <a:cubicBezTo>
                      <a:pt x="48" y="76"/>
                      <a:pt x="49" y="77"/>
                      <a:pt x="49" y="77"/>
                    </a:cubicBezTo>
                    <a:cubicBezTo>
                      <a:pt x="50" y="77"/>
                      <a:pt x="43" y="76"/>
                      <a:pt x="35" y="72"/>
                    </a:cubicBezTo>
                    <a:cubicBezTo>
                      <a:pt x="33" y="71"/>
                      <a:pt x="31" y="69"/>
                      <a:pt x="28" y="68"/>
                    </a:cubicBezTo>
                    <a:cubicBezTo>
                      <a:pt x="26" y="66"/>
                      <a:pt x="24" y="64"/>
                      <a:pt x="22" y="62"/>
                    </a:cubicBezTo>
                    <a:cubicBezTo>
                      <a:pt x="18" y="58"/>
                      <a:pt x="14" y="53"/>
                      <a:pt x="11" y="47"/>
                    </a:cubicBezTo>
                    <a:cubicBezTo>
                      <a:pt x="8" y="42"/>
                      <a:pt x="6" y="36"/>
                      <a:pt x="4" y="30"/>
                    </a:cubicBezTo>
                    <a:cubicBezTo>
                      <a:pt x="2" y="25"/>
                      <a:pt x="2" y="20"/>
                      <a:pt x="1" y="15"/>
                    </a:cubicBezTo>
                    <a:cubicBezTo>
                      <a:pt x="0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05"/>
              <p:cNvSpPr>
                <a:spLocks/>
              </p:cNvSpPr>
              <p:nvPr/>
            </p:nvSpPr>
            <p:spPr bwMode="auto">
              <a:xfrm>
                <a:off x="-148866" y="1636005"/>
                <a:ext cx="121200" cy="191044"/>
              </a:xfrm>
              <a:custGeom>
                <a:avLst/>
                <a:gdLst>
                  <a:gd name="T0" fmla="*/ 1 w 36"/>
                  <a:gd name="T1" fmla="*/ 0 h 57"/>
                  <a:gd name="T2" fmla="*/ 5 w 36"/>
                  <a:gd name="T3" fmla="*/ 10 h 57"/>
                  <a:gd name="T4" fmla="*/ 9 w 36"/>
                  <a:gd name="T5" fmla="*/ 20 h 57"/>
                  <a:gd name="T6" fmla="*/ 12 w 36"/>
                  <a:gd name="T7" fmla="*/ 26 h 57"/>
                  <a:gd name="T8" fmla="*/ 15 w 36"/>
                  <a:gd name="T9" fmla="*/ 31 h 57"/>
                  <a:gd name="T10" fmla="*/ 21 w 36"/>
                  <a:gd name="T11" fmla="*/ 41 h 57"/>
                  <a:gd name="T12" fmla="*/ 28 w 36"/>
                  <a:gd name="T13" fmla="*/ 49 h 57"/>
                  <a:gd name="T14" fmla="*/ 36 w 36"/>
                  <a:gd name="T15" fmla="*/ 57 h 57"/>
                  <a:gd name="T16" fmla="*/ 26 w 36"/>
                  <a:gd name="T17" fmla="*/ 52 h 57"/>
                  <a:gd name="T18" fmla="*/ 16 w 36"/>
                  <a:gd name="T19" fmla="*/ 45 h 57"/>
                  <a:gd name="T20" fmla="*/ 8 w 36"/>
                  <a:gd name="T21" fmla="*/ 35 h 57"/>
                  <a:gd name="T22" fmla="*/ 5 w 36"/>
                  <a:gd name="T23" fmla="*/ 29 h 57"/>
                  <a:gd name="T24" fmla="*/ 3 w 36"/>
                  <a:gd name="T25" fmla="*/ 23 h 57"/>
                  <a:gd name="T26" fmla="*/ 1 w 36"/>
                  <a:gd name="T27" fmla="*/ 11 h 57"/>
                  <a:gd name="T28" fmla="*/ 1 w 36"/>
                  <a:gd name="T2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" h="57">
                    <a:moveTo>
                      <a:pt x="1" y="0"/>
                    </a:moveTo>
                    <a:cubicBezTo>
                      <a:pt x="1" y="0"/>
                      <a:pt x="2" y="4"/>
                      <a:pt x="5" y="10"/>
                    </a:cubicBezTo>
                    <a:cubicBezTo>
                      <a:pt x="6" y="13"/>
                      <a:pt x="8" y="17"/>
                      <a:pt x="9" y="20"/>
                    </a:cubicBezTo>
                    <a:cubicBezTo>
                      <a:pt x="10" y="22"/>
                      <a:pt x="11" y="24"/>
                      <a:pt x="12" y="26"/>
                    </a:cubicBezTo>
                    <a:cubicBezTo>
                      <a:pt x="13" y="27"/>
                      <a:pt x="13" y="29"/>
                      <a:pt x="15" y="31"/>
                    </a:cubicBezTo>
                    <a:cubicBezTo>
                      <a:pt x="17" y="34"/>
                      <a:pt x="19" y="38"/>
                      <a:pt x="21" y="41"/>
                    </a:cubicBezTo>
                    <a:cubicBezTo>
                      <a:pt x="24" y="43"/>
                      <a:pt x="26" y="47"/>
                      <a:pt x="28" y="49"/>
                    </a:cubicBezTo>
                    <a:cubicBezTo>
                      <a:pt x="33" y="53"/>
                      <a:pt x="36" y="57"/>
                      <a:pt x="36" y="57"/>
                    </a:cubicBezTo>
                    <a:cubicBezTo>
                      <a:pt x="36" y="57"/>
                      <a:pt x="32" y="55"/>
                      <a:pt x="26" y="52"/>
                    </a:cubicBezTo>
                    <a:cubicBezTo>
                      <a:pt x="22" y="51"/>
                      <a:pt x="20" y="48"/>
                      <a:pt x="16" y="45"/>
                    </a:cubicBezTo>
                    <a:cubicBezTo>
                      <a:pt x="13" y="43"/>
                      <a:pt x="11" y="39"/>
                      <a:pt x="8" y="35"/>
                    </a:cubicBezTo>
                    <a:cubicBezTo>
                      <a:pt x="7" y="33"/>
                      <a:pt x="6" y="31"/>
                      <a:pt x="5" y="29"/>
                    </a:cubicBezTo>
                    <a:cubicBezTo>
                      <a:pt x="4" y="27"/>
                      <a:pt x="3" y="25"/>
                      <a:pt x="3" y="23"/>
                    </a:cubicBezTo>
                    <a:cubicBezTo>
                      <a:pt x="2" y="18"/>
                      <a:pt x="1" y="15"/>
                      <a:pt x="1" y="11"/>
                    </a:cubicBezTo>
                    <a:cubicBezTo>
                      <a:pt x="0" y="4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06"/>
              <p:cNvSpPr>
                <a:spLocks/>
              </p:cNvSpPr>
              <p:nvPr/>
            </p:nvSpPr>
            <p:spPr bwMode="auto">
              <a:xfrm>
                <a:off x="781701" y="300754"/>
                <a:ext cx="306081" cy="78061"/>
              </a:xfrm>
              <a:custGeom>
                <a:avLst/>
                <a:gdLst>
                  <a:gd name="T0" fmla="*/ 91 w 91"/>
                  <a:gd name="T1" fmla="*/ 10 h 23"/>
                  <a:gd name="T2" fmla="*/ 76 w 91"/>
                  <a:gd name="T3" fmla="*/ 8 h 23"/>
                  <a:gd name="T4" fmla="*/ 43 w 91"/>
                  <a:gd name="T5" fmla="*/ 8 h 23"/>
                  <a:gd name="T6" fmla="*/ 27 w 91"/>
                  <a:gd name="T7" fmla="*/ 10 h 23"/>
                  <a:gd name="T8" fmla="*/ 19 w 91"/>
                  <a:gd name="T9" fmla="*/ 12 h 23"/>
                  <a:gd name="T10" fmla="*/ 13 w 91"/>
                  <a:gd name="T11" fmla="*/ 15 h 23"/>
                  <a:gd name="T12" fmla="*/ 4 w 91"/>
                  <a:gd name="T13" fmla="*/ 20 h 23"/>
                  <a:gd name="T14" fmla="*/ 0 w 91"/>
                  <a:gd name="T15" fmla="*/ 22 h 23"/>
                  <a:gd name="T16" fmla="*/ 11 w 91"/>
                  <a:gd name="T17" fmla="*/ 11 h 23"/>
                  <a:gd name="T18" fmla="*/ 17 w 91"/>
                  <a:gd name="T19" fmla="*/ 7 h 23"/>
                  <a:gd name="T20" fmla="*/ 25 w 91"/>
                  <a:gd name="T21" fmla="*/ 4 h 23"/>
                  <a:gd name="T22" fmla="*/ 43 w 91"/>
                  <a:gd name="T23" fmla="*/ 0 h 23"/>
                  <a:gd name="T24" fmla="*/ 61 w 91"/>
                  <a:gd name="T25" fmla="*/ 0 h 23"/>
                  <a:gd name="T26" fmla="*/ 76 w 91"/>
                  <a:gd name="T27" fmla="*/ 4 h 23"/>
                  <a:gd name="T28" fmla="*/ 91 w 91"/>
                  <a:gd name="T2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23">
                    <a:moveTo>
                      <a:pt x="91" y="10"/>
                    </a:moveTo>
                    <a:cubicBezTo>
                      <a:pt x="91" y="10"/>
                      <a:pt x="85" y="9"/>
                      <a:pt x="76" y="8"/>
                    </a:cubicBezTo>
                    <a:cubicBezTo>
                      <a:pt x="67" y="7"/>
                      <a:pt x="55" y="6"/>
                      <a:pt x="43" y="8"/>
                    </a:cubicBezTo>
                    <a:cubicBezTo>
                      <a:pt x="38" y="8"/>
                      <a:pt x="32" y="9"/>
                      <a:pt x="27" y="10"/>
                    </a:cubicBezTo>
                    <a:cubicBezTo>
                      <a:pt x="24" y="11"/>
                      <a:pt x="22" y="11"/>
                      <a:pt x="19" y="12"/>
                    </a:cubicBezTo>
                    <a:cubicBezTo>
                      <a:pt x="17" y="13"/>
                      <a:pt x="15" y="14"/>
                      <a:pt x="13" y="15"/>
                    </a:cubicBezTo>
                    <a:cubicBezTo>
                      <a:pt x="9" y="17"/>
                      <a:pt x="6" y="19"/>
                      <a:pt x="4" y="20"/>
                    </a:cubicBezTo>
                    <a:cubicBezTo>
                      <a:pt x="1" y="22"/>
                      <a:pt x="0" y="22"/>
                      <a:pt x="0" y="22"/>
                    </a:cubicBezTo>
                    <a:cubicBezTo>
                      <a:pt x="0" y="23"/>
                      <a:pt x="3" y="17"/>
                      <a:pt x="11" y="11"/>
                    </a:cubicBezTo>
                    <a:cubicBezTo>
                      <a:pt x="12" y="10"/>
                      <a:pt x="15" y="9"/>
                      <a:pt x="17" y="7"/>
                    </a:cubicBezTo>
                    <a:cubicBezTo>
                      <a:pt x="19" y="6"/>
                      <a:pt x="22" y="5"/>
                      <a:pt x="25" y="4"/>
                    </a:cubicBezTo>
                    <a:cubicBezTo>
                      <a:pt x="30" y="2"/>
                      <a:pt x="37" y="0"/>
                      <a:pt x="43" y="0"/>
                    </a:cubicBezTo>
                    <a:cubicBezTo>
                      <a:pt x="49" y="0"/>
                      <a:pt x="55" y="0"/>
                      <a:pt x="61" y="0"/>
                    </a:cubicBezTo>
                    <a:cubicBezTo>
                      <a:pt x="67" y="1"/>
                      <a:pt x="72" y="3"/>
                      <a:pt x="76" y="4"/>
                    </a:cubicBezTo>
                    <a:cubicBezTo>
                      <a:pt x="85" y="7"/>
                      <a:pt x="91" y="10"/>
                      <a:pt x="91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07"/>
              <p:cNvSpPr>
                <a:spLocks/>
              </p:cNvSpPr>
              <p:nvPr/>
            </p:nvSpPr>
            <p:spPr bwMode="auto">
              <a:xfrm>
                <a:off x="812515" y="220639"/>
                <a:ext cx="219803" cy="57518"/>
              </a:xfrm>
              <a:custGeom>
                <a:avLst/>
                <a:gdLst>
                  <a:gd name="T0" fmla="*/ 66 w 66"/>
                  <a:gd name="T1" fmla="*/ 9 h 17"/>
                  <a:gd name="T2" fmla="*/ 55 w 66"/>
                  <a:gd name="T3" fmla="*/ 8 h 17"/>
                  <a:gd name="T4" fmla="*/ 45 w 66"/>
                  <a:gd name="T5" fmla="*/ 8 h 17"/>
                  <a:gd name="T6" fmla="*/ 39 w 66"/>
                  <a:gd name="T7" fmla="*/ 8 h 17"/>
                  <a:gd name="T8" fmla="*/ 33 w 66"/>
                  <a:gd name="T9" fmla="*/ 9 h 17"/>
                  <a:gd name="T10" fmla="*/ 21 w 66"/>
                  <a:gd name="T11" fmla="*/ 10 h 17"/>
                  <a:gd name="T12" fmla="*/ 10 w 66"/>
                  <a:gd name="T13" fmla="*/ 13 h 17"/>
                  <a:gd name="T14" fmla="*/ 0 w 66"/>
                  <a:gd name="T15" fmla="*/ 17 h 17"/>
                  <a:gd name="T16" fmla="*/ 8 w 66"/>
                  <a:gd name="T17" fmla="*/ 10 h 17"/>
                  <a:gd name="T18" fmla="*/ 19 w 66"/>
                  <a:gd name="T19" fmla="*/ 4 h 17"/>
                  <a:gd name="T20" fmla="*/ 32 w 66"/>
                  <a:gd name="T21" fmla="*/ 1 h 17"/>
                  <a:gd name="T22" fmla="*/ 39 w 66"/>
                  <a:gd name="T23" fmla="*/ 1 h 17"/>
                  <a:gd name="T24" fmla="*/ 45 w 66"/>
                  <a:gd name="T25" fmla="*/ 1 h 17"/>
                  <a:gd name="T26" fmla="*/ 56 w 66"/>
                  <a:gd name="T27" fmla="*/ 4 h 17"/>
                  <a:gd name="T28" fmla="*/ 66 w 66"/>
                  <a:gd name="T29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17">
                    <a:moveTo>
                      <a:pt x="66" y="9"/>
                    </a:moveTo>
                    <a:cubicBezTo>
                      <a:pt x="66" y="9"/>
                      <a:pt x="62" y="8"/>
                      <a:pt x="55" y="8"/>
                    </a:cubicBezTo>
                    <a:cubicBezTo>
                      <a:pt x="52" y="8"/>
                      <a:pt x="49" y="8"/>
                      <a:pt x="45" y="8"/>
                    </a:cubicBezTo>
                    <a:cubicBezTo>
                      <a:pt x="43" y="8"/>
                      <a:pt x="41" y="8"/>
                      <a:pt x="39" y="8"/>
                    </a:cubicBezTo>
                    <a:cubicBezTo>
                      <a:pt x="37" y="8"/>
                      <a:pt x="35" y="8"/>
                      <a:pt x="33" y="9"/>
                    </a:cubicBezTo>
                    <a:cubicBezTo>
                      <a:pt x="29" y="9"/>
                      <a:pt x="24" y="9"/>
                      <a:pt x="21" y="10"/>
                    </a:cubicBezTo>
                    <a:cubicBezTo>
                      <a:pt x="17" y="12"/>
                      <a:pt x="13" y="12"/>
                      <a:pt x="10" y="13"/>
                    </a:cubicBezTo>
                    <a:cubicBezTo>
                      <a:pt x="5" y="16"/>
                      <a:pt x="0" y="17"/>
                      <a:pt x="0" y="17"/>
                    </a:cubicBezTo>
                    <a:cubicBezTo>
                      <a:pt x="0" y="17"/>
                      <a:pt x="3" y="14"/>
                      <a:pt x="8" y="10"/>
                    </a:cubicBezTo>
                    <a:cubicBezTo>
                      <a:pt x="11" y="7"/>
                      <a:pt x="15" y="6"/>
                      <a:pt x="19" y="4"/>
                    </a:cubicBezTo>
                    <a:cubicBezTo>
                      <a:pt x="23" y="2"/>
                      <a:pt x="27" y="2"/>
                      <a:pt x="32" y="1"/>
                    </a:cubicBezTo>
                    <a:cubicBezTo>
                      <a:pt x="34" y="0"/>
                      <a:pt x="36" y="1"/>
                      <a:pt x="39" y="1"/>
                    </a:cubicBezTo>
                    <a:cubicBezTo>
                      <a:pt x="41" y="1"/>
                      <a:pt x="43" y="1"/>
                      <a:pt x="45" y="1"/>
                    </a:cubicBezTo>
                    <a:cubicBezTo>
                      <a:pt x="49" y="2"/>
                      <a:pt x="53" y="3"/>
                      <a:pt x="56" y="4"/>
                    </a:cubicBezTo>
                    <a:cubicBezTo>
                      <a:pt x="63" y="6"/>
                      <a:pt x="66" y="9"/>
                      <a:pt x="6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8"/>
              <p:cNvSpPr>
                <a:spLocks/>
              </p:cNvSpPr>
              <p:nvPr/>
            </p:nvSpPr>
            <p:spPr bwMode="auto">
              <a:xfrm>
                <a:off x="999450" y="1588758"/>
                <a:ext cx="382087" cy="373870"/>
              </a:xfrm>
              <a:custGeom>
                <a:avLst/>
                <a:gdLst>
                  <a:gd name="T0" fmla="*/ 114 w 114"/>
                  <a:gd name="T1" fmla="*/ 111 h 111"/>
                  <a:gd name="T2" fmla="*/ 95 w 114"/>
                  <a:gd name="T3" fmla="*/ 96 h 111"/>
                  <a:gd name="T4" fmla="*/ 54 w 114"/>
                  <a:gd name="T5" fmla="*/ 59 h 111"/>
                  <a:gd name="T6" fmla="*/ 16 w 114"/>
                  <a:gd name="T7" fmla="*/ 19 h 111"/>
                  <a:gd name="T8" fmla="*/ 0 w 114"/>
                  <a:gd name="T9" fmla="*/ 0 h 111"/>
                  <a:gd name="T10" fmla="*/ 20 w 114"/>
                  <a:gd name="T11" fmla="*/ 15 h 111"/>
                  <a:gd name="T12" fmla="*/ 61 w 114"/>
                  <a:gd name="T13" fmla="*/ 52 h 111"/>
                  <a:gd name="T14" fmla="*/ 99 w 114"/>
                  <a:gd name="T15" fmla="*/ 92 h 111"/>
                  <a:gd name="T16" fmla="*/ 114 w 114"/>
                  <a:gd name="T1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111">
                    <a:moveTo>
                      <a:pt x="114" y="111"/>
                    </a:moveTo>
                    <a:cubicBezTo>
                      <a:pt x="114" y="111"/>
                      <a:pt x="106" y="105"/>
                      <a:pt x="95" y="96"/>
                    </a:cubicBezTo>
                    <a:cubicBezTo>
                      <a:pt x="83" y="86"/>
                      <a:pt x="68" y="73"/>
                      <a:pt x="54" y="59"/>
                    </a:cubicBezTo>
                    <a:cubicBezTo>
                      <a:pt x="39" y="45"/>
                      <a:pt x="26" y="31"/>
                      <a:pt x="16" y="19"/>
                    </a:cubicBezTo>
                    <a:cubicBezTo>
                      <a:pt x="6" y="8"/>
                      <a:pt x="0" y="0"/>
                      <a:pt x="0" y="0"/>
                    </a:cubicBezTo>
                    <a:cubicBezTo>
                      <a:pt x="0" y="0"/>
                      <a:pt x="8" y="6"/>
                      <a:pt x="20" y="15"/>
                    </a:cubicBezTo>
                    <a:cubicBezTo>
                      <a:pt x="31" y="25"/>
                      <a:pt x="46" y="38"/>
                      <a:pt x="61" y="52"/>
                    </a:cubicBezTo>
                    <a:cubicBezTo>
                      <a:pt x="75" y="66"/>
                      <a:pt x="89" y="80"/>
                      <a:pt x="99" y="92"/>
                    </a:cubicBezTo>
                    <a:cubicBezTo>
                      <a:pt x="108" y="103"/>
                      <a:pt x="114" y="111"/>
                      <a:pt x="114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09"/>
              <p:cNvSpPr>
                <a:spLocks/>
              </p:cNvSpPr>
              <p:nvPr/>
            </p:nvSpPr>
            <p:spPr bwMode="auto">
              <a:xfrm>
                <a:off x="1063131" y="1504534"/>
                <a:ext cx="523829" cy="476582"/>
              </a:xfrm>
              <a:custGeom>
                <a:avLst/>
                <a:gdLst>
                  <a:gd name="T0" fmla="*/ 156 w 156"/>
                  <a:gd name="T1" fmla="*/ 142 h 142"/>
                  <a:gd name="T2" fmla="*/ 130 w 156"/>
                  <a:gd name="T3" fmla="*/ 122 h 142"/>
                  <a:gd name="T4" fmla="*/ 75 w 156"/>
                  <a:gd name="T5" fmla="*/ 75 h 142"/>
                  <a:gd name="T6" fmla="*/ 23 w 156"/>
                  <a:gd name="T7" fmla="*/ 24 h 142"/>
                  <a:gd name="T8" fmla="*/ 0 w 156"/>
                  <a:gd name="T9" fmla="*/ 0 h 142"/>
                  <a:gd name="T10" fmla="*/ 26 w 156"/>
                  <a:gd name="T11" fmla="*/ 20 h 142"/>
                  <a:gd name="T12" fmla="*/ 82 w 156"/>
                  <a:gd name="T13" fmla="*/ 67 h 142"/>
                  <a:gd name="T14" fmla="*/ 134 w 156"/>
                  <a:gd name="T15" fmla="*/ 117 h 142"/>
                  <a:gd name="T16" fmla="*/ 156 w 156"/>
                  <a:gd name="T17" fmla="*/ 14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6" h="142">
                    <a:moveTo>
                      <a:pt x="156" y="142"/>
                    </a:moveTo>
                    <a:cubicBezTo>
                      <a:pt x="156" y="142"/>
                      <a:pt x="146" y="134"/>
                      <a:pt x="130" y="122"/>
                    </a:cubicBezTo>
                    <a:cubicBezTo>
                      <a:pt x="115" y="109"/>
                      <a:pt x="94" y="92"/>
                      <a:pt x="75" y="75"/>
                    </a:cubicBezTo>
                    <a:cubicBezTo>
                      <a:pt x="55" y="57"/>
                      <a:pt x="36" y="39"/>
                      <a:pt x="23" y="24"/>
                    </a:cubicBezTo>
                    <a:cubicBezTo>
                      <a:pt x="9" y="10"/>
                      <a:pt x="0" y="0"/>
                      <a:pt x="0" y="0"/>
                    </a:cubicBezTo>
                    <a:cubicBezTo>
                      <a:pt x="0" y="0"/>
                      <a:pt x="11" y="8"/>
                      <a:pt x="26" y="20"/>
                    </a:cubicBezTo>
                    <a:cubicBezTo>
                      <a:pt x="42" y="32"/>
                      <a:pt x="62" y="49"/>
                      <a:pt x="82" y="67"/>
                    </a:cubicBezTo>
                    <a:cubicBezTo>
                      <a:pt x="101" y="85"/>
                      <a:pt x="120" y="103"/>
                      <a:pt x="134" y="117"/>
                    </a:cubicBezTo>
                    <a:cubicBezTo>
                      <a:pt x="148" y="132"/>
                      <a:pt x="156" y="142"/>
                      <a:pt x="156" y="1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10"/>
              <p:cNvSpPr>
                <a:spLocks/>
              </p:cNvSpPr>
              <p:nvPr/>
            </p:nvSpPr>
            <p:spPr bwMode="auto">
              <a:xfrm>
                <a:off x="1110378" y="1418256"/>
                <a:ext cx="406738" cy="332786"/>
              </a:xfrm>
              <a:custGeom>
                <a:avLst/>
                <a:gdLst>
                  <a:gd name="T0" fmla="*/ 121 w 121"/>
                  <a:gd name="T1" fmla="*/ 99 h 99"/>
                  <a:gd name="T2" fmla="*/ 101 w 121"/>
                  <a:gd name="T3" fmla="*/ 86 h 99"/>
                  <a:gd name="T4" fmla="*/ 57 w 121"/>
                  <a:gd name="T5" fmla="*/ 53 h 99"/>
                  <a:gd name="T6" fmla="*/ 17 w 121"/>
                  <a:gd name="T7" fmla="*/ 18 h 99"/>
                  <a:gd name="T8" fmla="*/ 0 w 121"/>
                  <a:gd name="T9" fmla="*/ 0 h 99"/>
                  <a:gd name="T10" fmla="*/ 21 w 121"/>
                  <a:gd name="T11" fmla="*/ 13 h 99"/>
                  <a:gd name="T12" fmla="*/ 64 w 121"/>
                  <a:gd name="T13" fmla="*/ 46 h 99"/>
                  <a:gd name="T14" fmla="*/ 104 w 121"/>
                  <a:gd name="T15" fmla="*/ 81 h 99"/>
                  <a:gd name="T16" fmla="*/ 121 w 121"/>
                  <a:gd name="T1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9">
                    <a:moveTo>
                      <a:pt x="121" y="99"/>
                    </a:moveTo>
                    <a:cubicBezTo>
                      <a:pt x="121" y="99"/>
                      <a:pt x="113" y="94"/>
                      <a:pt x="101" y="86"/>
                    </a:cubicBezTo>
                    <a:cubicBezTo>
                      <a:pt x="88" y="77"/>
                      <a:pt x="73" y="66"/>
                      <a:pt x="57" y="53"/>
                    </a:cubicBezTo>
                    <a:cubicBezTo>
                      <a:pt x="42" y="41"/>
                      <a:pt x="28" y="28"/>
                      <a:pt x="17" y="18"/>
                    </a:cubicBezTo>
                    <a:cubicBezTo>
                      <a:pt x="6" y="7"/>
                      <a:pt x="0" y="0"/>
                      <a:pt x="0" y="0"/>
                    </a:cubicBezTo>
                    <a:cubicBezTo>
                      <a:pt x="0" y="0"/>
                      <a:pt x="8" y="5"/>
                      <a:pt x="21" y="13"/>
                    </a:cubicBezTo>
                    <a:cubicBezTo>
                      <a:pt x="33" y="22"/>
                      <a:pt x="49" y="33"/>
                      <a:pt x="64" y="46"/>
                    </a:cubicBezTo>
                    <a:cubicBezTo>
                      <a:pt x="79" y="58"/>
                      <a:pt x="94" y="71"/>
                      <a:pt x="104" y="81"/>
                    </a:cubicBezTo>
                    <a:cubicBezTo>
                      <a:pt x="115" y="92"/>
                      <a:pt x="121" y="99"/>
                      <a:pt x="121" y="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7" name="TextBox 126"/>
            <p:cNvSpPr txBox="1"/>
            <p:nvPr/>
          </p:nvSpPr>
          <p:spPr>
            <a:xfrm rot="1076913">
              <a:off x="3387873" y="2863264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目标</a:t>
              </a:r>
              <a:endParaRPr lang="zh-CN" altLang="en-US" sz="2000" dirty="0"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28" name="TextBox 127"/>
          <p:cNvSpPr txBox="1"/>
          <p:nvPr/>
        </p:nvSpPr>
        <p:spPr>
          <a:xfrm rot="1607501">
            <a:off x="1694934" y="2089891"/>
            <a:ext cx="2084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让</a:t>
            </a:r>
            <a:r>
              <a:rPr lang="zh-CN" altLang="en-US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每个孩子享受最适合自己的</a:t>
            </a:r>
            <a:r>
              <a:rPr lang="zh-CN" altLang="en-US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教育</a:t>
            </a:r>
            <a:endParaRPr lang="zh-CN" altLang="en-US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 rot="3504116">
            <a:off x="3496217" y="2663022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做</a:t>
            </a:r>
            <a:r>
              <a:rPr lang="zh-CN" altLang="en-US" sz="20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最好的自己</a:t>
            </a:r>
          </a:p>
        </p:txBody>
      </p:sp>
      <p:grpSp>
        <p:nvGrpSpPr>
          <p:cNvPr id="130" name="组合 129"/>
          <p:cNvGrpSpPr/>
          <p:nvPr/>
        </p:nvGrpSpPr>
        <p:grpSpPr>
          <a:xfrm rot="20700143">
            <a:off x="5127454" y="1587343"/>
            <a:ext cx="581282" cy="653576"/>
            <a:chOff x="4777183" y="261724"/>
            <a:chExt cx="1222268" cy="1374281"/>
          </a:xfrm>
        </p:grpSpPr>
        <p:sp>
          <p:nvSpPr>
            <p:cNvPr id="131" name="Freeform 144"/>
            <p:cNvSpPr>
              <a:spLocks/>
            </p:cNvSpPr>
            <p:nvPr/>
          </p:nvSpPr>
          <p:spPr bwMode="auto">
            <a:xfrm>
              <a:off x="4814159" y="261724"/>
              <a:ext cx="404684" cy="501233"/>
            </a:xfrm>
            <a:custGeom>
              <a:avLst/>
              <a:gdLst>
                <a:gd name="T0" fmla="*/ 121 w 121"/>
                <a:gd name="T1" fmla="*/ 104 h 149"/>
                <a:gd name="T2" fmla="*/ 13 w 121"/>
                <a:gd name="T3" fmla="*/ 79 h 149"/>
                <a:gd name="T4" fmla="*/ 49 w 121"/>
                <a:gd name="T5" fmla="*/ 87 h 149"/>
                <a:gd name="T6" fmla="*/ 31 w 121"/>
                <a:gd name="T7" fmla="*/ 110 h 149"/>
                <a:gd name="T8" fmla="*/ 65 w 121"/>
                <a:gd name="T9" fmla="*/ 108 h 149"/>
                <a:gd name="T10" fmla="*/ 53 w 121"/>
                <a:gd name="T11" fmla="*/ 139 h 149"/>
                <a:gd name="T12" fmla="*/ 96 w 121"/>
                <a:gd name="T13" fmla="*/ 120 h 149"/>
                <a:gd name="T14" fmla="*/ 108 w 121"/>
                <a:gd name="T15" fmla="*/ 124 h 149"/>
                <a:gd name="T16" fmla="*/ 121 w 121"/>
                <a:gd name="T17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149">
                  <a:moveTo>
                    <a:pt x="121" y="104"/>
                  </a:moveTo>
                  <a:cubicBezTo>
                    <a:pt x="121" y="104"/>
                    <a:pt x="88" y="0"/>
                    <a:pt x="13" y="79"/>
                  </a:cubicBezTo>
                  <a:cubicBezTo>
                    <a:pt x="13" y="79"/>
                    <a:pt x="0" y="109"/>
                    <a:pt x="49" y="87"/>
                  </a:cubicBezTo>
                  <a:cubicBezTo>
                    <a:pt x="49" y="87"/>
                    <a:pt x="33" y="103"/>
                    <a:pt x="31" y="110"/>
                  </a:cubicBezTo>
                  <a:cubicBezTo>
                    <a:pt x="30" y="112"/>
                    <a:pt x="25" y="137"/>
                    <a:pt x="65" y="108"/>
                  </a:cubicBezTo>
                  <a:cubicBezTo>
                    <a:pt x="65" y="108"/>
                    <a:pt x="42" y="131"/>
                    <a:pt x="53" y="139"/>
                  </a:cubicBezTo>
                  <a:cubicBezTo>
                    <a:pt x="53" y="139"/>
                    <a:pt x="65" y="149"/>
                    <a:pt x="96" y="120"/>
                  </a:cubicBezTo>
                  <a:cubicBezTo>
                    <a:pt x="108" y="124"/>
                    <a:pt x="108" y="124"/>
                    <a:pt x="108" y="124"/>
                  </a:cubicBezTo>
                  <a:lnTo>
                    <a:pt x="121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5"/>
            <p:cNvSpPr>
              <a:spLocks/>
            </p:cNvSpPr>
            <p:nvPr/>
          </p:nvSpPr>
          <p:spPr bwMode="auto">
            <a:xfrm>
              <a:off x="5559845" y="853342"/>
              <a:ext cx="429335" cy="417009"/>
            </a:xfrm>
            <a:custGeom>
              <a:avLst/>
              <a:gdLst>
                <a:gd name="T0" fmla="*/ 19 w 128"/>
                <a:gd name="T1" fmla="*/ 12 h 124"/>
                <a:gd name="T2" fmla="*/ 86 w 128"/>
                <a:gd name="T3" fmla="*/ 101 h 124"/>
                <a:gd name="T4" fmla="*/ 64 w 128"/>
                <a:gd name="T5" fmla="*/ 71 h 124"/>
                <a:gd name="T6" fmla="*/ 50 w 128"/>
                <a:gd name="T7" fmla="*/ 96 h 124"/>
                <a:gd name="T8" fmla="*/ 39 w 128"/>
                <a:gd name="T9" fmla="*/ 65 h 124"/>
                <a:gd name="T10" fmla="*/ 14 w 128"/>
                <a:gd name="T11" fmla="*/ 88 h 124"/>
                <a:gd name="T12" fmla="*/ 15 w 128"/>
                <a:gd name="T13" fmla="*/ 41 h 124"/>
                <a:gd name="T14" fmla="*/ 6 w 128"/>
                <a:gd name="T15" fmla="*/ 32 h 124"/>
                <a:gd name="T16" fmla="*/ 19 w 128"/>
                <a:gd name="T17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4">
                  <a:moveTo>
                    <a:pt x="19" y="12"/>
                  </a:moveTo>
                  <a:cubicBezTo>
                    <a:pt x="19" y="12"/>
                    <a:pt x="128" y="0"/>
                    <a:pt x="86" y="101"/>
                  </a:cubicBezTo>
                  <a:cubicBezTo>
                    <a:pt x="86" y="101"/>
                    <a:pt x="63" y="124"/>
                    <a:pt x="64" y="71"/>
                  </a:cubicBezTo>
                  <a:cubicBezTo>
                    <a:pt x="64" y="71"/>
                    <a:pt x="57" y="91"/>
                    <a:pt x="50" y="96"/>
                  </a:cubicBezTo>
                  <a:cubicBezTo>
                    <a:pt x="48" y="98"/>
                    <a:pt x="27" y="113"/>
                    <a:pt x="39" y="65"/>
                  </a:cubicBezTo>
                  <a:cubicBezTo>
                    <a:pt x="39" y="65"/>
                    <a:pt x="27" y="95"/>
                    <a:pt x="14" y="88"/>
                  </a:cubicBezTo>
                  <a:cubicBezTo>
                    <a:pt x="14" y="88"/>
                    <a:pt x="0" y="81"/>
                    <a:pt x="15" y="41"/>
                  </a:cubicBezTo>
                  <a:cubicBezTo>
                    <a:pt x="6" y="32"/>
                    <a:pt x="6" y="32"/>
                    <a:pt x="6" y="32"/>
                  </a:cubicBezTo>
                  <a:lnTo>
                    <a:pt x="1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6"/>
            <p:cNvSpPr>
              <a:spLocks/>
            </p:cNvSpPr>
            <p:nvPr/>
          </p:nvSpPr>
          <p:spPr bwMode="auto">
            <a:xfrm>
              <a:off x="5136674" y="473310"/>
              <a:ext cx="569022" cy="630649"/>
            </a:xfrm>
            <a:custGeom>
              <a:avLst/>
              <a:gdLst>
                <a:gd name="T0" fmla="*/ 72 w 170"/>
                <a:gd name="T1" fmla="*/ 165 h 188"/>
                <a:gd name="T2" fmla="*/ 147 w 170"/>
                <a:gd name="T3" fmla="*/ 131 h 188"/>
                <a:gd name="T4" fmla="*/ 124 w 170"/>
                <a:gd name="T5" fmla="*/ 24 h 188"/>
                <a:gd name="T6" fmla="*/ 17 w 170"/>
                <a:gd name="T7" fmla="*/ 46 h 188"/>
                <a:gd name="T8" fmla="*/ 15 w 170"/>
                <a:gd name="T9" fmla="*/ 128 h 188"/>
                <a:gd name="T10" fmla="*/ 7 w 170"/>
                <a:gd name="T11" fmla="*/ 140 h 188"/>
                <a:gd name="T12" fmla="*/ 13 w 170"/>
                <a:gd name="T13" fmla="*/ 167 h 188"/>
                <a:gd name="T14" fmla="*/ 37 w 170"/>
                <a:gd name="T15" fmla="*/ 183 h 188"/>
                <a:gd name="T16" fmla="*/ 64 w 170"/>
                <a:gd name="T17" fmla="*/ 177 h 188"/>
                <a:gd name="T18" fmla="*/ 72 w 170"/>
                <a:gd name="T19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88">
                  <a:moveTo>
                    <a:pt x="72" y="165"/>
                  </a:moveTo>
                  <a:cubicBezTo>
                    <a:pt x="100" y="169"/>
                    <a:pt x="130" y="157"/>
                    <a:pt x="147" y="131"/>
                  </a:cubicBezTo>
                  <a:cubicBezTo>
                    <a:pt x="170" y="95"/>
                    <a:pt x="160" y="47"/>
                    <a:pt x="124" y="24"/>
                  </a:cubicBezTo>
                  <a:cubicBezTo>
                    <a:pt x="89" y="0"/>
                    <a:pt x="40" y="10"/>
                    <a:pt x="17" y="46"/>
                  </a:cubicBezTo>
                  <a:cubicBezTo>
                    <a:pt x="0" y="72"/>
                    <a:pt x="0" y="103"/>
                    <a:pt x="15" y="128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9"/>
                    <a:pt x="4" y="161"/>
                    <a:pt x="13" y="167"/>
                  </a:cubicBezTo>
                  <a:cubicBezTo>
                    <a:pt x="37" y="183"/>
                    <a:pt x="37" y="183"/>
                    <a:pt x="37" y="183"/>
                  </a:cubicBezTo>
                  <a:cubicBezTo>
                    <a:pt x="46" y="188"/>
                    <a:pt x="58" y="186"/>
                    <a:pt x="64" y="177"/>
                  </a:cubicBezTo>
                  <a:lnTo>
                    <a:pt x="72" y="165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7"/>
            <p:cNvSpPr>
              <a:spLocks/>
            </p:cNvSpPr>
            <p:nvPr/>
          </p:nvSpPr>
          <p:spPr bwMode="auto">
            <a:xfrm>
              <a:off x="5068884" y="927295"/>
              <a:ext cx="306081" cy="264996"/>
            </a:xfrm>
            <a:custGeom>
              <a:avLst/>
              <a:gdLst>
                <a:gd name="T0" fmla="*/ 72 w 91"/>
                <a:gd name="T1" fmla="*/ 75 h 79"/>
                <a:gd name="T2" fmla="*/ 66 w 91"/>
                <a:gd name="T3" fmla="*/ 62 h 79"/>
                <a:gd name="T4" fmla="*/ 80 w 91"/>
                <a:gd name="T5" fmla="*/ 62 h 79"/>
                <a:gd name="T6" fmla="*/ 75 w 91"/>
                <a:gd name="T7" fmla="*/ 49 h 79"/>
                <a:gd name="T8" fmla="*/ 89 w 91"/>
                <a:gd name="T9" fmla="*/ 49 h 79"/>
                <a:gd name="T10" fmla="*/ 83 w 91"/>
                <a:gd name="T11" fmla="*/ 36 h 79"/>
                <a:gd name="T12" fmla="*/ 33 w 91"/>
                <a:gd name="T13" fmla="*/ 3 h 79"/>
                <a:gd name="T14" fmla="*/ 19 w 91"/>
                <a:gd name="T15" fmla="*/ 3 h 79"/>
                <a:gd name="T16" fmla="*/ 25 w 91"/>
                <a:gd name="T17" fmla="*/ 16 h 79"/>
                <a:gd name="T18" fmla="*/ 11 w 91"/>
                <a:gd name="T19" fmla="*/ 16 h 79"/>
                <a:gd name="T20" fmla="*/ 16 w 91"/>
                <a:gd name="T21" fmla="*/ 29 h 79"/>
                <a:gd name="T22" fmla="*/ 2 w 91"/>
                <a:gd name="T23" fmla="*/ 29 h 79"/>
                <a:gd name="T24" fmla="*/ 8 w 91"/>
                <a:gd name="T25" fmla="*/ 42 h 79"/>
                <a:gd name="T26" fmla="*/ 13 w 91"/>
                <a:gd name="T27" fmla="*/ 46 h 79"/>
                <a:gd name="T28" fmla="*/ 25 w 91"/>
                <a:gd name="T29" fmla="*/ 70 h 79"/>
                <a:gd name="T30" fmla="*/ 53 w 91"/>
                <a:gd name="T31" fmla="*/ 72 h 79"/>
                <a:gd name="T32" fmla="*/ 58 w 91"/>
                <a:gd name="T33" fmla="*/ 75 h 79"/>
                <a:gd name="T34" fmla="*/ 72 w 91"/>
                <a:gd name="T35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79">
                  <a:moveTo>
                    <a:pt x="72" y="75"/>
                  </a:moveTo>
                  <a:cubicBezTo>
                    <a:pt x="74" y="71"/>
                    <a:pt x="72" y="66"/>
                    <a:pt x="66" y="62"/>
                  </a:cubicBezTo>
                  <a:cubicBezTo>
                    <a:pt x="72" y="66"/>
                    <a:pt x="78" y="66"/>
                    <a:pt x="80" y="62"/>
                  </a:cubicBezTo>
                  <a:cubicBezTo>
                    <a:pt x="83" y="58"/>
                    <a:pt x="80" y="53"/>
                    <a:pt x="75" y="49"/>
                  </a:cubicBezTo>
                  <a:cubicBezTo>
                    <a:pt x="80" y="53"/>
                    <a:pt x="87" y="52"/>
                    <a:pt x="89" y="49"/>
                  </a:cubicBezTo>
                  <a:cubicBezTo>
                    <a:pt x="91" y="45"/>
                    <a:pt x="89" y="39"/>
                    <a:pt x="83" y="36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28" y="0"/>
                    <a:pt x="22" y="0"/>
                    <a:pt x="19" y="3"/>
                  </a:cubicBezTo>
                  <a:cubicBezTo>
                    <a:pt x="17" y="7"/>
                    <a:pt x="19" y="13"/>
                    <a:pt x="25" y="16"/>
                  </a:cubicBezTo>
                  <a:cubicBezTo>
                    <a:pt x="19" y="13"/>
                    <a:pt x="13" y="13"/>
                    <a:pt x="11" y="16"/>
                  </a:cubicBezTo>
                  <a:cubicBezTo>
                    <a:pt x="8" y="20"/>
                    <a:pt x="11" y="26"/>
                    <a:pt x="16" y="29"/>
                  </a:cubicBezTo>
                  <a:cubicBezTo>
                    <a:pt x="11" y="26"/>
                    <a:pt x="5" y="26"/>
                    <a:pt x="2" y="29"/>
                  </a:cubicBezTo>
                  <a:cubicBezTo>
                    <a:pt x="0" y="33"/>
                    <a:pt x="2" y="39"/>
                    <a:pt x="8" y="4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8" y="52"/>
                    <a:pt x="14" y="63"/>
                    <a:pt x="25" y="70"/>
                  </a:cubicBezTo>
                  <a:cubicBezTo>
                    <a:pt x="36" y="78"/>
                    <a:pt x="48" y="78"/>
                    <a:pt x="53" y="72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63" y="79"/>
                    <a:pt x="69" y="79"/>
                    <a:pt x="72" y="75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8"/>
            <p:cNvSpPr>
              <a:spLocks/>
            </p:cNvSpPr>
            <p:nvPr/>
          </p:nvSpPr>
          <p:spPr bwMode="auto">
            <a:xfrm>
              <a:off x="4840864" y="382923"/>
              <a:ext cx="174610" cy="127362"/>
            </a:xfrm>
            <a:custGeom>
              <a:avLst/>
              <a:gdLst>
                <a:gd name="T0" fmla="*/ 52 w 52"/>
                <a:gd name="T1" fmla="*/ 0 h 38"/>
                <a:gd name="T2" fmla="*/ 42 w 52"/>
                <a:gd name="T3" fmla="*/ 4 h 38"/>
                <a:gd name="T4" fmla="*/ 22 w 52"/>
                <a:gd name="T5" fmla="*/ 14 h 38"/>
                <a:gd name="T6" fmla="*/ 13 w 52"/>
                <a:gd name="T7" fmla="*/ 22 h 38"/>
                <a:gd name="T8" fmla="*/ 9 w 52"/>
                <a:gd name="T9" fmla="*/ 25 h 38"/>
                <a:gd name="T10" fmla="*/ 6 w 52"/>
                <a:gd name="T11" fmla="*/ 29 h 38"/>
                <a:gd name="T12" fmla="*/ 2 w 52"/>
                <a:gd name="T13" fmla="*/ 36 h 38"/>
                <a:gd name="T14" fmla="*/ 0 w 52"/>
                <a:gd name="T15" fmla="*/ 38 h 38"/>
                <a:gd name="T16" fmla="*/ 3 w 52"/>
                <a:gd name="T17" fmla="*/ 28 h 38"/>
                <a:gd name="T18" fmla="*/ 6 w 52"/>
                <a:gd name="T19" fmla="*/ 23 h 38"/>
                <a:gd name="T20" fmla="*/ 9 w 52"/>
                <a:gd name="T21" fmla="*/ 18 h 38"/>
                <a:gd name="T22" fmla="*/ 19 w 52"/>
                <a:gd name="T23" fmla="*/ 10 h 38"/>
                <a:gd name="T24" fmla="*/ 30 w 52"/>
                <a:gd name="T25" fmla="*/ 4 h 38"/>
                <a:gd name="T26" fmla="*/ 41 w 52"/>
                <a:gd name="T27" fmla="*/ 1 h 38"/>
                <a:gd name="T28" fmla="*/ 52 w 52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38">
                  <a:moveTo>
                    <a:pt x="52" y="0"/>
                  </a:moveTo>
                  <a:cubicBezTo>
                    <a:pt x="52" y="0"/>
                    <a:pt x="48" y="1"/>
                    <a:pt x="42" y="4"/>
                  </a:cubicBezTo>
                  <a:cubicBezTo>
                    <a:pt x="36" y="6"/>
                    <a:pt x="29" y="10"/>
                    <a:pt x="22" y="14"/>
                  </a:cubicBezTo>
                  <a:cubicBezTo>
                    <a:pt x="19" y="17"/>
                    <a:pt x="15" y="19"/>
                    <a:pt x="13" y="22"/>
                  </a:cubicBezTo>
                  <a:cubicBezTo>
                    <a:pt x="12" y="23"/>
                    <a:pt x="10" y="24"/>
                    <a:pt x="9" y="25"/>
                  </a:cubicBezTo>
                  <a:cubicBezTo>
                    <a:pt x="8" y="27"/>
                    <a:pt x="7" y="28"/>
                    <a:pt x="6" y="29"/>
                  </a:cubicBezTo>
                  <a:cubicBezTo>
                    <a:pt x="4" y="32"/>
                    <a:pt x="3" y="34"/>
                    <a:pt x="2" y="36"/>
                  </a:cubicBezTo>
                  <a:cubicBezTo>
                    <a:pt x="1" y="37"/>
                    <a:pt x="0" y="38"/>
                    <a:pt x="0" y="38"/>
                  </a:cubicBezTo>
                  <a:cubicBezTo>
                    <a:pt x="1" y="38"/>
                    <a:pt x="0" y="34"/>
                    <a:pt x="3" y="28"/>
                  </a:cubicBezTo>
                  <a:cubicBezTo>
                    <a:pt x="4" y="26"/>
                    <a:pt x="5" y="25"/>
                    <a:pt x="6" y="23"/>
                  </a:cubicBezTo>
                  <a:cubicBezTo>
                    <a:pt x="7" y="21"/>
                    <a:pt x="8" y="20"/>
                    <a:pt x="9" y="18"/>
                  </a:cubicBezTo>
                  <a:cubicBezTo>
                    <a:pt x="12" y="15"/>
                    <a:pt x="15" y="12"/>
                    <a:pt x="19" y="10"/>
                  </a:cubicBezTo>
                  <a:cubicBezTo>
                    <a:pt x="23" y="8"/>
                    <a:pt x="27" y="5"/>
                    <a:pt x="30" y="4"/>
                  </a:cubicBezTo>
                  <a:cubicBezTo>
                    <a:pt x="34" y="2"/>
                    <a:pt x="38" y="2"/>
                    <a:pt x="41" y="1"/>
                  </a:cubicBezTo>
                  <a:cubicBezTo>
                    <a:pt x="47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9"/>
            <p:cNvSpPr>
              <a:spLocks/>
            </p:cNvSpPr>
            <p:nvPr/>
          </p:nvSpPr>
          <p:spPr bwMode="auto">
            <a:xfrm>
              <a:off x="4826484" y="345947"/>
              <a:ext cx="127362" cy="92440"/>
            </a:xfrm>
            <a:custGeom>
              <a:avLst/>
              <a:gdLst>
                <a:gd name="T0" fmla="*/ 38 w 38"/>
                <a:gd name="T1" fmla="*/ 1 h 28"/>
                <a:gd name="T2" fmla="*/ 31 w 38"/>
                <a:gd name="T3" fmla="*/ 4 h 28"/>
                <a:gd name="T4" fmla="*/ 24 w 38"/>
                <a:gd name="T5" fmla="*/ 7 h 28"/>
                <a:gd name="T6" fmla="*/ 21 w 38"/>
                <a:gd name="T7" fmla="*/ 10 h 28"/>
                <a:gd name="T8" fmla="*/ 17 w 38"/>
                <a:gd name="T9" fmla="*/ 12 h 28"/>
                <a:gd name="T10" fmla="*/ 10 w 38"/>
                <a:gd name="T11" fmla="*/ 17 h 28"/>
                <a:gd name="T12" fmla="*/ 5 w 38"/>
                <a:gd name="T13" fmla="*/ 22 h 28"/>
                <a:gd name="T14" fmla="*/ 0 w 38"/>
                <a:gd name="T15" fmla="*/ 28 h 28"/>
                <a:gd name="T16" fmla="*/ 3 w 38"/>
                <a:gd name="T17" fmla="*/ 21 h 28"/>
                <a:gd name="T18" fmla="*/ 7 w 38"/>
                <a:gd name="T19" fmla="*/ 14 h 28"/>
                <a:gd name="T20" fmla="*/ 14 w 38"/>
                <a:gd name="T21" fmla="*/ 7 h 28"/>
                <a:gd name="T22" fmla="*/ 18 w 38"/>
                <a:gd name="T23" fmla="*/ 5 h 28"/>
                <a:gd name="T24" fmla="*/ 22 w 38"/>
                <a:gd name="T25" fmla="*/ 3 h 28"/>
                <a:gd name="T26" fmla="*/ 30 w 38"/>
                <a:gd name="T27" fmla="*/ 1 h 28"/>
                <a:gd name="T28" fmla="*/ 38 w 38"/>
                <a:gd name="T2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28">
                  <a:moveTo>
                    <a:pt x="38" y="1"/>
                  </a:moveTo>
                  <a:cubicBezTo>
                    <a:pt x="38" y="1"/>
                    <a:pt x="35" y="2"/>
                    <a:pt x="31" y="4"/>
                  </a:cubicBezTo>
                  <a:cubicBezTo>
                    <a:pt x="29" y="5"/>
                    <a:pt x="27" y="6"/>
                    <a:pt x="24" y="7"/>
                  </a:cubicBezTo>
                  <a:cubicBezTo>
                    <a:pt x="23" y="8"/>
                    <a:pt x="22" y="9"/>
                    <a:pt x="21" y="10"/>
                  </a:cubicBezTo>
                  <a:cubicBezTo>
                    <a:pt x="19" y="10"/>
                    <a:pt x="18" y="11"/>
                    <a:pt x="17" y="12"/>
                  </a:cubicBezTo>
                  <a:cubicBezTo>
                    <a:pt x="15" y="14"/>
                    <a:pt x="12" y="15"/>
                    <a:pt x="10" y="17"/>
                  </a:cubicBezTo>
                  <a:cubicBezTo>
                    <a:pt x="9" y="19"/>
                    <a:pt x="6" y="20"/>
                    <a:pt x="5" y="22"/>
                  </a:cubicBezTo>
                  <a:cubicBezTo>
                    <a:pt x="3" y="26"/>
                    <a:pt x="0" y="28"/>
                    <a:pt x="0" y="28"/>
                  </a:cubicBezTo>
                  <a:cubicBezTo>
                    <a:pt x="0" y="28"/>
                    <a:pt x="1" y="25"/>
                    <a:pt x="3" y="21"/>
                  </a:cubicBezTo>
                  <a:cubicBezTo>
                    <a:pt x="3" y="18"/>
                    <a:pt x="5" y="16"/>
                    <a:pt x="7" y="14"/>
                  </a:cubicBezTo>
                  <a:cubicBezTo>
                    <a:pt x="9" y="11"/>
                    <a:pt x="11" y="10"/>
                    <a:pt x="14" y="7"/>
                  </a:cubicBezTo>
                  <a:cubicBezTo>
                    <a:pt x="15" y="6"/>
                    <a:pt x="17" y="6"/>
                    <a:pt x="18" y="5"/>
                  </a:cubicBezTo>
                  <a:cubicBezTo>
                    <a:pt x="19" y="4"/>
                    <a:pt x="21" y="4"/>
                    <a:pt x="22" y="3"/>
                  </a:cubicBezTo>
                  <a:cubicBezTo>
                    <a:pt x="25" y="2"/>
                    <a:pt x="28" y="1"/>
                    <a:pt x="30" y="1"/>
                  </a:cubicBezTo>
                  <a:cubicBezTo>
                    <a:pt x="35" y="0"/>
                    <a:pt x="38" y="1"/>
                    <a:pt x="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0"/>
            <p:cNvSpPr>
              <a:spLocks/>
            </p:cNvSpPr>
            <p:nvPr/>
          </p:nvSpPr>
          <p:spPr bwMode="auto">
            <a:xfrm>
              <a:off x="5880306" y="927295"/>
              <a:ext cx="65735" cy="211586"/>
            </a:xfrm>
            <a:custGeom>
              <a:avLst/>
              <a:gdLst>
                <a:gd name="T0" fmla="*/ 14 w 19"/>
                <a:gd name="T1" fmla="*/ 63 h 63"/>
                <a:gd name="T2" fmla="*/ 14 w 19"/>
                <a:gd name="T3" fmla="*/ 52 h 63"/>
                <a:gd name="T4" fmla="*/ 13 w 19"/>
                <a:gd name="T5" fmla="*/ 30 h 63"/>
                <a:gd name="T6" fmla="*/ 10 w 19"/>
                <a:gd name="T7" fmla="*/ 18 h 63"/>
                <a:gd name="T8" fmla="*/ 8 w 19"/>
                <a:gd name="T9" fmla="*/ 13 h 63"/>
                <a:gd name="T10" fmla="*/ 6 w 19"/>
                <a:gd name="T11" fmla="*/ 9 h 63"/>
                <a:gd name="T12" fmla="*/ 2 w 19"/>
                <a:gd name="T13" fmla="*/ 3 h 63"/>
                <a:gd name="T14" fmla="*/ 0 w 19"/>
                <a:gd name="T15" fmla="*/ 0 h 63"/>
                <a:gd name="T16" fmla="*/ 8 w 19"/>
                <a:gd name="T17" fmla="*/ 7 h 63"/>
                <a:gd name="T18" fmla="*/ 11 w 19"/>
                <a:gd name="T19" fmla="*/ 11 h 63"/>
                <a:gd name="T20" fmla="*/ 14 w 19"/>
                <a:gd name="T21" fmla="*/ 16 h 63"/>
                <a:gd name="T22" fmla="*/ 18 w 19"/>
                <a:gd name="T23" fmla="*/ 29 h 63"/>
                <a:gd name="T24" fmla="*/ 18 w 19"/>
                <a:gd name="T25" fmla="*/ 42 h 63"/>
                <a:gd name="T26" fmla="*/ 17 w 19"/>
                <a:gd name="T27" fmla="*/ 52 h 63"/>
                <a:gd name="T28" fmla="*/ 14 w 19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63">
                  <a:moveTo>
                    <a:pt x="14" y="63"/>
                  </a:moveTo>
                  <a:cubicBezTo>
                    <a:pt x="14" y="63"/>
                    <a:pt x="14" y="58"/>
                    <a:pt x="14" y="52"/>
                  </a:cubicBezTo>
                  <a:cubicBezTo>
                    <a:pt x="14" y="46"/>
                    <a:pt x="14" y="38"/>
                    <a:pt x="13" y="30"/>
                  </a:cubicBezTo>
                  <a:cubicBezTo>
                    <a:pt x="12" y="26"/>
                    <a:pt x="11" y="22"/>
                    <a:pt x="10" y="18"/>
                  </a:cubicBezTo>
                  <a:cubicBezTo>
                    <a:pt x="9" y="16"/>
                    <a:pt x="9" y="15"/>
                    <a:pt x="8" y="13"/>
                  </a:cubicBezTo>
                  <a:cubicBezTo>
                    <a:pt x="7" y="12"/>
                    <a:pt x="7" y="10"/>
                    <a:pt x="6" y="9"/>
                  </a:cubicBezTo>
                  <a:cubicBezTo>
                    <a:pt x="4" y="6"/>
                    <a:pt x="3" y="4"/>
                    <a:pt x="2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4" y="2"/>
                    <a:pt x="8" y="7"/>
                  </a:cubicBezTo>
                  <a:cubicBezTo>
                    <a:pt x="9" y="8"/>
                    <a:pt x="10" y="10"/>
                    <a:pt x="11" y="11"/>
                  </a:cubicBezTo>
                  <a:cubicBezTo>
                    <a:pt x="13" y="13"/>
                    <a:pt x="13" y="15"/>
                    <a:pt x="14" y="16"/>
                  </a:cubicBezTo>
                  <a:cubicBezTo>
                    <a:pt x="16" y="20"/>
                    <a:pt x="17" y="24"/>
                    <a:pt x="18" y="29"/>
                  </a:cubicBezTo>
                  <a:cubicBezTo>
                    <a:pt x="18" y="33"/>
                    <a:pt x="19" y="37"/>
                    <a:pt x="18" y="42"/>
                  </a:cubicBezTo>
                  <a:cubicBezTo>
                    <a:pt x="18" y="46"/>
                    <a:pt x="17" y="49"/>
                    <a:pt x="17" y="52"/>
                  </a:cubicBezTo>
                  <a:cubicBezTo>
                    <a:pt x="15" y="59"/>
                    <a:pt x="14" y="63"/>
                    <a:pt x="14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1"/>
            <p:cNvSpPr>
              <a:spLocks/>
            </p:cNvSpPr>
            <p:nvPr/>
          </p:nvSpPr>
          <p:spPr bwMode="auto">
            <a:xfrm>
              <a:off x="5952204" y="943729"/>
              <a:ext cx="47247" cy="154067"/>
            </a:xfrm>
            <a:custGeom>
              <a:avLst/>
              <a:gdLst>
                <a:gd name="T0" fmla="*/ 9 w 14"/>
                <a:gd name="T1" fmla="*/ 46 h 46"/>
                <a:gd name="T2" fmla="*/ 9 w 14"/>
                <a:gd name="T3" fmla="*/ 38 h 46"/>
                <a:gd name="T4" fmla="*/ 9 w 14"/>
                <a:gd name="T5" fmla="*/ 30 h 46"/>
                <a:gd name="T6" fmla="*/ 8 w 14"/>
                <a:gd name="T7" fmla="*/ 26 h 46"/>
                <a:gd name="T8" fmla="*/ 8 w 14"/>
                <a:gd name="T9" fmla="*/ 22 h 46"/>
                <a:gd name="T10" fmla="*/ 6 w 14"/>
                <a:gd name="T11" fmla="*/ 14 h 46"/>
                <a:gd name="T12" fmla="*/ 3 w 14"/>
                <a:gd name="T13" fmla="*/ 7 h 46"/>
                <a:gd name="T14" fmla="*/ 0 w 14"/>
                <a:gd name="T15" fmla="*/ 0 h 46"/>
                <a:gd name="T16" fmla="*/ 6 w 14"/>
                <a:gd name="T17" fmla="*/ 5 h 46"/>
                <a:gd name="T18" fmla="*/ 10 w 14"/>
                <a:gd name="T19" fmla="*/ 12 h 46"/>
                <a:gd name="T20" fmla="*/ 13 w 14"/>
                <a:gd name="T21" fmla="*/ 21 h 46"/>
                <a:gd name="T22" fmla="*/ 13 w 14"/>
                <a:gd name="T23" fmla="*/ 26 h 46"/>
                <a:gd name="T24" fmla="*/ 13 w 14"/>
                <a:gd name="T25" fmla="*/ 30 h 46"/>
                <a:gd name="T26" fmla="*/ 12 w 14"/>
                <a:gd name="T27" fmla="*/ 38 h 46"/>
                <a:gd name="T28" fmla="*/ 9 w 14"/>
                <a:gd name="T2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46">
                  <a:moveTo>
                    <a:pt x="9" y="46"/>
                  </a:moveTo>
                  <a:cubicBezTo>
                    <a:pt x="9" y="46"/>
                    <a:pt x="9" y="43"/>
                    <a:pt x="9" y="38"/>
                  </a:cubicBezTo>
                  <a:cubicBezTo>
                    <a:pt x="9" y="36"/>
                    <a:pt x="9" y="33"/>
                    <a:pt x="9" y="30"/>
                  </a:cubicBezTo>
                  <a:cubicBezTo>
                    <a:pt x="9" y="29"/>
                    <a:pt x="8" y="28"/>
                    <a:pt x="8" y="26"/>
                  </a:cubicBezTo>
                  <a:cubicBezTo>
                    <a:pt x="8" y="25"/>
                    <a:pt x="8" y="23"/>
                    <a:pt x="8" y="22"/>
                  </a:cubicBezTo>
                  <a:cubicBezTo>
                    <a:pt x="7" y="19"/>
                    <a:pt x="7" y="16"/>
                    <a:pt x="6" y="14"/>
                  </a:cubicBezTo>
                  <a:cubicBezTo>
                    <a:pt x="4" y="12"/>
                    <a:pt x="4" y="9"/>
                    <a:pt x="3" y="7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0"/>
                    <a:pt x="2" y="2"/>
                    <a:pt x="6" y="5"/>
                  </a:cubicBezTo>
                  <a:cubicBezTo>
                    <a:pt x="7" y="7"/>
                    <a:pt x="9" y="9"/>
                    <a:pt x="10" y="12"/>
                  </a:cubicBezTo>
                  <a:cubicBezTo>
                    <a:pt x="12" y="15"/>
                    <a:pt x="12" y="18"/>
                    <a:pt x="13" y="21"/>
                  </a:cubicBezTo>
                  <a:cubicBezTo>
                    <a:pt x="13" y="23"/>
                    <a:pt x="13" y="24"/>
                    <a:pt x="13" y="26"/>
                  </a:cubicBezTo>
                  <a:cubicBezTo>
                    <a:pt x="13" y="27"/>
                    <a:pt x="14" y="29"/>
                    <a:pt x="13" y="30"/>
                  </a:cubicBezTo>
                  <a:cubicBezTo>
                    <a:pt x="13" y="33"/>
                    <a:pt x="13" y="36"/>
                    <a:pt x="12" y="38"/>
                  </a:cubicBezTo>
                  <a:cubicBezTo>
                    <a:pt x="11" y="43"/>
                    <a:pt x="9" y="46"/>
                    <a:pt x="9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2"/>
            <p:cNvSpPr>
              <a:spLocks/>
            </p:cNvSpPr>
            <p:nvPr/>
          </p:nvSpPr>
          <p:spPr bwMode="auto">
            <a:xfrm>
              <a:off x="4816213" y="1188182"/>
              <a:ext cx="188989" cy="248562"/>
            </a:xfrm>
            <a:custGeom>
              <a:avLst/>
              <a:gdLst>
                <a:gd name="T0" fmla="*/ 0 w 56"/>
                <a:gd name="T1" fmla="*/ 74 h 74"/>
                <a:gd name="T2" fmla="*/ 8 w 56"/>
                <a:gd name="T3" fmla="*/ 62 h 74"/>
                <a:gd name="T4" fmla="*/ 26 w 56"/>
                <a:gd name="T5" fmla="*/ 35 h 74"/>
                <a:gd name="T6" fmla="*/ 46 w 56"/>
                <a:gd name="T7" fmla="*/ 11 h 74"/>
                <a:gd name="T8" fmla="*/ 56 w 56"/>
                <a:gd name="T9" fmla="*/ 0 h 74"/>
                <a:gd name="T10" fmla="*/ 49 w 56"/>
                <a:gd name="T11" fmla="*/ 13 h 74"/>
                <a:gd name="T12" fmla="*/ 30 w 56"/>
                <a:gd name="T13" fmla="*/ 39 h 74"/>
                <a:gd name="T14" fmla="*/ 10 w 56"/>
                <a:gd name="T15" fmla="*/ 64 h 74"/>
                <a:gd name="T16" fmla="*/ 0 w 56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0" y="74"/>
                    <a:pt x="3" y="69"/>
                    <a:pt x="8" y="62"/>
                  </a:cubicBezTo>
                  <a:cubicBezTo>
                    <a:pt x="12" y="54"/>
                    <a:pt x="19" y="45"/>
                    <a:pt x="26" y="35"/>
                  </a:cubicBezTo>
                  <a:cubicBezTo>
                    <a:pt x="33" y="26"/>
                    <a:pt x="40" y="17"/>
                    <a:pt x="46" y="11"/>
                  </a:cubicBezTo>
                  <a:cubicBezTo>
                    <a:pt x="52" y="4"/>
                    <a:pt x="56" y="0"/>
                    <a:pt x="56" y="0"/>
                  </a:cubicBezTo>
                  <a:cubicBezTo>
                    <a:pt x="56" y="0"/>
                    <a:pt x="53" y="5"/>
                    <a:pt x="49" y="13"/>
                  </a:cubicBezTo>
                  <a:cubicBezTo>
                    <a:pt x="44" y="20"/>
                    <a:pt x="37" y="30"/>
                    <a:pt x="30" y="39"/>
                  </a:cubicBezTo>
                  <a:cubicBezTo>
                    <a:pt x="23" y="48"/>
                    <a:pt x="16" y="57"/>
                    <a:pt x="10" y="64"/>
                  </a:cubicBezTo>
                  <a:cubicBezTo>
                    <a:pt x="4" y="70"/>
                    <a:pt x="0" y="74"/>
                    <a:pt x="0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3"/>
            <p:cNvSpPr>
              <a:spLocks/>
            </p:cNvSpPr>
            <p:nvPr/>
          </p:nvSpPr>
          <p:spPr bwMode="auto">
            <a:xfrm>
              <a:off x="4777183" y="1192291"/>
              <a:ext cx="341003" cy="443714"/>
            </a:xfrm>
            <a:custGeom>
              <a:avLst/>
              <a:gdLst>
                <a:gd name="T0" fmla="*/ 0 w 102"/>
                <a:gd name="T1" fmla="*/ 132 h 132"/>
                <a:gd name="T2" fmla="*/ 15 w 102"/>
                <a:gd name="T3" fmla="*/ 110 h 132"/>
                <a:gd name="T4" fmla="*/ 49 w 102"/>
                <a:gd name="T5" fmla="*/ 64 h 132"/>
                <a:gd name="T6" fmla="*/ 85 w 102"/>
                <a:gd name="T7" fmla="*/ 19 h 132"/>
                <a:gd name="T8" fmla="*/ 102 w 102"/>
                <a:gd name="T9" fmla="*/ 0 h 132"/>
                <a:gd name="T10" fmla="*/ 88 w 102"/>
                <a:gd name="T11" fmla="*/ 21 h 132"/>
                <a:gd name="T12" fmla="*/ 54 w 102"/>
                <a:gd name="T13" fmla="*/ 68 h 132"/>
                <a:gd name="T14" fmla="*/ 18 w 102"/>
                <a:gd name="T15" fmla="*/ 112 h 132"/>
                <a:gd name="T16" fmla="*/ 0 w 102"/>
                <a:gd name="T1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32">
                  <a:moveTo>
                    <a:pt x="0" y="132"/>
                  </a:moveTo>
                  <a:cubicBezTo>
                    <a:pt x="0" y="132"/>
                    <a:pt x="6" y="123"/>
                    <a:pt x="15" y="110"/>
                  </a:cubicBezTo>
                  <a:cubicBezTo>
                    <a:pt x="24" y="97"/>
                    <a:pt x="36" y="81"/>
                    <a:pt x="49" y="64"/>
                  </a:cubicBezTo>
                  <a:cubicBezTo>
                    <a:pt x="62" y="47"/>
                    <a:pt x="75" y="31"/>
                    <a:pt x="85" y="19"/>
                  </a:cubicBezTo>
                  <a:cubicBezTo>
                    <a:pt x="95" y="7"/>
                    <a:pt x="102" y="0"/>
                    <a:pt x="102" y="0"/>
                  </a:cubicBezTo>
                  <a:cubicBezTo>
                    <a:pt x="102" y="0"/>
                    <a:pt x="96" y="8"/>
                    <a:pt x="88" y="21"/>
                  </a:cubicBezTo>
                  <a:cubicBezTo>
                    <a:pt x="79" y="34"/>
                    <a:pt x="66" y="51"/>
                    <a:pt x="54" y="68"/>
                  </a:cubicBezTo>
                  <a:cubicBezTo>
                    <a:pt x="41" y="84"/>
                    <a:pt x="28" y="100"/>
                    <a:pt x="18" y="112"/>
                  </a:cubicBezTo>
                  <a:cubicBezTo>
                    <a:pt x="7" y="124"/>
                    <a:pt x="0" y="132"/>
                    <a:pt x="0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4"/>
            <p:cNvSpPr>
              <a:spLocks/>
            </p:cNvSpPr>
            <p:nvPr/>
          </p:nvSpPr>
          <p:spPr bwMode="auto">
            <a:xfrm>
              <a:off x="5005203" y="1255972"/>
              <a:ext cx="186935" cy="244454"/>
            </a:xfrm>
            <a:custGeom>
              <a:avLst/>
              <a:gdLst>
                <a:gd name="T0" fmla="*/ 0 w 56"/>
                <a:gd name="T1" fmla="*/ 73 h 73"/>
                <a:gd name="T2" fmla="*/ 7 w 56"/>
                <a:gd name="T3" fmla="*/ 61 h 73"/>
                <a:gd name="T4" fmla="*/ 26 w 56"/>
                <a:gd name="T5" fmla="*/ 35 h 73"/>
                <a:gd name="T6" fmla="*/ 46 w 56"/>
                <a:gd name="T7" fmla="*/ 10 h 73"/>
                <a:gd name="T8" fmla="*/ 56 w 56"/>
                <a:gd name="T9" fmla="*/ 0 h 73"/>
                <a:gd name="T10" fmla="*/ 48 w 56"/>
                <a:gd name="T11" fmla="*/ 12 h 73"/>
                <a:gd name="T12" fmla="*/ 30 w 56"/>
                <a:gd name="T13" fmla="*/ 38 h 73"/>
                <a:gd name="T14" fmla="*/ 10 w 56"/>
                <a:gd name="T15" fmla="*/ 63 h 73"/>
                <a:gd name="T16" fmla="*/ 0 w 56"/>
                <a:gd name="T1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3">
                  <a:moveTo>
                    <a:pt x="0" y="73"/>
                  </a:moveTo>
                  <a:cubicBezTo>
                    <a:pt x="0" y="73"/>
                    <a:pt x="3" y="68"/>
                    <a:pt x="7" y="61"/>
                  </a:cubicBezTo>
                  <a:cubicBezTo>
                    <a:pt x="12" y="53"/>
                    <a:pt x="19" y="44"/>
                    <a:pt x="26" y="35"/>
                  </a:cubicBezTo>
                  <a:cubicBezTo>
                    <a:pt x="33" y="26"/>
                    <a:pt x="40" y="17"/>
                    <a:pt x="46" y="10"/>
                  </a:cubicBezTo>
                  <a:cubicBezTo>
                    <a:pt x="52" y="4"/>
                    <a:pt x="56" y="0"/>
                    <a:pt x="56" y="0"/>
                  </a:cubicBezTo>
                  <a:cubicBezTo>
                    <a:pt x="56" y="0"/>
                    <a:pt x="53" y="5"/>
                    <a:pt x="48" y="12"/>
                  </a:cubicBezTo>
                  <a:cubicBezTo>
                    <a:pt x="44" y="20"/>
                    <a:pt x="37" y="29"/>
                    <a:pt x="30" y="38"/>
                  </a:cubicBezTo>
                  <a:cubicBezTo>
                    <a:pt x="23" y="47"/>
                    <a:pt x="16" y="57"/>
                    <a:pt x="10" y="63"/>
                  </a:cubicBezTo>
                  <a:cubicBezTo>
                    <a:pt x="4" y="69"/>
                    <a:pt x="0" y="73"/>
                    <a:pt x="0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33" name="组合 1232"/>
          <p:cNvGrpSpPr/>
          <p:nvPr/>
        </p:nvGrpSpPr>
        <p:grpSpPr>
          <a:xfrm>
            <a:off x="1694674" y="3507854"/>
            <a:ext cx="2301262" cy="1233061"/>
            <a:chOff x="-4495993" y="2931213"/>
            <a:chExt cx="2420071" cy="1296721"/>
          </a:xfrm>
        </p:grpSpPr>
        <p:grpSp>
          <p:nvGrpSpPr>
            <p:cNvPr id="1232" name="组合 1231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1144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23" name="组合 1222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1224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34" name="组合 1233"/>
          <p:cNvGrpSpPr/>
          <p:nvPr/>
        </p:nvGrpSpPr>
        <p:grpSpPr>
          <a:xfrm>
            <a:off x="-3133415" y="2340764"/>
            <a:ext cx="958236" cy="1197082"/>
            <a:chOff x="-1246188" y="4338664"/>
            <a:chExt cx="534988" cy="668338"/>
          </a:xfrm>
        </p:grpSpPr>
        <p:sp>
          <p:nvSpPr>
            <p:cNvPr id="1235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3" name="组合 1242"/>
          <p:cNvGrpSpPr/>
          <p:nvPr/>
        </p:nvGrpSpPr>
        <p:grpSpPr>
          <a:xfrm>
            <a:off x="-2412776" y="2031601"/>
            <a:ext cx="1335511" cy="1668394"/>
            <a:chOff x="-1246188" y="4338664"/>
            <a:chExt cx="534988" cy="668338"/>
          </a:xfrm>
        </p:grpSpPr>
        <p:sp>
          <p:nvSpPr>
            <p:cNvPr id="1244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2" name="组合 1251"/>
          <p:cNvGrpSpPr/>
          <p:nvPr/>
        </p:nvGrpSpPr>
        <p:grpSpPr>
          <a:xfrm>
            <a:off x="-3847306" y="2305000"/>
            <a:ext cx="958236" cy="1197082"/>
            <a:chOff x="-1246188" y="4338664"/>
            <a:chExt cx="534988" cy="668338"/>
          </a:xfrm>
        </p:grpSpPr>
        <p:sp>
          <p:nvSpPr>
            <p:cNvPr id="1253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6" name="组合 1285"/>
          <p:cNvGrpSpPr/>
          <p:nvPr/>
        </p:nvGrpSpPr>
        <p:grpSpPr>
          <a:xfrm>
            <a:off x="5647456" y="4189946"/>
            <a:ext cx="322824" cy="511750"/>
            <a:chOff x="-1246188" y="4338664"/>
            <a:chExt cx="534988" cy="668338"/>
          </a:xfrm>
        </p:grpSpPr>
        <p:sp>
          <p:nvSpPr>
            <p:cNvPr id="1287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2438837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中括号 12"/>
          <p:cNvSpPr/>
          <p:nvPr/>
        </p:nvSpPr>
        <p:spPr>
          <a:xfrm rot="5400000">
            <a:off x="4362740" y="155154"/>
            <a:ext cx="399508" cy="4288300"/>
          </a:xfrm>
          <a:prstGeom prst="leftBracket">
            <a:avLst>
              <a:gd name="adj" fmla="val 54112"/>
            </a:avLst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中括号 13"/>
          <p:cNvSpPr/>
          <p:nvPr/>
        </p:nvSpPr>
        <p:spPr>
          <a:xfrm rot="5400000">
            <a:off x="4357182" y="120115"/>
            <a:ext cx="384366" cy="5143620"/>
          </a:xfrm>
          <a:prstGeom prst="leftBracket">
            <a:avLst>
              <a:gd name="adj" fmla="val 54112"/>
            </a:avLst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2568364" y="3591459"/>
            <a:ext cx="1571588" cy="842087"/>
            <a:chOff x="-4495993" y="2931213"/>
            <a:chExt cx="2420071" cy="1296721"/>
          </a:xfrm>
        </p:grpSpPr>
        <p:grpSp>
          <p:nvGrpSpPr>
            <p:cNvPr id="92" name="组合 91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101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94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47" name="组合 646"/>
          <p:cNvGrpSpPr/>
          <p:nvPr/>
        </p:nvGrpSpPr>
        <p:grpSpPr>
          <a:xfrm flipH="1">
            <a:off x="5520692" y="3601871"/>
            <a:ext cx="1571588" cy="842087"/>
            <a:chOff x="-4495993" y="2931213"/>
            <a:chExt cx="2420071" cy="1296721"/>
          </a:xfrm>
        </p:grpSpPr>
        <p:grpSp>
          <p:nvGrpSpPr>
            <p:cNvPr id="648" name="组合 647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657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49" name="组合 648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650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3112828" y="267494"/>
            <a:ext cx="289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组织领导</a:t>
            </a:r>
            <a:endParaRPr lang="zh-CN" altLang="en-US" sz="44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27644" y="1125986"/>
            <a:ext cx="869700" cy="8697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85176" y="1779662"/>
            <a:ext cx="639776" cy="639776"/>
          </a:xfrm>
          <a:prstGeom prst="ellipse">
            <a:avLst/>
          </a:prstGeom>
          <a:solidFill>
            <a:srgbClr val="16CC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997344" y="1779662"/>
            <a:ext cx="639776" cy="639776"/>
          </a:xfrm>
          <a:prstGeom prst="ellipse">
            <a:avLst/>
          </a:prstGeom>
          <a:solidFill>
            <a:srgbClr val="16CC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842519" y="3279620"/>
            <a:ext cx="2770041" cy="1668394"/>
            <a:chOff x="7613492" y="2031601"/>
            <a:chExt cx="2770041" cy="1668394"/>
          </a:xfrm>
        </p:grpSpPr>
        <p:grpSp>
          <p:nvGrpSpPr>
            <p:cNvPr id="16" name="组合 15"/>
            <p:cNvGrpSpPr/>
            <p:nvPr/>
          </p:nvGrpSpPr>
          <p:grpSpPr>
            <a:xfrm>
              <a:off x="8327383" y="2340764"/>
              <a:ext cx="958236" cy="1197082"/>
              <a:chOff x="-1246188" y="4338664"/>
              <a:chExt cx="534988" cy="668338"/>
            </a:xfrm>
          </p:grpSpPr>
          <p:sp>
            <p:nvSpPr>
              <p:cNvPr id="33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16CC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9048022" y="2031601"/>
              <a:ext cx="1335511" cy="1668394"/>
              <a:chOff x="-1246188" y="4338664"/>
              <a:chExt cx="534988" cy="668338"/>
            </a:xfrm>
          </p:grpSpPr>
          <p:sp>
            <p:nvSpPr>
              <p:cNvPr id="26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613492" y="2305000"/>
              <a:ext cx="958236" cy="1197082"/>
              <a:chOff x="-1246188" y="4338664"/>
              <a:chExt cx="534988" cy="668338"/>
            </a:xfrm>
          </p:grpSpPr>
          <p:sp>
            <p:nvSpPr>
              <p:cNvPr id="19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18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-144411" y="3867894"/>
            <a:ext cx="998044" cy="1197082"/>
            <a:chOff x="-1246188" y="4338664"/>
            <a:chExt cx="557213" cy="668338"/>
          </a:xfrm>
        </p:grpSpPr>
        <p:sp>
          <p:nvSpPr>
            <p:cNvPr id="41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16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76227" y="3435846"/>
            <a:ext cx="1631759" cy="1668394"/>
            <a:chOff x="-1246188" y="4338664"/>
            <a:chExt cx="557213" cy="668338"/>
          </a:xfrm>
        </p:grpSpPr>
        <p:sp>
          <p:nvSpPr>
            <p:cNvPr id="50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矩形 10"/>
          <p:cNvSpPr/>
          <p:nvPr/>
        </p:nvSpPr>
        <p:spPr>
          <a:xfrm>
            <a:off x="0" y="4173897"/>
            <a:ext cx="9144000" cy="915566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10"/>
          <p:cNvSpPr/>
          <p:nvPr/>
        </p:nvSpPr>
        <p:spPr>
          <a:xfrm>
            <a:off x="0" y="4320185"/>
            <a:ext cx="9144000" cy="823313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  <a:gd name="connsiteX0" fmla="*/ 0 w 9144000"/>
              <a:gd name="connsiteY0" fmla="*/ 506953 h 846455"/>
              <a:gd name="connsiteX1" fmla="*/ 9144000 w 9144000"/>
              <a:gd name="connsiteY1" fmla="*/ 506953 h 846455"/>
              <a:gd name="connsiteX2" fmla="*/ 9144000 w 9144000"/>
              <a:gd name="connsiteY2" fmla="*/ 846455 h 846455"/>
              <a:gd name="connsiteX3" fmla="*/ 0 w 9144000"/>
              <a:gd name="connsiteY3" fmla="*/ 846455 h 846455"/>
              <a:gd name="connsiteX4" fmla="*/ 0 w 9144000"/>
              <a:gd name="connsiteY4" fmla="*/ 506953 h 846455"/>
              <a:gd name="connsiteX0" fmla="*/ 0 w 9144000"/>
              <a:gd name="connsiteY0" fmla="*/ 555242 h 894744"/>
              <a:gd name="connsiteX1" fmla="*/ 9144000 w 9144000"/>
              <a:gd name="connsiteY1" fmla="*/ 555242 h 894744"/>
              <a:gd name="connsiteX2" fmla="*/ 9144000 w 9144000"/>
              <a:gd name="connsiteY2" fmla="*/ 894744 h 894744"/>
              <a:gd name="connsiteX3" fmla="*/ 0 w 9144000"/>
              <a:gd name="connsiteY3" fmla="*/ 894744 h 894744"/>
              <a:gd name="connsiteX4" fmla="*/ 0 w 9144000"/>
              <a:gd name="connsiteY4" fmla="*/ 555242 h 89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894744">
                <a:moveTo>
                  <a:pt x="0" y="555242"/>
                </a:moveTo>
                <a:cubicBezTo>
                  <a:pt x="3271955" y="-288962"/>
                  <a:pt x="6096000" y="-73396"/>
                  <a:pt x="9144000" y="555242"/>
                </a:cubicBezTo>
                <a:lnTo>
                  <a:pt x="9144000" y="894744"/>
                </a:lnTo>
                <a:lnTo>
                  <a:pt x="0" y="894744"/>
                </a:lnTo>
                <a:lnTo>
                  <a:pt x="0" y="55524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07" name="组合 2406"/>
          <p:cNvGrpSpPr/>
          <p:nvPr/>
        </p:nvGrpSpPr>
        <p:grpSpPr>
          <a:xfrm>
            <a:off x="1691680" y="2931790"/>
            <a:ext cx="5668343" cy="1681625"/>
            <a:chOff x="1691680" y="3066889"/>
            <a:chExt cx="5668343" cy="1681625"/>
          </a:xfrm>
        </p:grpSpPr>
        <p:grpSp>
          <p:nvGrpSpPr>
            <p:cNvPr id="2405" name="组合 2404"/>
            <p:cNvGrpSpPr/>
            <p:nvPr/>
          </p:nvGrpSpPr>
          <p:grpSpPr>
            <a:xfrm>
              <a:off x="2367262" y="3192764"/>
              <a:ext cx="468313" cy="1555750"/>
              <a:chOff x="-3973513" y="-1238250"/>
              <a:chExt cx="468313" cy="1555750"/>
            </a:xfrm>
          </p:grpSpPr>
          <p:sp>
            <p:nvSpPr>
              <p:cNvPr id="2210" name="Freeform 165"/>
              <p:cNvSpPr>
                <a:spLocks/>
              </p:cNvSpPr>
              <p:nvPr/>
            </p:nvSpPr>
            <p:spPr bwMode="auto">
              <a:xfrm>
                <a:off x="-3748088" y="-433387"/>
                <a:ext cx="130175" cy="731838"/>
              </a:xfrm>
              <a:custGeom>
                <a:avLst/>
                <a:gdLst>
                  <a:gd name="T0" fmla="*/ 1 w 7"/>
                  <a:gd name="T1" fmla="*/ 6 h 39"/>
                  <a:gd name="T2" fmla="*/ 0 w 7"/>
                  <a:gd name="T3" fmla="*/ 6 h 39"/>
                  <a:gd name="T4" fmla="*/ 0 w 7"/>
                  <a:gd name="T5" fmla="*/ 0 h 39"/>
                  <a:gd name="T6" fmla="*/ 7 w 7"/>
                  <a:gd name="T7" fmla="*/ 0 h 39"/>
                  <a:gd name="T8" fmla="*/ 7 w 7"/>
                  <a:gd name="T9" fmla="*/ 39 h 39"/>
                  <a:gd name="T10" fmla="*/ 1 w 7"/>
                  <a:gd name="T11" fmla="*/ 39 h 39"/>
                  <a:gd name="T12" fmla="*/ 1 w 7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9">
                    <a:moveTo>
                      <a:pt x="1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39"/>
                    </a:lnTo>
                    <a:lnTo>
                      <a:pt x="1" y="39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1" name="Freeform 166"/>
              <p:cNvSpPr>
                <a:spLocks/>
              </p:cNvSpPr>
              <p:nvPr/>
            </p:nvSpPr>
            <p:spPr bwMode="auto">
              <a:xfrm>
                <a:off x="-3879851" y="-433387"/>
                <a:ext cx="131763" cy="731838"/>
              </a:xfrm>
              <a:custGeom>
                <a:avLst/>
                <a:gdLst>
                  <a:gd name="T0" fmla="*/ 6 w 7"/>
                  <a:gd name="T1" fmla="*/ 6 h 39"/>
                  <a:gd name="T2" fmla="*/ 7 w 7"/>
                  <a:gd name="T3" fmla="*/ 6 h 39"/>
                  <a:gd name="T4" fmla="*/ 7 w 7"/>
                  <a:gd name="T5" fmla="*/ 0 h 39"/>
                  <a:gd name="T6" fmla="*/ 0 w 7"/>
                  <a:gd name="T7" fmla="*/ 0 h 39"/>
                  <a:gd name="T8" fmla="*/ 0 w 7"/>
                  <a:gd name="T9" fmla="*/ 39 h 39"/>
                  <a:gd name="T10" fmla="*/ 6 w 7"/>
                  <a:gd name="T11" fmla="*/ 39 h 39"/>
                  <a:gd name="T12" fmla="*/ 6 w 7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9">
                    <a:moveTo>
                      <a:pt x="6" y="6"/>
                    </a:move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6" y="39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2" name="Freeform 167"/>
              <p:cNvSpPr>
                <a:spLocks/>
              </p:cNvSpPr>
              <p:nvPr/>
            </p:nvSpPr>
            <p:spPr bwMode="auto">
              <a:xfrm>
                <a:off x="-3898901" y="260350"/>
                <a:ext cx="150813" cy="57150"/>
              </a:xfrm>
              <a:custGeom>
                <a:avLst/>
                <a:gdLst>
                  <a:gd name="T0" fmla="*/ 4 w 8"/>
                  <a:gd name="T1" fmla="*/ 0 h 3"/>
                  <a:gd name="T2" fmla="*/ 1 w 8"/>
                  <a:gd name="T3" fmla="*/ 3 h 3"/>
                  <a:gd name="T4" fmla="*/ 4 w 8"/>
                  <a:gd name="T5" fmla="*/ 3 h 3"/>
                  <a:gd name="T6" fmla="*/ 7 w 8"/>
                  <a:gd name="T7" fmla="*/ 3 h 3"/>
                  <a:gd name="T8" fmla="*/ 4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4" y="0"/>
                    </a:moveTo>
                    <a:cubicBezTo>
                      <a:pt x="0" y="0"/>
                      <a:pt x="1" y="3"/>
                      <a:pt x="1" y="3"/>
                    </a:cubicBezTo>
                    <a:lnTo>
                      <a:pt x="4" y="3"/>
                    </a:lnTo>
                    <a:lnTo>
                      <a:pt x="7" y="3"/>
                    </a:lnTo>
                    <a:cubicBezTo>
                      <a:pt x="7" y="3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3" name="Freeform 168"/>
              <p:cNvSpPr>
                <a:spLocks/>
              </p:cNvSpPr>
              <p:nvPr/>
            </p:nvSpPr>
            <p:spPr bwMode="auto">
              <a:xfrm>
                <a:off x="-3898901" y="317500"/>
                <a:ext cx="150813" cy="0"/>
              </a:xfrm>
              <a:custGeom>
                <a:avLst/>
                <a:gdLst>
                  <a:gd name="T0" fmla="*/ 4 w 8"/>
                  <a:gd name="T1" fmla="*/ 0 w 8"/>
                  <a:gd name="T2" fmla="*/ 0 w 8"/>
                  <a:gd name="T3" fmla="*/ 4 w 8"/>
                  <a:gd name="T4" fmla="*/ 8 w 8"/>
                  <a:gd name="T5" fmla="*/ 8 w 8"/>
                  <a:gd name="T6" fmla="*/ 4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8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4" name="Freeform 169"/>
              <p:cNvSpPr>
                <a:spLocks/>
              </p:cNvSpPr>
              <p:nvPr/>
            </p:nvSpPr>
            <p:spPr bwMode="auto">
              <a:xfrm>
                <a:off x="-3748088" y="260350"/>
                <a:ext cx="149225" cy="57150"/>
              </a:xfrm>
              <a:custGeom>
                <a:avLst/>
                <a:gdLst>
                  <a:gd name="T0" fmla="*/ 4 w 8"/>
                  <a:gd name="T1" fmla="*/ 0 h 3"/>
                  <a:gd name="T2" fmla="*/ 1 w 8"/>
                  <a:gd name="T3" fmla="*/ 3 h 3"/>
                  <a:gd name="T4" fmla="*/ 4 w 8"/>
                  <a:gd name="T5" fmla="*/ 3 h 3"/>
                  <a:gd name="T6" fmla="*/ 7 w 8"/>
                  <a:gd name="T7" fmla="*/ 3 h 3"/>
                  <a:gd name="T8" fmla="*/ 4 w 8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">
                    <a:moveTo>
                      <a:pt x="4" y="0"/>
                    </a:moveTo>
                    <a:cubicBezTo>
                      <a:pt x="0" y="0"/>
                      <a:pt x="1" y="3"/>
                      <a:pt x="1" y="3"/>
                    </a:cubicBezTo>
                    <a:lnTo>
                      <a:pt x="4" y="3"/>
                    </a:lnTo>
                    <a:lnTo>
                      <a:pt x="7" y="3"/>
                    </a:lnTo>
                    <a:cubicBezTo>
                      <a:pt x="7" y="3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5" name="Freeform 170"/>
              <p:cNvSpPr>
                <a:spLocks/>
              </p:cNvSpPr>
              <p:nvPr/>
            </p:nvSpPr>
            <p:spPr bwMode="auto">
              <a:xfrm>
                <a:off x="-3748088" y="317500"/>
                <a:ext cx="149225" cy="0"/>
              </a:xfrm>
              <a:custGeom>
                <a:avLst/>
                <a:gdLst>
                  <a:gd name="T0" fmla="*/ 4 w 8"/>
                  <a:gd name="T1" fmla="*/ 0 w 8"/>
                  <a:gd name="T2" fmla="*/ 0 w 8"/>
                  <a:gd name="T3" fmla="*/ 4 w 8"/>
                  <a:gd name="T4" fmla="*/ 8 w 8"/>
                  <a:gd name="T5" fmla="*/ 8 w 8"/>
                  <a:gd name="T6" fmla="*/ 4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8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6" name="Freeform 171"/>
              <p:cNvSpPr>
                <a:spLocks/>
              </p:cNvSpPr>
              <p:nvPr/>
            </p:nvSpPr>
            <p:spPr bwMode="auto">
              <a:xfrm>
                <a:off x="-3617913" y="-827087"/>
                <a:ext cx="112713" cy="244475"/>
              </a:xfrm>
              <a:custGeom>
                <a:avLst/>
                <a:gdLst>
                  <a:gd name="T0" fmla="*/ 3 w 6"/>
                  <a:gd name="T1" fmla="*/ 2 h 13"/>
                  <a:gd name="T2" fmla="*/ 6 w 6"/>
                  <a:gd name="T3" fmla="*/ 13 h 13"/>
                  <a:gd name="T4" fmla="*/ 3 w 6"/>
                  <a:gd name="T5" fmla="*/ 13 h 13"/>
                  <a:gd name="T6" fmla="*/ 0 w 6"/>
                  <a:gd name="T7" fmla="*/ 5 h 13"/>
                  <a:gd name="T8" fmla="*/ 0 w 6"/>
                  <a:gd name="T9" fmla="*/ 5 h 13"/>
                  <a:gd name="T10" fmla="*/ 0 w 6"/>
                  <a:gd name="T11" fmla="*/ 0 h 13"/>
                  <a:gd name="T12" fmla="*/ 3 w 6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3">
                    <a:moveTo>
                      <a:pt x="3" y="2"/>
                    </a:moveTo>
                    <a:cubicBezTo>
                      <a:pt x="4" y="5"/>
                      <a:pt x="5" y="9"/>
                      <a:pt x="6" y="13"/>
                    </a:cubicBezTo>
                    <a:lnTo>
                      <a:pt x="3" y="1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cubicBezTo>
                      <a:pt x="1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E9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7" name="Freeform 172"/>
              <p:cNvSpPr>
                <a:spLocks/>
              </p:cNvSpPr>
              <p:nvPr/>
            </p:nvSpPr>
            <p:spPr bwMode="auto">
              <a:xfrm>
                <a:off x="-3973513" y="-827087"/>
                <a:ext cx="74613" cy="263525"/>
              </a:xfrm>
              <a:custGeom>
                <a:avLst/>
                <a:gdLst>
                  <a:gd name="T0" fmla="*/ 1 w 4"/>
                  <a:gd name="T1" fmla="*/ 3 h 14"/>
                  <a:gd name="T2" fmla="*/ 0 w 4"/>
                  <a:gd name="T3" fmla="*/ 14 h 14"/>
                  <a:gd name="T4" fmla="*/ 3 w 4"/>
                  <a:gd name="T5" fmla="*/ 14 h 14"/>
                  <a:gd name="T6" fmla="*/ 4 w 4"/>
                  <a:gd name="T7" fmla="*/ 5 h 14"/>
                  <a:gd name="T8" fmla="*/ 4 w 4"/>
                  <a:gd name="T9" fmla="*/ 5 h 14"/>
                  <a:gd name="T10" fmla="*/ 4 w 4"/>
                  <a:gd name="T11" fmla="*/ 0 h 14"/>
                  <a:gd name="T12" fmla="*/ 1 w 4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1" y="3"/>
                    </a:moveTo>
                    <a:cubicBezTo>
                      <a:pt x="1" y="6"/>
                      <a:pt x="0" y="10"/>
                      <a:pt x="0" y="14"/>
                    </a:cubicBezTo>
                    <a:lnTo>
                      <a:pt x="3" y="14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cubicBezTo>
                      <a:pt x="3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E9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8" name="Rectangle 173"/>
              <p:cNvSpPr>
                <a:spLocks noChangeArrowheads="1"/>
              </p:cNvSpPr>
              <p:nvPr/>
            </p:nvSpPr>
            <p:spPr bwMode="auto">
              <a:xfrm>
                <a:off x="-3973513" y="-563562"/>
                <a:ext cx="55563" cy="206375"/>
              </a:xfrm>
              <a:prstGeom prst="rect">
                <a:avLst/>
              </a:prstGeom>
              <a:solidFill>
                <a:srgbClr val="E9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9" name="Freeform 174"/>
              <p:cNvSpPr>
                <a:spLocks/>
              </p:cNvSpPr>
              <p:nvPr/>
            </p:nvSpPr>
            <p:spPr bwMode="auto">
              <a:xfrm>
                <a:off x="-3954463" y="-357187"/>
                <a:ext cx="55563" cy="7461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3 h 4"/>
                  <a:gd name="T4" fmla="*/ 3 w 3"/>
                  <a:gd name="T5" fmla="*/ 4 h 4"/>
                  <a:gd name="T6" fmla="*/ 2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1" y="3"/>
                    </a:lnTo>
                    <a:lnTo>
                      <a:pt x="3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0" name="Freeform 175"/>
              <p:cNvSpPr>
                <a:spLocks/>
              </p:cNvSpPr>
              <p:nvPr/>
            </p:nvSpPr>
            <p:spPr bwMode="auto">
              <a:xfrm>
                <a:off x="-3879851" y="-414337"/>
                <a:ext cx="19050" cy="93663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3 h 5"/>
                  <a:gd name="T4" fmla="*/ 0 w 1"/>
                  <a:gd name="T5" fmla="*/ 5 h 5"/>
                  <a:gd name="T6" fmla="*/ 0 w 1"/>
                  <a:gd name="T7" fmla="*/ 0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1" y="0"/>
                      <a:pt x="1" y="2"/>
                      <a:pt x="1" y="3"/>
                    </a:cubicBezTo>
                    <a:cubicBezTo>
                      <a:pt x="0" y="4"/>
                      <a:pt x="0" y="5"/>
                      <a:pt x="0" y="5"/>
                    </a:cubicBez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43E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1" name="Freeform 176"/>
              <p:cNvSpPr>
                <a:spLocks/>
              </p:cNvSpPr>
              <p:nvPr/>
            </p:nvSpPr>
            <p:spPr bwMode="auto">
              <a:xfrm>
                <a:off x="-3636963" y="-414337"/>
                <a:ext cx="19050" cy="93663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3 h 5"/>
                  <a:gd name="T4" fmla="*/ 1 w 1"/>
                  <a:gd name="T5" fmla="*/ 5 h 5"/>
                  <a:gd name="T6" fmla="*/ 1 w 1"/>
                  <a:gd name="T7" fmla="*/ 0 h 5"/>
                  <a:gd name="T8" fmla="*/ 0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4"/>
                      <a:pt x="1" y="5"/>
                      <a:pt x="1" y="5"/>
                    </a:cubicBez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3E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2" name="Freeform 177"/>
              <p:cNvSpPr>
                <a:spLocks/>
              </p:cNvSpPr>
              <p:nvPr/>
            </p:nvSpPr>
            <p:spPr bwMode="auto">
              <a:xfrm>
                <a:off x="-3898901" y="-508000"/>
                <a:ext cx="280988" cy="168275"/>
              </a:xfrm>
              <a:custGeom>
                <a:avLst/>
                <a:gdLst>
                  <a:gd name="T0" fmla="*/ 1 w 15"/>
                  <a:gd name="T1" fmla="*/ 0 h 9"/>
                  <a:gd name="T2" fmla="*/ 0 w 15"/>
                  <a:gd name="T3" fmla="*/ 3 h 9"/>
                  <a:gd name="T4" fmla="*/ 0 w 15"/>
                  <a:gd name="T5" fmla="*/ 9 h 9"/>
                  <a:gd name="T6" fmla="*/ 15 w 15"/>
                  <a:gd name="T7" fmla="*/ 4 h 9"/>
                  <a:gd name="T8" fmla="*/ 9 w 15"/>
                  <a:gd name="T9" fmla="*/ 1 h 9"/>
                  <a:gd name="T10" fmla="*/ 1 w 15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" y="0"/>
                    </a:moveTo>
                    <a:cubicBezTo>
                      <a:pt x="1" y="0"/>
                      <a:pt x="0" y="2"/>
                      <a:pt x="0" y="3"/>
                    </a:cubicBezTo>
                    <a:cubicBezTo>
                      <a:pt x="1" y="3"/>
                      <a:pt x="0" y="9"/>
                      <a:pt x="0" y="9"/>
                    </a:cubicBezTo>
                    <a:cubicBezTo>
                      <a:pt x="0" y="9"/>
                      <a:pt x="15" y="4"/>
                      <a:pt x="15" y="4"/>
                    </a:cubicBezTo>
                    <a:lnTo>
                      <a:pt x="9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3" name="Freeform 178"/>
              <p:cNvSpPr>
                <a:spLocks noEditPoints="1"/>
              </p:cNvSpPr>
              <p:nvPr/>
            </p:nvSpPr>
            <p:spPr bwMode="auto">
              <a:xfrm>
                <a:off x="-3937001" y="-1238250"/>
                <a:ext cx="376238" cy="374650"/>
              </a:xfrm>
              <a:custGeom>
                <a:avLst/>
                <a:gdLst>
                  <a:gd name="T0" fmla="*/ 15 w 20"/>
                  <a:gd name="T1" fmla="*/ 5 h 20"/>
                  <a:gd name="T2" fmla="*/ 11 w 20"/>
                  <a:gd name="T3" fmla="*/ 6 h 20"/>
                  <a:gd name="T4" fmla="*/ 8 w 20"/>
                  <a:gd name="T5" fmla="*/ 6 h 20"/>
                  <a:gd name="T6" fmla="*/ 9 w 20"/>
                  <a:gd name="T7" fmla="*/ 5 h 20"/>
                  <a:gd name="T8" fmla="*/ 4 w 20"/>
                  <a:gd name="T9" fmla="*/ 5 h 20"/>
                  <a:gd name="T10" fmla="*/ 10 w 20"/>
                  <a:gd name="T11" fmla="*/ 2 h 20"/>
                  <a:gd name="T12" fmla="*/ 15 w 20"/>
                  <a:gd name="T13" fmla="*/ 5 h 20"/>
                  <a:gd name="T14" fmla="*/ 19 w 20"/>
                  <a:gd name="T15" fmla="*/ 9 h 20"/>
                  <a:gd name="T16" fmla="*/ 19 w 20"/>
                  <a:gd name="T17" fmla="*/ 8 h 20"/>
                  <a:gd name="T18" fmla="*/ 19 w 20"/>
                  <a:gd name="T19" fmla="*/ 6 h 20"/>
                  <a:gd name="T20" fmla="*/ 18 w 20"/>
                  <a:gd name="T21" fmla="*/ 5 h 20"/>
                  <a:gd name="T22" fmla="*/ 17 w 20"/>
                  <a:gd name="T23" fmla="*/ 3 h 20"/>
                  <a:gd name="T24" fmla="*/ 16 w 20"/>
                  <a:gd name="T25" fmla="*/ 2 h 20"/>
                  <a:gd name="T26" fmla="*/ 15 w 20"/>
                  <a:gd name="T27" fmla="*/ 1 h 20"/>
                  <a:gd name="T28" fmla="*/ 13 w 20"/>
                  <a:gd name="T29" fmla="*/ 2 h 20"/>
                  <a:gd name="T30" fmla="*/ 12 w 20"/>
                  <a:gd name="T31" fmla="*/ 0 h 20"/>
                  <a:gd name="T32" fmla="*/ 10 w 20"/>
                  <a:gd name="T33" fmla="*/ 1 h 20"/>
                  <a:gd name="T34" fmla="*/ 9 w 20"/>
                  <a:gd name="T35" fmla="*/ 1 h 20"/>
                  <a:gd name="T36" fmla="*/ 8 w 20"/>
                  <a:gd name="T37" fmla="*/ 1 h 20"/>
                  <a:gd name="T38" fmla="*/ 6 w 20"/>
                  <a:gd name="T39" fmla="*/ 2 h 20"/>
                  <a:gd name="T40" fmla="*/ 5 w 20"/>
                  <a:gd name="T41" fmla="*/ 2 h 20"/>
                  <a:gd name="T42" fmla="*/ 4 w 20"/>
                  <a:gd name="T43" fmla="*/ 3 h 20"/>
                  <a:gd name="T44" fmla="*/ 3 w 20"/>
                  <a:gd name="T45" fmla="*/ 4 h 20"/>
                  <a:gd name="T46" fmla="*/ 2 w 20"/>
                  <a:gd name="T47" fmla="*/ 5 h 20"/>
                  <a:gd name="T48" fmla="*/ 1 w 20"/>
                  <a:gd name="T49" fmla="*/ 7 h 20"/>
                  <a:gd name="T50" fmla="*/ 1 w 20"/>
                  <a:gd name="T51" fmla="*/ 8 h 20"/>
                  <a:gd name="T52" fmla="*/ 0 w 20"/>
                  <a:gd name="T53" fmla="*/ 10 h 20"/>
                  <a:gd name="T54" fmla="*/ 1 w 20"/>
                  <a:gd name="T55" fmla="*/ 12 h 20"/>
                  <a:gd name="T56" fmla="*/ 1 w 20"/>
                  <a:gd name="T57" fmla="*/ 13 h 20"/>
                  <a:gd name="T58" fmla="*/ 2 w 20"/>
                  <a:gd name="T59" fmla="*/ 14 h 20"/>
                  <a:gd name="T60" fmla="*/ 3 w 20"/>
                  <a:gd name="T61" fmla="*/ 16 h 20"/>
                  <a:gd name="T62" fmla="*/ 4 w 20"/>
                  <a:gd name="T63" fmla="*/ 17 h 20"/>
                  <a:gd name="T64" fmla="*/ 5 w 20"/>
                  <a:gd name="T65" fmla="*/ 18 h 20"/>
                  <a:gd name="T66" fmla="*/ 6 w 20"/>
                  <a:gd name="T67" fmla="*/ 18 h 20"/>
                  <a:gd name="T68" fmla="*/ 8 w 20"/>
                  <a:gd name="T69" fmla="*/ 19 h 20"/>
                  <a:gd name="T70" fmla="*/ 9 w 20"/>
                  <a:gd name="T71" fmla="*/ 19 h 20"/>
                  <a:gd name="T72" fmla="*/ 10 w 20"/>
                  <a:gd name="T73" fmla="*/ 19 h 20"/>
                  <a:gd name="T74" fmla="*/ 12 w 20"/>
                  <a:gd name="T75" fmla="*/ 20 h 20"/>
                  <a:gd name="T76" fmla="*/ 13 w 20"/>
                  <a:gd name="T77" fmla="*/ 19 h 20"/>
                  <a:gd name="T78" fmla="*/ 14 w 20"/>
                  <a:gd name="T79" fmla="*/ 18 h 20"/>
                  <a:gd name="T80" fmla="*/ 15 w 20"/>
                  <a:gd name="T81" fmla="*/ 18 h 20"/>
                  <a:gd name="T82" fmla="*/ 16 w 20"/>
                  <a:gd name="T83" fmla="*/ 17 h 20"/>
                  <a:gd name="T84" fmla="*/ 18 w 20"/>
                  <a:gd name="T85" fmla="*/ 16 h 20"/>
                  <a:gd name="T86" fmla="*/ 18 w 20"/>
                  <a:gd name="T87" fmla="*/ 14 h 20"/>
                  <a:gd name="T88" fmla="*/ 19 w 20"/>
                  <a:gd name="T89" fmla="*/ 13 h 20"/>
                  <a:gd name="T90" fmla="*/ 19 w 20"/>
                  <a:gd name="T91" fmla="*/ 12 h 20"/>
                  <a:gd name="T92" fmla="*/ 20 w 20"/>
                  <a:gd name="T9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" h="20">
                    <a:moveTo>
                      <a:pt x="15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6"/>
                      <a:pt x="11" y="6"/>
                    </a:cubicBezTo>
                    <a:cubicBezTo>
                      <a:pt x="10" y="6"/>
                      <a:pt x="11" y="6"/>
                      <a:pt x="10" y="5"/>
                    </a:cubicBezTo>
                    <a:cubicBezTo>
                      <a:pt x="10" y="5"/>
                      <a:pt x="10" y="7"/>
                      <a:pt x="8" y="6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6" y="8"/>
                      <a:pt x="4" y="7"/>
                      <a:pt x="4" y="7"/>
                    </a:cubicBezTo>
                    <a:cubicBezTo>
                      <a:pt x="4" y="7"/>
                      <a:pt x="6" y="5"/>
                      <a:pt x="4" y="5"/>
                    </a:cubicBezTo>
                    <a:cubicBezTo>
                      <a:pt x="2" y="6"/>
                      <a:pt x="5" y="4"/>
                      <a:pt x="5" y="4"/>
                    </a:cubicBezTo>
                    <a:cubicBezTo>
                      <a:pt x="4" y="3"/>
                      <a:pt x="7" y="2"/>
                      <a:pt x="10" y="2"/>
                    </a:cubicBezTo>
                    <a:cubicBezTo>
                      <a:pt x="12" y="2"/>
                      <a:pt x="14" y="2"/>
                      <a:pt x="14" y="2"/>
                    </a:cubicBezTo>
                    <a:cubicBezTo>
                      <a:pt x="16" y="3"/>
                      <a:pt x="16" y="6"/>
                      <a:pt x="15" y="5"/>
                    </a:cubicBezTo>
                    <a:close/>
                    <a:moveTo>
                      <a:pt x="20" y="10"/>
                    </a:moveTo>
                    <a:cubicBezTo>
                      <a:pt x="20" y="10"/>
                      <a:pt x="20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6"/>
                      <a:pt x="18" y="6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12" y="0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9"/>
                      <a:pt x="8" y="19"/>
                    </a:cubicBezTo>
                    <a:cubicBezTo>
                      <a:pt x="8" y="19"/>
                      <a:pt x="8" y="19"/>
                      <a:pt x="8" y="20"/>
                    </a:cubicBezTo>
                    <a:cubicBezTo>
                      <a:pt x="9" y="20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9"/>
                    </a:cubicBezTo>
                    <a:cubicBezTo>
                      <a:pt x="11" y="19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9"/>
                      <a:pt x="12" y="19"/>
                      <a:pt x="13" y="19"/>
                    </a:cubicBezTo>
                    <a:cubicBezTo>
                      <a:pt x="13" y="19"/>
                      <a:pt x="13" y="18"/>
                      <a:pt x="13" y="18"/>
                    </a:cubicBezTo>
                    <a:cubicBezTo>
                      <a:pt x="13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7" y="17"/>
                    </a:cubicBezTo>
                    <a:cubicBezTo>
                      <a:pt x="17" y="17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5"/>
                    </a:cubicBezTo>
                    <a:cubicBezTo>
                      <a:pt x="18" y="15"/>
                      <a:pt x="18" y="15"/>
                      <a:pt x="18" y="14"/>
                    </a:cubicBezTo>
                    <a:cubicBezTo>
                      <a:pt x="18" y="14"/>
                      <a:pt x="18" y="14"/>
                      <a:pt x="19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1"/>
                      <a:pt x="20" y="10"/>
                      <a:pt x="20" y="10"/>
                    </a:cubicBezTo>
                    <a:close/>
                  </a:path>
                </a:pathLst>
              </a:custGeom>
              <a:solidFill>
                <a:srgbClr val="956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4" name="Freeform 179"/>
              <p:cNvSpPr>
                <a:spLocks/>
              </p:cNvSpPr>
              <p:nvPr/>
            </p:nvSpPr>
            <p:spPr bwMode="auto">
              <a:xfrm>
                <a:off x="-3879851" y="-1201737"/>
                <a:ext cx="261938" cy="393700"/>
              </a:xfrm>
              <a:custGeom>
                <a:avLst/>
                <a:gdLst>
                  <a:gd name="T0" fmla="*/ 13 w 14"/>
                  <a:gd name="T1" fmla="*/ 7 h 21"/>
                  <a:gd name="T2" fmla="*/ 12 w 14"/>
                  <a:gd name="T3" fmla="*/ 7 h 21"/>
                  <a:gd name="T4" fmla="*/ 11 w 14"/>
                  <a:gd name="T5" fmla="*/ 1 h 21"/>
                  <a:gd name="T6" fmla="*/ 7 w 14"/>
                  <a:gd name="T7" fmla="*/ 1 h 21"/>
                  <a:gd name="T8" fmla="*/ 2 w 14"/>
                  <a:gd name="T9" fmla="*/ 7 h 21"/>
                  <a:gd name="T10" fmla="*/ 1 w 14"/>
                  <a:gd name="T11" fmla="*/ 7 h 21"/>
                  <a:gd name="T12" fmla="*/ 1 w 14"/>
                  <a:gd name="T13" fmla="*/ 9 h 21"/>
                  <a:gd name="T14" fmla="*/ 2 w 14"/>
                  <a:gd name="T15" fmla="*/ 11 h 21"/>
                  <a:gd name="T16" fmla="*/ 3 w 14"/>
                  <a:gd name="T17" fmla="*/ 14 h 21"/>
                  <a:gd name="T18" fmla="*/ 4 w 14"/>
                  <a:gd name="T19" fmla="*/ 14 h 21"/>
                  <a:gd name="T20" fmla="*/ 4 w 14"/>
                  <a:gd name="T21" fmla="*/ 19 h 21"/>
                  <a:gd name="T22" fmla="*/ 7 w 14"/>
                  <a:gd name="T23" fmla="*/ 21 h 21"/>
                  <a:gd name="T24" fmla="*/ 10 w 14"/>
                  <a:gd name="T25" fmla="*/ 20 h 21"/>
                  <a:gd name="T26" fmla="*/ 10 w 14"/>
                  <a:gd name="T27" fmla="*/ 14 h 21"/>
                  <a:gd name="T28" fmla="*/ 11 w 14"/>
                  <a:gd name="T29" fmla="*/ 14 h 21"/>
                  <a:gd name="T30" fmla="*/ 12 w 14"/>
                  <a:gd name="T31" fmla="*/ 11 h 21"/>
                  <a:gd name="T32" fmla="*/ 13 w 14"/>
                  <a:gd name="T33" fmla="*/ 9 h 21"/>
                  <a:gd name="T34" fmla="*/ 13 w 14"/>
                  <a:gd name="T35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" h="21">
                    <a:moveTo>
                      <a:pt x="13" y="7"/>
                    </a:moveTo>
                    <a:cubicBezTo>
                      <a:pt x="13" y="7"/>
                      <a:pt x="13" y="7"/>
                      <a:pt x="12" y="7"/>
                    </a:cubicBezTo>
                    <a:cubicBezTo>
                      <a:pt x="13" y="4"/>
                      <a:pt x="12" y="1"/>
                      <a:pt x="11" y="1"/>
                    </a:cubicBezTo>
                    <a:cubicBezTo>
                      <a:pt x="10" y="0"/>
                      <a:pt x="7" y="1"/>
                      <a:pt x="7" y="1"/>
                    </a:cubicBezTo>
                    <a:cubicBezTo>
                      <a:pt x="7" y="1"/>
                      <a:pt x="1" y="0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0" y="7"/>
                      <a:pt x="0" y="7"/>
                      <a:pt x="1" y="9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3" y="12"/>
                      <a:pt x="3" y="14"/>
                      <a:pt x="3" y="14"/>
                    </a:cubicBezTo>
                    <a:cubicBezTo>
                      <a:pt x="3" y="14"/>
                      <a:pt x="3" y="14"/>
                      <a:pt x="4" y="14"/>
                    </a:cubicBezTo>
                    <a:lnTo>
                      <a:pt x="4" y="19"/>
                    </a:lnTo>
                    <a:cubicBezTo>
                      <a:pt x="4" y="19"/>
                      <a:pt x="5" y="21"/>
                      <a:pt x="7" y="21"/>
                    </a:cubicBezTo>
                    <a:cubicBezTo>
                      <a:pt x="9" y="21"/>
                      <a:pt x="10" y="20"/>
                      <a:pt x="10" y="20"/>
                    </a:cubicBezTo>
                    <a:lnTo>
                      <a:pt x="10" y="14"/>
                    </a:ln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2" y="12"/>
                      <a:pt x="12" y="11"/>
                    </a:cubicBezTo>
                    <a:cubicBezTo>
                      <a:pt x="12" y="11"/>
                      <a:pt x="13" y="10"/>
                      <a:pt x="13" y="9"/>
                    </a:cubicBezTo>
                    <a:cubicBezTo>
                      <a:pt x="14" y="7"/>
                      <a:pt x="14" y="7"/>
                      <a:pt x="13" y="7"/>
                    </a:cubicBezTo>
                    <a:close/>
                  </a:path>
                </a:pathLst>
              </a:custGeom>
              <a:solidFill>
                <a:srgbClr val="F0C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5" name="Freeform 180"/>
              <p:cNvSpPr>
                <a:spLocks/>
              </p:cNvSpPr>
              <p:nvPr/>
            </p:nvSpPr>
            <p:spPr bwMode="auto">
              <a:xfrm>
                <a:off x="-3917951" y="-1201737"/>
                <a:ext cx="300038" cy="187325"/>
              </a:xfrm>
              <a:custGeom>
                <a:avLst/>
                <a:gdLst>
                  <a:gd name="T0" fmla="*/ 15 w 16"/>
                  <a:gd name="T1" fmla="*/ 3 h 10"/>
                  <a:gd name="T2" fmla="*/ 13 w 16"/>
                  <a:gd name="T3" fmla="*/ 0 h 10"/>
                  <a:gd name="T4" fmla="*/ 9 w 16"/>
                  <a:gd name="T5" fmla="*/ 0 h 10"/>
                  <a:gd name="T6" fmla="*/ 3 w 16"/>
                  <a:gd name="T7" fmla="*/ 2 h 10"/>
                  <a:gd name="T8" fmla="*/ 2 w 16"/>
                  <a:gd name="T9" fmla="*/ 4 h 10"/>
                  <a:gd name="T10" fmla="*/ 2 w 16"/>
                  <a:gd name="T11" fmla="*/ 4 h 10"/>
                  <a:gd name="T12" fmla="*/ 3 w 16"/>
                  <a:gd name="T13" fmla="*/ 5 h 10"/>
                  <a:gd name="T14" fmla="*/ 3 w 16"/>
                  <a:gd name="T15" fmla="*/ 6 h 10"/>
                  <a:gd name="T16" fmla="*/ 4 w 16"/>
                  <a:gd name="T17" fmla="*/ 7 h 10"/>
                  <a:gd name="T18" fmla="*/ 5 w 16"/>
                  <a:gd name="T19" fmla="*/ 10 h 10"/>
                  <a:gd name="T20" fmla="*/ 5 w 16"/>
                  <a:gd name="T21" fmla="*/ 9 h 10"/>
                  <a:gd name="T22" fmla="*/ 5 w 16"/>
                  <a:gd name="T23" fmla="*/ 5 h 10"/>
                  <a:gd name="T24" fmla="*/ 8 w 16"/>
                  <a:gd name="T25" fmla="*/ 3 h 10"/>
                  <a:gd name="T26" fmla="*/ 8 w 16"/>
                  <a:gd name="T27" fmla="*/ 3 h 10"/>
                  <a:gd name="T28" fmla="*/ 7 w 16"/>
                  <a:gd name="T29" fmla="*/ 4 h 10"/>
                  <a:gd name="T30" fmla="*/ 9 w 16"/>
                  <a:gd name="T31" fmla="*/ 3 h 10"/>
                  <a:gd name="T32" fmla="*/ 10 w 16"/>
                  <a:gd name="T33" fmla="*/ 4 h 10"/>
                  <a:gd name="T34" fmla="*/ 14 w 16"/>
                  <a:gd name="T35" fmla="*/ 3 h 10"/>
                  <a:gd name="T36" fmla="*/ 14 w 16"/>
                  <a:gd name="T37" fmla="*/ 3 h 10"/>
                  <a:gd name="T38" fmla="*/ 14 w 16"/>
                  <a:gd name="T39" fmla="*/ 3 h 10"/>
                  <a:gd name="T40" fmla="*/ 14 w 16"/>
                  <a:gd name="T41" fmla="*/ 5 h 10"/>
                  <a:gd name="T42" fmla="*/ 14 w 16"/>
                  <a:gd name="T43" fmla="*/ 9 h 10"/>
                  <a:gd name="T44" fmla="*/ 14 w 16"/>
                  <a:gd name="T45" fmla="*/ 10 h 10"/>
                  <a:gd name="T46" fmla="*/ 14 w 16"/>
                  <a:gd name="T47" fmla="*/ 7 h 10"/>
                  <a:gd name="T48" fmla="*/ 15 w 16"/>
                  <a:gd name="T49" fmla="*/ 6 h 10"/>
                  <a:gd name="T50" fmla="*/ 15 w 16"/>
                  <a:gd name="T5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" h="10">
                    <a:moveTo>
                      <a:pt x="15" y="3"/>
                    </a:moveTo>
                    <a:cubicBezTo>
                      <a:pt x="15" y="2"/>
                      <a:pt x="14" y="1"/>
                      <a:pt x="13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6" y="0"/>
                      <a:pt x="2" y="1"/>
                      <a:pt x="3" y="2"/>
                    </a:cubicBezTo>
                    <a:cubicBezTo>
                      <a:pt x="3" y="2"/>
                      <a:pt x="0" y="4"/>
                      <a:pt x="2" y="4"/>
                    </a:cubicBezTo>
                    <a:cubicBezTo>
                      <a:pt x="3" y="4"/>
                      <a:pt x="1" y="5"/>
                      <a:pt x="2" y="4"/>
                    </a:cubicBezTo>
                    <a:cubicBezTo>
                      <a:pt x="2" y="5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4" y="6"/>
                      <a:pt x="4" y="7"/>
                    </a:cubicBezTo>
                    <a:cubicBezTo>
                      <a:pt x="4" y="8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9"/>
                    </a:cubicBezTo>
                    <a:cubicBezTo>
                      <a:pt x="5" y="8"/>
                      <a:pt x="4" y="6"/>
                      <a:pt x="5" y="5"/>
                    </a:cubicBezTo>
                    <a:cubicBezTo>
                      <a:pt x="5" y="5"/>
                      <a:pt x="6" y="5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9" y="5"/>
                      <a:pt x="9" y="3"/>
                      <a:pt x="9" y="3"/>
                    </a:cubicBezTo>
                    <a:cubicBezTo>
                      <a:pt x="10" y="4"/>
                      <a:pt x="9" y="4"/>
                      <a:pt x="10" y="4"/>
                    </a:cubicBezTo>
                    <a:cubicBezTo>
                      <a:pt x="13" y="4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4"/>
                      <a:pt x="14" y="5"/>
                    </a:cubicBezTo>
                    <a:cubicBezTo>
                      <a:pt x="14" y="5"/>
                      <a:pt x="14" y="8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8"/>
                      <a:pt x="14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6" y="3"/>
                      <a:pt x="15" y="3"/>
                    </a:cubicBezTo>
                    <a:close/>
                  </a:path>
                </a:pathLst>
              </a:custGeom>
              <a:solidFill>
                <a:srgbClr val="956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6" name="Freeform 181"/>
              <p:cNvSpPr>
                <a:spLocks/>
              </p:cNvSpPr>
              <p:nvPr/>
            </p:nvSpPr>
            <p:spPr bwMode="auto">
              <a:xfrm>
                <a:off x="-3860801" y="-844550"/>
                <a:ext cx="206375" cy="242888"/>
              </a:xfrm>
              <a:custGeom>
                <a:avLst/>
                <a:gdLst>
                  <a:gd name="T0" fmla="*/ 7 w 11"/>
                  <a:gd name="T1" fmla="*/ 11 h 13"/>
                  <a:gd name="T2" fmla="*/ 4 w 11"/>
                  <a:gd name="T3" fmla="*/ 7 h 13"/>
                  <a:gd name="T4" fmla="*/ 0 w 11"/>
                  <a:gd name="T5" fmla="*/ 2 h 13"/>
                  <a:gd name="T6" fmla="*/ 2 w 11"/>
                  <a:gd name="T7" fmla="*/ 0 h 13"/>
                  <a:gd name="T8" fmla="*/ 11 w 11"/>
                  <a:gd name="T9" fmla="*/ 0 h 13"/>
                  <a:gd name="T10" fmla="*/ 7 w 11"/>
                  <a:gd name="T1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1"/>
                    </a:moveTo>
                    <a:cubicBezTo>
                      <a:pt x="7" y="11"/>
                      <a:pt x="4" y="7"/>
                      <a:pt x="4" y="7"/>
                    </a:cubicBezTo>
                    <a:cubicBezTo>
                      <a:pt x="4" y="7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7" y="3"/>
                      <a:pt x="11" y="0"/>
                    </a:cubicBezTo>
                    <a:cubicBezTo>
                      <a:pt x="11" y="0"/>
                      <a:pt x="9" y="13"/>
                      <a:pt x="7" y="11"/>
                    </a:cubicBezTo>
                    <a:close/>
                  </a:path>
                </a:pathLst>
              </a:custGeom>
              <a:solidFill>
                <a:srgbClr val="C3C8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7" name="Freeform 182"/>
              <p:cNvSpPr>
                <a:spLocks/>
              </p:cNvSpPr>
              <p:nvPr/>
            </p:nvSpPr>
            <p:spPr bwMode="auto">
              <a:xfrm>
                <a:off x="-3767138" y="-827087"/>
                <a:ext cx="19050" cy="38100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1" y="2"/>
                    </a:lnTo>
                    <a:lnTo>
                      <a:pt x="0" y="2"/>
                    </a:ln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53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8" name="Freeform 183"/>
              <p:cNvSpPr>
                <a:spLocks/>
              </p:cNvSpPr>
              <p:nvPr/>
            </p:nvSpPr>
            <p:spPr bwMode="auto">
              <a:xfrm>
                <a:off x="-3748088" y="-827087"/>
                <a:ext cx="36513" cy="38100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6443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9" name="Freeform 184"/>
              <p:cNvSpPr>
                <a:spLocks/>
              </p:cNvSpPr>
              <p:nvPr/>
            </p:nvSpPr>
            <p:spPr bwMode="auto">
              <a:xfrm>
                <a:off x="-3824288" y="-863600"/>
                <a:ext cx="76200" cy="7461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2"/>
                    </a:lnTo>
                    <a:cubicBezTo>
                      <a:pt x="4" y="2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0" name="Freeform 185"/>
              <p:cNvSpPr>
                <a:spLocks/>
              </p:cNvSpPr>
              <p:nvPr/>
            </p:nvSpPr>
            <p:spPr bwMode="auto">
              <a:xfrm>
                <a:off x="-3748088" y="-863600"/>
                <a:ext cx="93663" cy="74613"/>
              </a:xfrm>
              <a:custGeom>
                <a:avLst/>
                <a:gdLst>
                  <a:gd name="T0" fmla="*/ 3 w 5"/>
                  <a:gd name="T1" fmla="*/ 0 h 4"/>
                  <a:gd name="T2" fmla="*/ 5 w 5"/>
                  <a:gd name="T3" fmla="*/ 1 h 4"/>
                  <a:gd name="T4" fmla="*/ 2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5" y="1"/>
                    </a:lnTo>
                    <a:lnTo>
                      <a:pt x="2" y="4"/>
                    </a:lnTo>
                    <a:lnTo>
                      <a:pt x="0" y="2"/>
                    </a:lnTo>
                    <a:cubicBezTo>
                      <a:pt x="0" y="2"/>
                      <a:pt x="1" y="2"/>
                      <a:pt x="3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1" name="Freeform 186"/>
              <p:cNvSpPr>
                <a:spLocks/>
              </p:cNvSpPr>
              <p:nvPr/>
            </p:nvSpPr>
            <p:spPr bwMode="auto">
              <a:xfrm>
                <a:off x="-3767138" y="-788987"/>
                <a:ext cx="19050" cy="150813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6 h 8"/>
                  <a:gd name="T4" fmla="*/ 1 w 1"/>
                  <a:gd name="T5" fmla="*/ 8 h 8"/>
                  <a:gd name="T6" fmla="*/ 1 w 1"/>
                  <a:gd name="T7" fmla="*/ 0 h 8"/>
                  <a:gd name="T8" fmla="*/ 0 w 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cubicBezTo>
                      <a:pt x="0" y="2"/>
                      <a:pt x="0" y="6"/>
                      <a:pt x="0" y="6"/>
                    </a:cubicBezTo>
                    <a:lnTo>
                      <a:pt x="1" y="8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2" name="Freeform 187"/>
              <p:cNvSpPr>
                <a:spLocks/>
              </p:cNvSpPr>
              <p:nvPr/>
            </p:nvSpPr>
            <p:spPr bwMode="auto">
              <a:xfrm>
                <a:off x="-3748088" y="-788987"/>
                <a:ext cx="36513" cy="150813"/>
              </a:xfrm>
              <a:custGeom>
                <a:avLst/>
                <a:gdLst>
                  <a:gd name="T0" fmla="*/ 1 w 2"/>
                  <a:gd name="T1" fmla="*/ 0 h 8"/>
                  <a:gd name="T2" fmla="*/ 0 w 2"/>
                  <a:gd name="T3" fmla="*/ 0 h 8"/>
                  <a:gd name="T4" fmla="*/ 0 w 2"/>
                  <a:gd name="T5" fmla="*/ 8 h 8"/>
                  <a:gd name="T6" fmla="*/ 2 w 2"/>
                  <a:gd name="T7" fmla="*/ 6 h 8"/>
                  <a:gd name="T8" fmla="*/ 1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1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2" y="6"/>
                    </a:lnTo>
                    <a:cubicBezTo>
                      <a:pt x="2" y="6"/>
                      <a:pt x="2" y="3"/>
                      <a:pt x="1" y="0"/>
                    </a:cubicBezTo>
                    <a:close/>
                  </a:path>
                </a:pathLst>
              </a:custGeom>
              <a:solidFill>
                <a:srgbClr val="6443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3" name="Freeform 188"/>
              <p:cNvSpPr>
                <a:spLocks/>
              </p:cNvSpPr>
              <p:nvPr/>
            </p:nvSpPr>
            <p:spPr bwMode="auto">
              <a:xfrm>
                <a:off x="-3748088" y="-844550"/>
                <a:ext cx="149225" cy="411163"/>
              </a:xfrm>
              <a:custGeom>
                <a:avLst/>
                <a:gdLst>
                  <a:gd name="T0" fmla="*/ 5 w 8"/>
                  <a:gd name="T1" fmla="*/ 0 h 22"/>
                  <a:gd name="T2" fmla="*/ 8 w 8"/>
                  <a:gd name="T3" fmla="*/ 1 h 22"/>
                  <a:gd name="T4" fmla="*/ 8 w 8"/>
                  <a:gd name="T5" fmla="*/ 6 h 22"/>
                  <a:gd name="T6" fmla="*/ 7 w 8"/>
                  <a:gd name="T7" fmla="*/ 6 h 22"/>
                  <a:gd name="T8" fmla="*/ 7 w 8"/>
                  <a:gd name="T9" fmla="*/ 11 h 22"/>
                  <a:gd name="T10" fmla="*/ 7 w 8"/>
                  <a:gd name="T11" fmla="*/ 22 h 22"/>
                  <a:gd name="T12" fmla="*/ 0 w 8"/>
                  <a:gd name="T13" fmla="*/ 22 h 22"/>
                  <a:gd name="T14" fmla="*/ 0 w 8"/>
                  <a:gd name="T15" fmla="*/ 11 h 22"/>
                  <a:gd name="T16" fmla="*/ 5 w 8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5" y="0"/>
                    </a:moveTo>
                    <a:cubicBezTo>
                      <a:pt x="5" y="0"/>
                      <a:pt x="6" y="1"/>
                      <a:pt x="8" y="1"/>
                    </a:cubicBezTo>
                    <a:lnTo>
                      <a:pt x="8" y="6"/>
                    </a:lnTo>
                    <a:lnTo>
                      <a:pt x="7" y="6"/>
                    </a:lnTo>
                    <a:lnTo>
                      <a:pt x="7" y="11"/>
                    </a:lnTo>
                    <a:lnTo>
                      <a:pt x="7" y="22"/>
                    </a:lnTo>
                    <a:lnTo>
                      <a:pt x="0" y="22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4" name="Freeform 189"/>
              <p:cNvSpPr>
                <a:spLocks/>
              </p:cNvSpPr>
              <p:nvPr/>
            </p:nvSpPr>
            <p:spPr bwMode="auto">
              <a:xfrm>
                <a:off x="-3898901" y="-844550"/>
                <a:ext cx="150813" cy="411163"/>
              </a:xfrm>
              <a:custGeom>
                <a:avLst/>
                <a:gdLst>
                  <a:gd name="T0" fmla="*/ 4 w 8"/>
                  <a:gd name="T1" fmla="*/ 0 h 22"/>
                  <a:gd name="T2" fmla="*/ 0 w 8"/>
                  <a:gd name="T3" fmla="*/ 1 h 22"/>
                  <a:gd name="T4" fmla="*/ 0 w 8"/>
                  <a:gd name="T5" fmla="*/ 6 h 22"/>
                  <a:gd name="T6" fmla="*/ 1 w 8"/>
                  <a:gd name="T7" fmla="*/ 6 h 22"/>
                  <a:gd name="T8" fmla="*/ 1 w 8"/>
                  <a:gd name="T9" fmla="*/ 11 h 22"/>
                  <a:gd name="T10" fmla="*/ 1 w 8"/>
                  <a:gd name="T11" fmla="*/ 22 h 22"/>
                  <a:gd name="T12" fmla="*/ 8 w 8"/>
                  <a:gd name="T13" fmla="*/ 22 h 22"/>
                  <a:gd name="T14" fmla="*/ 8 w 8"/>
                  <a:gd name="T15" fmla="*/ 11 h 22"/>
                  <a:gd name="T16" fmla="*/ 4 w 8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4" y="0"/>
                    </a:moveTo>
                    <a:cubicBezTo>
                      <a:pt x="4" y="0"/>
                      <a:pt x="2" y="1"/>
                      <a:pt x="0" y="1"/>
                    </a:cubicBezTo>
                    <a:lnTo>
                      <a:pt x="0" y="6"/>
                    </a:lnTo>
                    <a:lnTo>
                      <a:pt x="1" y="6"/>
                    </a:lnTo>
                    <a:lnTo>
                      <a:pt x="1" y="11"/>
                    </a:lnTo>
                    <a:lnTo>
                      <a:pt x="1" y="22"/>
                    </a:lnTo>
                    <a:lnTo>
                      <a:pt x="8" y="22"/>
                    </a:lnTo>
                    <a:lnTo>
                      <a:pt x="8" y="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5" name="Freeform 190"/>
              <p:cNvSpPr>
                <a:spLocks/>
              </p:cNvSpPr>
              <p:nvPr/>
            </p:nvSpPr>
            <p:spPr bwMode="auto">
              <a:xfrm>
                <a:off x="-3879851" y="-844550"/>
                <a:ext cx="280988" cy="468313"/>
              </a:xfrm>
              <a:custGeom>
                <a:avLst/>
                <a:gdLst>
                  <a:gd name="T0" fmla="*/ 0 w 15"/>
                  <a:gd name="T1" fmla="*/ 1 h 25"/>
                  <a:gd name="T2" fmla="*/ 14 w 15"/>
                  <a:gd name="T3" fmla="*/ 25 h 25"/>
                  <a:gd name="T4" fmla="*/ 15 w 15"/>
                  <a:gd name="T5" fmla="*/ 22 h 25"/>
                  <a:gd name="T6" fmla="*/ 2 w 15"/>
                  <a:gd name="T7" fmla="*/ 0 h 25"/>
                  <a:gd name="T8" fmla="*/ 0 w 15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5">
                    <a:moveTo>
                      <a:pt x="0" y="1"/>
                    </a:moveTo>
                    <a:lnTo>
                      <a:pt x="14" y="25"/>
                    </a:lnTo>
                    <a:lnTo>
                      <a:pt x="15" y="22"/>
                    </a:lnTo>
                    <a:lnTo>
                      <a:pt x="2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9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6" name="Freeform 191"/>
              <p:cNvSpPr>
                <a:spLocks/>
              </p:cNvSpPr>
              <p:nvPr/>
            </p:nvSpPr>
            <p:spPr bwMode="auto">
              <a:xfrm>
                <a:off x="-3617913" y="-450850"/>
                <a:ext cx="76200" cy="111125"/>
              </a:xfrm>
              <a:custGeom>
                <a:avLst/>
                <a:gdLst>
                  <a:gd name="T0" fmla="*/ 4 w 4"/>
                  <a:gd name="T1" fmla="*/ 1 h 6"/>
                  <a:gd name="T2" fmla="*/ 2 w 4"/>
                  <a:gd name="T3" fmla="*/ 0 h 6"/>
                  <a:gd name="T4" fmla="*/ 0 w 4"/>
                  <a:gd name="T5" fmla="*/ 0 h 6"/>
                  <a:gd name="T6" fmla="*/ 0 w 4"/>
                  <a:gd name="T7" fmla="*/ 1 h 6"/>
                  <a:gd name="T8" fmla="*/ 0 w 4"/>
                  <a:gd name="T9" fmla="*/ 6 h 6"/>
                  <a:gd name="T10" fmla="*/ 4 w 4"/>
                  <a:gd name="T11" fmla="*/ 6 h 6"/>
                  <a:gd name="T12" fmla="*/ 4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4" y="1"/>
                      <a:pt x="3" y="0"/>
                      <a:pt x="2" y="0"/>
                    </a:cubicBezTo>
                    <a:lnTo>
                      <a:pt x="0" y="0"/>
                    </a:lnTo>
                    <a:cubicBezTo>
                      <a:pt x="0" y="0"/>
                      <a:pt x="0" y="1"/>
                      <a:pt x="0" y="1"/>
                    </a:cubicBezTo>
                    <a:lnTo>
                      <a:pt x="0" y="6"/>
                    </a:lnTo>
                    <a:lnTo>
                      <a:pt x="4" y="6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9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7" name="Freeform 192"/>
              <p:cNvSpPr>
                <a:spLocks/>
              </p:cNvSpPr>
              <p:nvPr/>
            </p:nvSpPr>
            <p:spPr bwMode="auto">
              <a:xfrm>
                <a:off x="-3617913" y="-339725"/>
                <a:ext cx="57150" cy="150813"/>
              </a:xfrm>
              <a:custGeom>
                <a:avLst/>
                <a:gdLst>
                  <a:gd name="T0" fmla="*/ 0 w 3"/>
                  <a:gd name="T1" fmla="*/ 0 h 8"/>
                  <a:gd name="T2" fmla="*/ 0 w 3"/>
                  <a:gd name="T3" fmla="*/ 7 h 8"/>
                  <a:gd name="T4" fmla="*/ 1 w 3"/>
                  <a:gd name="T5" fmla="*/ 8 h 8"/>
                  <a:gd name="T6" fmla="*/ 2 w 3"/>
                  <a:gd name="T7" fmla="*/ 8 h 8"/>
                  <a:gd name="T8" fmla="*/ 3 w 3"/>
                  <a:gd name="T9" fmla="*/ 8 h 8"/>
                  <a:gd name="T10" fmla="*/ 3 w 3"/>
                  <a:gd name="T11" fmla="*/ 0 h 8"/>
                  <a:gd name="T12" fmla="*/ 0 w 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lnTo>
                      <a:pt x="0" y="7"/>
                    </a:lnTo>
                    <a:cubicBezTo>
                      <a:pt x="0" y="7"/>
                      <a:pt x="1" y="8"/>
                      <a:pt x="1" y="8"/>
                    </a:cubicBezTo>
                    <a:lnTo>
                      <a:pt x="2" y="8"/>
                    </a:lnTo>
                    <a:cubicBezTo>
                      <a:pt x="3" y="8"/>
                      <a:pt x="3" y="8"/>
                      <a:pt x="3" y="8"/>
                    </a:cubicBez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8" name="Freeform 193"/>
              <p:cNvSpPr>
                <a:spLocks/>
              </p:cNvSpPr>
              <p:nvPr/>
            </p:nvSpPr>
            <p:spPr bwMode="auto">
              <a:xfrm>
                <a:off x="-3598863" y="-676275"/>
                <a:ext cx="74613" cy="225425"/>
              </a:xfrm>
              <a:custGeom>
                <a:avLst/>
                <a:gdLst>
                  <a:gd name="T0" fmla="*/ 3 w 4"/>
                  <a:gd name="T1" fmla="*/ 0 h 12"/>
                  <a:gd name="T2" fmla="*/ 4 w 4"/>
                  <a:gd name="T3" fmla="*/ 12 h 12"/>
                  <a:gd name="T4" fmla="*/ 1 w 4"/>
                  <a:gd name="T5" fmla="*/ 12 h 12"/>
                  <a:gd name="T6" fmla="*/ 0 w 4"/>
                  <a:gd name="T7" fmla="*/ 1 h 12"/>
                  <a:gd name="T8" fmla="*/ 3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3" y="0"/>
                    </a:moveTo>
                    <a:lnTo>
                      <a:pt x="4" y="12"/>
                    </a:lnTo>
                    <a:lnTo>
                      <a:pt x="1" y="12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9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9" name="Freeform 194"/>
              <p:cNvSpPr>
                <a:spLocks/>
              </p:cNvSpPr>
              <p:nvPr/>
            </p:nvSpPr>
            <p:spPr bwMode="auto">
              <a:xfrm>
                <a:off x="-3579813" y="-450850"/>
                <a:ext cx="55563" cy="74613"/>
              </a:xfrm>
              <a:custGeom>
                <a:avLst/>
                <a:gdLst>
                  <a:gd name="T0" fmla="*/ 3 w 3"/>
                  <a:gd name="T1" fmla="*/ 0 h 4"/>
                  <a:gd name="T2" fmla="*/ 2 w 3"/>
                  <a:gd name="T3" fmla="*/ 3 h 4"/>
                  <a:gd name="T4" fmla="*/ 0 w 3"/>
                  <a:gd name="T5" fmla="*/ 4 h 4"/>
                  <a:gd name="T6" fmla="*/ 0 w 3"/>
                  <a:gd name="T7" fmla="*/ 0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2" y="3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3" name="组合 2402"/>
            <p:cNvGrpSpPr/>
            <p:nvPr/>
          </p:nvGrpSpPr>
          <p:grpSpPr>
            <a:xfrm>
              <a:off x="1691680" y="3087252"/>
              <a:ext cx="597067" cy="1661262"/>
              <a:chOff x="-2454276" y="-1219200"/>
              <a:chExt cx="449263" cy="1554163"/>
            </a:xfrm>
          </p:grpSpPr>
          <p:sp>
            <p:nvSpPr>
              <p:cNvPr id="2257" name="Freeform 212"/>
              <p:cNvSpPr>
                <a:spLocks/>
              </p:cNvSpPr>
              <p:nvPr/>
            </p:nvSpPr>
            <p:spPr bwMode="auto">
              <a:xfrm>
                <a:off x="-2230438" y="-414337"/>
                <a:ext cx="150813" cy="731838"/>
              </a:xfrm>
              <a:custGeom>
                <a:avLst/>
                <a:gdLst>
                  <a:gd name="T0" fmla="*/ 1 w 8"/>
                  <a:gd name="T1" fmla="*/ 6 h 39"/>
                  <a:gd name="T2" fmla="*/ 0 w 8"/>
                  <a:gd name="T3" fmla="*/ 6 h 39"/>
                  <a:gd name="T4" fmla="*/ 0 w 8"/>
                  <a:gd name="T5" fmla="*/ 0 h 39"/>
                  <a:gd name="T6" fmla="*/ 8 w 8"/>
                  <a:gd name="T7" fmla="*/ 0 h 39"/>
                  <a:gd name="T8" fmla="*/ 8 w 8"/>
                  <a:gd name="T9" fmla="*/ 39 h 39"/>
                  <a:gd name="T10" fmla="*/ 1 w 8"/>
                  <a:gd name="T11" fmla="*/ 39 h 39"/>
                  <a:gd name="T12" fmla="*/ 1 w 8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9">
                    <a:moveTo>
                      <a:pt x="1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39"/>
                    </a:lnTo>
                    <a:lnTo>
                      <a:pt x="1" y="39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8" name="Freeform 213"/>
              <p:cNvSpPr>
                <a:spLocks/>
              </p:cNvSpPr>
              <p:nvPr/>
            </p:nvSpPr>
            <p:spPr bwMode="auto">
              <a:xfrm>
                <a:off x="-2360613" y="-414337"/>
                <a:ext cx="130175" cy="731838"/>
              </a:xfrm>
              <a:custGeom>
                <a:avLst/>
                <a:gdLst>
                  <a:gd name="T0" fmla="*/ 7 w 7"/>
                  <a:gd name="T1" fmla="*/ 6 h 39"/>
                  <a:gd name="T2" fmla="*/ 7 w 7"/>
                  <a:gd name="T3" fmla="*/ 6 h 39"/>
                  <a:gd name="T4" fmla="*/ 7 w 7"/>
                  <a:gd name="T5" fmla="*/ 0 h 39"/>
                  <a:gd name="T6" fmla="*/ 0 w 7"/>
                  <a:gd name="T7" fmla="*/ 0 h 39"/>
                  <a:gd name="T8" fmla="*/ 0 w 7"/>
                  <a:gd name="T9" fmla="*/ 39 h 39"/>
                  <a:gd name="T10" fmla="*/ 7 w 7"/>
                  <a:gd name="T11" fmla="*/ 39 h 39"/>
                  <a:gd name="T12" fmla="*/ 7 w 7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9">
                    <a:moveTo>
                      <a:pt x="7" y="6"/>
                    </a:move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7" y="39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9" name="Freeform 214"/>
              <p:cNvSpPr>
                <a:spLocks/>
              </p:cNvSpPr>
              <p:nvPr/>
            </p:nvSpPr>
            <p:spPr bwMode="auto">
              <a:xfrm>
                <a:off x="-2379663" y="279400"/>
                <a:ext cx="149225" cy="38100"/>
              </a:xfrm>
              <a:custGeom>
                <a:avLst/>
                <a:gdLst>
                  <a:gd name="T0" fmla="*/ 4 w 8"/>
                  <a:gd name="T1" fmla="*/ 0 h 2"/>
                  <a:gd name="T2" fmla="*/ 1 w 8"/>
                  <a:gd name="T3" fmla="*/ 2 h 2"/>
                  <a:gd name="T4" fmla="*/ 4 w 8"/>
                  <a:gd name="T5" fmla="*/ 2 h 2"/>
                  <a:gd name="T6" fmla="*/ 8 w 8"/>
                  <a:gd name="T7" fmla="*/ 2 h 2"/>
                  <a:gd name="T8" fmla="*/ 4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4" y="0"/>
                    </a:moveTo>
                    <a:cubicBezTo>
                      <a:pt x="0" y="0"/>
                      <a:pt x="1" y="2"/>
                      <a:pt x="1" y="2"/>
                    </a:cubicBezTo>
                    <a:lnTo>
                      <a:pt x="4" y="2"/>
                    </a:lnTo>
                    <a:lnTo>
                      <a:pt x="8" y="2"/>
                    </a:lnTo>
                    <a:cubicBezTo>
                      <a:pt x="8" y="2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0" name="Freeform 215"/>
              <p:cNvSpPr>
                <a:spLocks/>
              </p:cNvSpPr>
              <p:nvPr/>
            </p:nvSpPr>
            <p:spPr bwMode="auto">
              <a:xfrm>
                <a:off x="-2360613" y="317500"/>
                <a:ext cx="130175" cy="17463"/>
              </a:xfrm>
              <a:custGeom>
                <a:avLst/>
                <a:gdLst>
                  <a:gd name="T0" fmla="*/ 3 w 7"/>
                  <a:gd name="T1" fmla="*/ 0 h 1"/>
                  <a:gd name="T2" fmla="*/ 0 w 7"/>
                  <a:gd name="T3" fmla="*/ 0 h 1"/>
                  <a:gd name="T4" fmla="*/ 0 w 7"/>
                  <a:gd name="T5" fmla="*/ 1 h 1"/>
                  <a:gd name="T6" fmla="*/ 3 w 7"/>
                  <a:gd name="T7" fmla="*/ 1 h 1"/>
                  <a:gd name="T8" fmla="*/ 7 w 7"/>
                  <a:gd name="T9" fmla="*/ 1 h 1"/>
                  <a:gd name="T10" fmla="*/ 7 w 7"/>
                  <a:gd name="T11" fmla="*/ 0 h 1"/>
                  <a:gd name="T12" fmla="*/ 3 w 7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1" name="Freeform 216"/>
              <p:cNvSpPr>
                <a:spLocks/>
              </p:cNvSpPr>
              <p:nvPr/>
            </p:nvSpPr>
            <p:spPr bwMode="auto">
              <a:xfrm>
                <a:off x="-2230438" y="279400"/>
                <a:ext cx="150813" cy="38100"/>
              </a:xfrm>
              <a:custGeom>
                <a:avLst/>
                <a:gdLst>
                  <a:gd name="T0" fmla="*/ 4 w 8"/>
                  <a:gd name="T1" fmla="*/ 0 h 2"/>
                  <a:gd name="T2" fmla="*/ 1 w 8"/>
                  <a:gd name="T3" fmla="*/ 2 h 2"/>
                  <a:gd name="T4" fmla="*/ 4 w 8"/>
                  <a:gd name="T5" fmla="*/ 2 h 2"/>
                  <a:gd name="T6" fmla="*/ 8 w 8"/>
                  <a:gd name="T7" fmla="*/ 2 h 2"/>
                  <a:gd name="T8" fmla="*/ 4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4" y="0"/>
                    </a:moveTo>
                    <a:cubicBezTo>
                      <a:pt x="0" y="0"/>
                      <a:pt x="1" y="2"/>
                      <a:pt x="1" y="2"/>
                    </a:cubicBezTo>
                    <a:lnTo>
                      <a:pt x="4" y="2"/>
                    </a:lnTo>
                    <a:lnTo>
                      <a:pt x="8" y="2"/>
                    </a:lnTo>
                    <a:cubicBezTo>
                      <a:pt x="8" y="2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2" name="Freeform 217"/>
              <p:cNvSpPr>
                <a:spLocks/>
              </p:cNvSpPr>
              <p:nvPr/>
            </p:nvSpPr>
            <p:spPr bwMode="auto">
              <a:xfrm>
                <a:off x="-2211388" y="317500"/>
                <a:ext cx="131763" cy="17463"/>
              </a:xfrm>
              <a:custGeom>
                <a:avLst/>
                <a:gdLst>
                  <a:gd name="T0" fmla="*/ 3 w 7"/>
                  <a:gd name="T1" fmla="*/ 0 h 1"/>
                  <a:gd name="T2" fmla="*/ 0 w 7"/>
                  <a:gd name="T3" fmla="*/ 0 h 1"/>
                  <a:gd name="T4" fmla="*/ 0 w 7"/>
                  <a:gd name="T5" fmla="*/ 1 h 1"/>
                  <a:gd name="T6" fmla="*/ 3 w 7"/>
                  <a:gd name="T7" fmla="*/ 1 h 1"/>
                  <a:gd name="T8" fmla="*/ 7 w 7"/>
                  <a:gd name="T9" fmla="*/ 1 h 1"/>
                  <a:gd name="T10" fmla="*/ 7 w 7"/>
                  <a:gd name="T11" fmla="*/ 0 h 1"/>
                  <a:gd name="T12" fmla="*/ 3 w 7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9" name="Freeform 224"/>
              <p:cNvSpPr>
                <a:spLocks/>
              </p:cNvSpPr>
              <p:nvPr/>
            </p:nvSpPr>
            <p:spPr bwMode="auto">
              <a:xfrm>
                <a:off x="-2286001" y="-957262"/>
                <a:ext cx="112713" cy="149225"/>
              </a:xfrm>
              <a:custGeom>
                <a:avLst/>
                <a:gdLst>
                  <a:gd name="T0" fmla="*/ 3 w 6"/>
                  <a:gd name="T1" fmla="*/ 1 h 8"/>
                  <a:gd name="T2" fmla="*/ 0 w 6"/>
                  <a:gd name="T3" fmla="*/ 0 h 8"/>
                  <a:gd name="T4" fmla="*/ 0 w 6"/>
                  <a:gd name="T5" fmla="*/ 7 h 8"/>
                  <a:gd name="T6" fmla="*/ 3 w 6"/>
                  <a:gd name="T7" fmla="*/ 8 h 8"/>
                  <a:gd name="T8" fmla="*/ 6 w 6"/>
                  <a:gd name="T9" fmla="*/ 7 h 8"/>
                  <a:gd name="T10" fmla="*/ 6 w 6"/>
                  <a:gd name="T11" fmla="*/ 1 h 8"/>
                  <a:gd name="T12" fmla="*/ 3 w 6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3" y="1"/>
                    </a:moveTo>
                    <a:lnTo>
                      <a:pt x="0" y="0"/>
                    </a:lnTo>
                    <a:lnTo>
                      <a:pt x="0" y="7"/>
                    </a:lnTo>
                    <a:cubicBezTo>
                      <a:pt x="0" y="7"/>
                      <a:pt x="1" y="8"/>
                      <a:pt x="3" y="8"/>
                    </a:cubicBezTo>
                    <a:cubicBezTo>
                      <a:pt x="5" y="8"/>
                      <a:pt x="6" y="7"/>
                      <a:pt x="6" y="7"/>
                    </a:cubicBezTo>
                    <a:lnTo>
                      <a:pt x="6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0" name="Freeform 225"/>
              <p:cNvSpPr>
                <a:spLocks/>
              </p:cNvSpPr>
              <p:nvPr/>
            </p:nvSpPr>
            <p:spPr bwMode="auto">
              <a:xfrm>
                <a:off x="-2341563" y="-1182687"/>
                <a:ext cx="223838" cy="338138"/>
              </a:xfrm>
              <a:custGeom>
                <a:avLst/>
                <a:gdLst>
                  <a:gd name="T0" fmla="*/ 6 w 12"/>
                  <a:gd name="T1" fmla="*/ 3 h 18"/>
                  <a:gd name="T2" fmla="*/ 1 w 12"/>
                  <a:gd name="T3" fmla="*/ 9 h 18"/>
                  <a:gd name="T4" fmla="*/ 2 w 12"/>
                  <a:gd name="T5" fmla="*/ 16 h 18"/>
                  <a:gd name="T6" fmla="*/ 6 w 12"/>
                  <a:gd name="T7" fmla="*/ 17 h 18"/>
                  <a:gd name="T8" fmla="*/ 10 w 12"/>
                  <a:gd name="T9" fmla="*/ 16 h 18"/>
                  <a:gd name="T10" fmla="*/ 11 w 12"/>
                  <a:gd name="T11" fmla="*/ 9 h 18"/>
                  <a:gd name="T12" fmla="*/ 6 w 12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6" y="3"/>
                    </a:moveTo>
                    <a:cubicBezTo>
                      <a:pt x="6" y="3"/>
                      <a:pt x="0" y="0"/>
                      <a:pt x="1" y="9"/>
                    </a:cubicBezTo>
                    <a:cubicBezTo>
                      <a:pt x="1" y="9"/>
                      <a:pt x="2" y="15"/>
                      <a:pt x="2" y="16"/>
                    </a:cubicBezTo>
                    <a:cubicBezTo>
                      <a:pt x="2" y="16"/>
                      <a:pt x="5" y="18"/>
                      <a:pt x="6" y="17"/>
                    </a:cubicBezTo>
                    <a:cubicBezTo>
                      <a:pt x="7" y="18"/>
                      <a:pt x="10" y="16"/>
                      <a:pt x="10" y="16"/>
                    </a:cubicBezTo>
                    <a:cubicBezTo>
                      <a:pt x="11" y="15"/>
                      <a:pt x="11" y="9"/>
                      <a:pt x="11" y="9"/>
                    </a:cubicBezTo>
                    <a:cubicBezTo>
                      <a:pt x="12" y="1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1" name="Freeform 226"/>
              <p:cNvSpPr>
                <a:spLocks/>
              </p:cNvSpPr>
              <p:nvPr/>
            </p:nvSpPr>
            <p:spPr bwMode="auto">
              <a:xfrm>
                <a:off x="-2154238" y="-1031875"/>
                <a:ext cx="55563" cy="93663"/>
              </a:xfrm>
              <a:custGeom>
                <a:avLst/>
                <a:gdLst>
                  <a:gd name="T0" fmla="*/ 0 w 3"/>
                  <a:gd name="T1" fmla="*/ 5 h 5"/>
                  <a:gd name="T2" fmla="*/ 2 w 3"/>
                  <a:gd name="T3" fmla="*/ 3 h 5"/>
                  <a:gd name="T4" fmla="*/ 2 w 3"/>
                  <a:gd name="T5" fmla="*/ 0 h 5"/>
                  <a:gd name="T6" fmla="*/ 1 w 3"/>
                  <a:gd name="T7" fmla="*/ 1 h 5"/>
                  <a:gd name="T8" fmla="*/ 0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1" y="5"/>
                      <a:pt x="2" y="3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2" name="Freeform 227"/>
              <p:cNvSpPr>
                <a:spLocks/>
              </p:cNvSpPr>
              <p:nvPr/>
            </p:nvSpPr>
            <p:spPr bwMode="auto">
              <a:xfrm>
                <a:off x="-2360613" y="-1031875"/>
                <a:ext cx="55563" cy="93663"/>
              </a:xfrm>
              <a:custGeom>
                <a:avLst/>
                <a:gdLst>
                  <a:gd name="T0" fmla="*/ 3 w 3"/>
                  <a:gd name="T1" fmla="*/ 5 h 5"/>
                  <a:gd name="T2" fmla="*/ 1 w 3"/>
                  <a:gd name="T3" fmla="*/ 3 h 5"/>
                  <a:gd name="T4" fmla="*/ 1 w 3"/>
                  <a:gd name="T5" fmla="*/ 0 h 5"/>
                  <a:gd name="T6" fmla="*/ 2 w 3"/>
                  <a:gd name="T7" fmla="*/ 1 h 5"/>
                  <a:gd name="T8" fmla="*/ 2 w 3"/>
                  <a:gd name="T9" fmla="*/ 1 h 5"/>
                  <a:gd name="T10" fmla="*/ 3 w 3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2" y="5"/>
                      <a:pt x="1" y="3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3" name="Freeform 228"/>
              <p:cNvSpPr>
                <a:spLocks/>
              </p:cNvSpPr>
              <p:nvPr/>
            </p:nvSpPr>
            <p:spPr bwMode="auto">
              <a:xfrm>
                <a:off x="-2454276" y="-827087"/>
                <a:ext cx="93663" cy="263525"/>
              </a:xfrm>
              <a:custGeom>
                <a:avLst/>
                <a:gdLst>
                  <a:gd name="T0" fmla="*/ 1 w 5"/>
                  <a:gd name="T1" fmla="*/ 3 h 14"/>
                  <a:gd name="T2" fmla="*/ 0 w 5"/>
                  <a:gd name="T3" fmla="*/ 14 h 14"/>
                  <a:gd name="T4" fmla="*/ 3 w 5"/>
                  <a:gd name="T5" fmla="*/ 14 h 14"/>
                  <a:gd name="T6" fmla="*/ 4 w 5"/>
                  <a:gd name="T7" fmla="*/ 5 h 14"/>
                  <a:gd name="T8" fmla="*/ 5 w 5"/>
                  <a:gd name="T9" fmla="*/ 5 h 14"/>
                  <a:gd name="T10" fmla="*/ 5 w 5"/>
                  <a:gd name="T11" fmla="*/ 0 h 14"/>
                  <a:gd name="T12" fmla="*/ 1 w 5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4">
                    <a:moveTo>
                      <a:pt x="1" y="3"/>
                    </a:moveTo>
                    <a:cubicBezTo>
                      <a:pt x="1" y="6"/>
                      <a:pt x="1" y="10"/>
                      <a:pt x="0" y="14"/>
                    </a:cubicBezTo>
                    <a:lnTo>
                      <a:pt x="3" y="14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0"/>
                    </a:lnTo>
                    <a:cubicBezTo>
                      <a:pt x="3" y="1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648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4" name="Freeform 229"/>
              <p:cNvSpPr>
                <a:spLocks/>
              </p:cNvSpPr>
              <p:nvPr/>
            </p:nvSpPr>
            <p:spPr bwMode="auto">
              <a:xfrm>
                <a:off x="-2454276" y="-563562"/>
                <a:ext cx="74613" cy="206375"/>
              </a:xfrm>
              <a:custGeom>
                <a:avLst/>
                <a:gdLst>
                  <a:gd name="T0" fmla="*/ 0 w 4"/>
                  <a:gd name="T1" fmla="*/ 0 h 11"/>
                  <a:gd name="T2" fmla="*/ 0 w 4"/>
                  <a:gd name="T3" fmla="*/ 11 h 11"/>
                  <a:gd name="T4" fmla="*/ 4 w 4"/>
                  <a:gd name="T5" fmla="*/ 11 h 11"/>
                  <a:gd name="T6" fmla="*/ 3 w 4"/>
                  <a:gd name="T7" fmla="*/ 0 h 11"/>
                  <a:gd name="T8" fmla="*/ 0 w 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0" y="11"/>
                    </a:lnTo>
                    <a:lnTo>
                      <a:pt x="4" y="11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48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5" name="Freeform 230"/>
              <p:cNvSpPr>
                <a:spLocks/>
              </p:cNvSpPr>
              <p:nvPr/>
            </p:nvSpPr>
            <p:spPr bwMode="auto">
              <a:xfrm>
                <a:off x="-2436813" y="-357187"/>
                <a:ext cx="57150" cy="74613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3 h 4"/>
                  <a:gd name="T4" fmla="*/ 3 w 3"/>
                  <a:gd name="T5" fmla="*/ 4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1" y="3"/>
                    </a:lnTo>
                    <a:lnTo>
                      <a:pt x="3" y="4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6" name="Freeform 231"/>
              <p:cNvSpPr>
                <a:spLocks/>
              </p:cNvSpPr>
              <p:nvPr/>
            </p:nvSpPr>
            <p:spPr bwMode="auto">
              <a:xfrm>
                <a:off x="-2079626" y="-827087"/>
                <a:ext cx="74613" cy="263525"/>
              </a:xfrm>
              <a:custGeom>
                <a:avLst/>
                <a:gdLst>
                  <a:gd name="T0" fmla="*/ 3 w 4"/>
                  <a:gd name="T1" fmla="*/ 3 h 14"/>
                  <a:gd name="T2" fmla="*/ 4 w 4"/>
                  <a:gd name="T3" fmla="*/ 14 h 14"/>
                  <a:gd name="T4" fmla="*/ 1 w 4"/>
                  <a:gd name="T5" fmla="*/ 14 h 14"/>
                  <a:gd name="T6" fmla="*/ 0 w 4"/>
                  <a:gd name="T7" fmla="*/ 5 h 14"/>
                  <a:gd name="T8" fmla="*/ 0 w 4"/>
                  <a:gd name="T9" fmla="*/ 5 h 14"/>
                  <a:gd name="T10" fmla="*/ 0 w 4"/>
                  <a:gd name="T11" fmla="*/ 0 h 14"/>
                  <a:gd name="T12" fmla="*/ 3 w 4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3" y="3"/>
                    </a:moveTo>
                    <a:cubicBezTo>
                      <a:pt x="3" y="6"/>
                      <a:pt x="4" y="10"/>
                      <a:pt x="4" y="14"/>
                    </a:cubicBezTo>
                    <a:lnTo>
                      <a:pt x="1" y="1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cubicBezTo>
                      <a:pt x="1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648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7" name="Rectangle 232"/>
              <p:cNvSpPr>
                <a:spLocks noChangeArrowheads="1"/>
              </p:cNvSpPr>
              <p:nvPr/>
            </p:nvSpPr>
            <p:spPr bwMode="auto">
              <a:xfrm>
                <a:off x="-2060576" y="-563562"/>
                <a:ext cx="55563" cy="206375"/>
              </a:xfrm>
              <a:prstGeom prst="rect">
                <a:avLst/>
              </a:prstGeom>
              <a:solidFill>
                <a:srgbClr val="648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8" name="Freeform 233"/>
              <p:cNvSpPr>
                <a:spLocks/>
              </p:cNvSpPr>
              <p:nvPr/>
            </p:nvSpPr>
            <p:spPr bwMode="auto">
              <a:xfrm>
                <a:off x="-2060576" y="-357187"/>
                <a:ext cx="36513" cy="74613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3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9" name="Freeform 234"/>
              <p:cNvSpPr>
                <a:spLocks/>
              </p:cNvSpPr>
              <p:nvPr/>
            </p:nvSpPr>
            <p:spPr bwMode="auto">
              <a:xfrm>
                <a:off x="-2341563" y="-844550"/>
                <a:ext cx="204788" cy="242888"/>
              </a:xfrm>
              <a:custGeom>
                <a:avLst/>
                <a:gdLst>
                  <a:gd name="T0" fmla="*/ 7 w 11"/>
                  <a:gd name="T1" fmla="*/ 11 h 13"/>
                  <a:gd name="T2" fmla="*/ 4 w 11"/>
                  <a:gd name="T3" fmla="*/ 7 h 13"/>
                  <a:gd name="T4" fmla="*/ 0 w 11"/>
                  <a:gd name="T5" fmla="*/ 2 h 13"/>
                  <a:gd name="T6" fmla="*/ 2 w 11"/>
                  <a:gd name="T7" fmla="*/ 0 h 13"/>
                  <a:gd name="T8" fmla="*/ 11 w 11"/>
                  <a:gd name="T9" fmla="*/ 0 h 13"/>
                  <a:gd name="T10" fmla="*/ 7 w 11"/>
                  <a:gd name="T11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1"/>
                    </a:moveTo>
                    <a:cubicBezTo>
                      <a:pt x="7" y="11"/>
                      <a:pt x="4" y="7"/>
                      <a:pt x="4" y="7"/>
                    </a:cubicBezTo>
                    <a:cubicBezTo>
                      <a:pt x="4" y="7"/>
                      <a:pt x="0" y="2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7" y="3"/>
                      <a:pt x="11" y="0"/>
                    </a:cubicBezTo>
                    <a:cubicBezTo>
                      <a:pt x="11" y="0"/>
                      <a:pt x="10" y="13"/>
                      <a:pt x="7" y="11"/>
                    </a:cubicBezTo>
                    <a:close/>
                  </a:path>
                </a:pathLst>
              </a:custGeom>
              <a:solidFill>
                <a:srgbClr val="C3C8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0" name="Freeform 235"/>
              <p:cNvSpPr>
                <a:spLocks/>
              </p:cNvSpPr>
              <p:nvPr/>
            </p:nvSpPr>
            <p:spPr bwMode="auto">
              <a:xfrm>
                <a:off x="-2247901" y="-827087"/>
                <a:ext cx="55563" cy="38100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1 w 3"/>
                  <a:gd name="T7" fmla="*/ 2 h 2"/>
                  <a:gd name="T8" fmla="*/ 2 w 3"/>
                  <a:gd name="T9" fmla="*/ 2 h 2"/>
                  <a:gd name="T10" fmla="*/ 3 w 3"/>
                  <a:gd name="T11" fmla="*/ 1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lnTo>
                      <a:pt x="1" y="2"/>
                    </a:lnTo>
                    <a:lnTo>
                      <a:pt x="2" y="2"/>
                    </a:ln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15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1" name="Freeform 236"/>
              <p:cNvSpPr>
                <a:spLocks/>
              </p:cNvSpPr>
              <p:nvPr/>
            </p:nvSpPr>
            <p:spPr bwMode="auto">
              <a:xfrm>
                <a:off x="-2305051" y="-863600"/>
                <a:ext cx="74613" cy="7461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2"/>
                    </a:lnTo>
                    <a:cubicBezTo>
                      <a:pt x="4" y="2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2" name="Freeform 237"/>
              <p:cNvSpPr>
                <a:spLocks/>
              </p:cNvSpPr>
              <p:nvPr/>
            </p:nvSpPr>
            <p:spPr bwMode="auto">
              <a:xfrm>
                <a:off x="-2230438" y="-863600"/>
                <a:ext cx="93663" cy="74613"/>
              </a:xfrm>
              <a:custGeom>
                <a:avLst/>
                <a:gdLst>
                  <a:gd name="T0" fmla="*/ 3 w 5"/>
                  <a:gd name="T1" fmla="*/ 0 h 4"/>
                  <a:gd name="T2" fmla="*/ 5 w 5"/>
                  <a:gd name="T3" fmla="*/ 1 h 4"/>
                  <a:gd name="T4" fmla="*/ 2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5" y="1"/>
                    </a:lnTo>
                    <a:lnTo>
                      <a:pt x="2" y="4"/>
                    </a:lnTo>
                    <a:lnTo>
                      <a:pt x="0" y="2"/>
                    </a:lnTo>
                    <a:cubicBezTo>
                      <a:pt x="0" y="2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3" name="Freeform 238"/>
              <p:cNvSpPr>
                <a:spLocks/>
              </p:cNvSpPr>
              <p:nvPr/>
            </p:nvSpPr>
            <p:spPr bwMode="auto">
              <a:xfrm>
                <a:off x="-2247901" y="-788987"/>
                <a:ext cx="55563" cy="168275"/>
              </a:xfrm>
              <a:custGeom>
                <a:avLst/>
                <a:gdLst>
                  <a:gd name="T0" fmla="*/ 2 w 3"/>
                  <a:gd name="T1" fmla="*/ 0 h 9"/>
                  <a:gd name="T2" fmla="*/ 1 w 3"/>
                  <a:gd name="T3" fmla="*/ 0 h 9"/>
                  <a:gd name="T4" fmla="*/ 1 w 3"/>
                  <a:gd name="T5" fmla="*/ 0 h 9"/>
                  <a:gd name="T6" fmla="*/ 0 w 3"/>
                  <a:gd name="T7" fmla="*/ 6 h 9"/>
                  <a:gd name="T8" fmla="*/ 1 w 3"/>
                  <a:gd name="T9" fmla="*/ 9 h 9"/>
                  <a:gd name="T10" fmla="*/ 3 w 3"/>
                  <a:gd name="T11" fmla="*/ 6 h 9"/>
                  <a:gd name="T12" fmla="*/ 2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lnTo>
                      <a:pt x="1" y="0"/>
                    </a:lnTo>
                    <a:lnTo>
                      <a:pt x="1" y="0"/>
                    </a:lnTo>
                    <a:cubicBezTo>
                      <a:pt x="0" y="2"/>
                      <a:pt x="0" y="6"/>
                      <a:pt x="0" y="6"/>
                    </a:cubicBezTo>
                    <a:lnTo>
                      <a:pt x="1" y="9"/>
                    </a:lnTo>
                    <a:lnTo>
                      <a:pt x="3" y="6"/>
                    </a:lnTo>
                    <a:cubicBezTo>
                      <a:pt x="3" y="6"/>
                      <a:pt x="3" y="3"/>
                      <a:pt x="2" y="0"/>
                    </a:cubicBezTo>
                    <a:close/>
                  </a:path>
                </a:pathLst>
              </a:custGeom>
              <a:solidFill>
                <a:srgbClr val="A15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4" name="Freeform 239"/>
              <p:cNvSpPr>
                <a:spLocks/>
              </p:cNvSpPr>
              <p:nvPr/>
            </p:nvSpPr>
            <p:spPr bwMode="auto">
              <a:xfrm>
                <a:off x="-2230438" y="-844550"/>
                <a:ext cx="150813" cy="468313"/>
              </a:xfrm>
              <a:custGeom>
                <a:avLst/>
                <a:gdLst>
                  <a:gd name="T0" fmla="*/ 5 w 8"/>
                  <a:gd name="T1" fmla="*/ 0 h 25"/>
                  <a:gd name="T2" fmla="*/ 8 w 8"/>
                  <a:gd name="T3" fmla="*/ 1 h 25"/>
                  <a:gd name="T4" fmla="*/ 8 w 8"/>
                  <a:gd name="T5" fmla="*/ 6 h 25"/>
                  <a:gd name="T6" fmla="*/ 8 w 8"/>
                  <a:gd name="T7" fmla="*/ 6 h 25"/>
                  <a:gd name="T8" fmla="*/ 8 w 8"/>
                  <a:gd name="T9" fmla="*/ 11 h 25"/>
                  <a:gd name="T10" fmla="*/ 8 w 8"/>
                  <a:gd name="T11" fmla="*/ 25 h 25"/>
                  <a:gd name="T12" fmla="*/ 0 w 8"/>
                  <a:gd name="T13" fmla="*/ 25 h 25"/>
                  <a:gd name="T14" fmla="*/ 0 w 8"/>
                  <a:gd name="T15" fmla="*/ 11 h 25"/>
                  <a:gd name="T16" fmla="*/ 5 w 8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5">
                    <a:moveTo>
                      <a:pt x="5" y="0"/>
                    </a:moveTo>
                    <a:cubicBezTo>
                      <a:pt x="5" y="0"/>
                      <a:pt x="7" y="1"/>
                      <a:pt x="8" y="1"/>
                    </a:cubicBezTo>
                    <a:lnTo>
                      <a:pt x="8" y="6"/>
                    </a:lnTo>
                    <a:lnTo>
                      <a:pt x="8" y="6"/>
                    </a:lnTo>
                    <a:lnTo>
                      <a:pt x="8" y="11"/>
                    </a:lnTo>
                    <a:lnTo>
                      <a:pt x="8" y="25"/>
                    </a:lnTo>
                    <a:lnTo>
                      <a:pt x="0" y="25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648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5" name="Freeform 240"/>
              <p:cNvSpPr>
                <a:spLocks/>
              </p:cNvSpPr>
              <p:nvPr/>
            </p:nvSpPr>
            <p:spPr bwMode="auto">
              <a:xfrm>
                <a:off x="-2360613" y="-844550"/>
                <a:ext cx="130175" cy="468313"/>
              </a:xfrm>
              <a:custGeom>
                <a:avLst/>
                <a:gdLst>
                  <a:gd name="T0" fmla="*/ 3 w 7"/>
                  <a:gd name="T1" fmla="*/ 0 h 25"/>
                  <a:gd name="T2" fmla="*/ 0 w 7"/>
                  <a:gd name="T3" fmla="*/ 1 h 25"/>
                  <a:gd name="T4" fmla="*/ 0 w 7"/>
                  <a:gd name="T5" fmla="*/ 6 h 25"/>
                  <a:gd name="T6" fmla="*/ 0 w 7"/>
                  <a:gd name="T7" fmla="*/ 6 h 25"/>
                  <a:gd name="T8" fmla="*/ 0 w 7"/>
                  <a:gd name="T9" fmla="*/ 11 h 25"/>
                  <a:gd name="T10" fmla="*/ 0 w 7"/>
                  <a:gd name="T11" fmla="*/ 25 h 25"/>
                  <a:gd name="T12" fmla="*/ 7 w 7"/>
                  <a:gd name="T13" fmla="*/ 25 h 25"/>
                  <a:gd name="T14" fmla="*/ 7 w 7"/>
                  <a:gd name="T15" fmla="*/ 11 h 25"/>
                  <a:gd name="T16" fmla="*/ 3 w 7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5">
                    <a:moveTo>
                      <a:pt x="3" y="0"/>
                    </a:moveTo>
                    <a:cubicBezTo>
                      <a:pt x="3" y="0"/>
                      <a:pt x="1" y="1"/>
                      <a:pt x="0" y="1"/>
                    </a:cubicBezTo>
                    <a:lnTo>
                      <a:pt x="0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25"/>
                    </a:lnTo>
                    <a:lnTo>
                      <a:pt x="7" y="25"/>
                    </a:lnTo>
                    <a:lnTo>
                      <a:pt x="7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648C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6" name="Freeform 241"/>
              <p:cNvSpPr>
                <a:spLocks/>
              </p:cNvSpPr>
              <p:nvPr/>
            </p:nvSpPr>
            <p:spPr bwMode="auto">
              <a:xfrm>
                <a:off x="-2341563" y="-1219200"/>
                <a:ext cx="223838" cy="223838"/>
              </a:xfrm>
              <a:custGeom>
                <a:avLst/>
                <a:gdLst>
                  <a:gd name="T0" fmla="*/ 11 w 12"/>
                  <a:gd name="T1" fmla="*/ 6 h 12"/>
                  <a:gd name="T2" fmla="*/ 11 w 12"/>
                  <a:gd name="T3" fmla="*/ 2 h 12"/>
                  <a:gd name="T4" fmla="*/ 9 w 12"/>
                  <a:gd name="T5" fmla="*/ 4 h 12"/>
                  <a:gd name="T6" fmla="*/ 11 w 12"/>
                  <a:gd name="T7" fmla="*/ 2 h 12"/>
                  <a:gd name="T8" fmla="*/ 7 w 12"/>
                  <a:gd name="T9" fmla="*/ 3 h 12"/>
                  <a:gd name="T10" fmla="*/ 10 w 12"/>
                  <a:gd name="T11" fmla="*/ 1 h 12"/>
                  <a:gd name="T12" fmla="*/ 6 w 12"/>
                  <a:gd name="T13" fmla="*/ 1 h 12"/>
                  <a:gd name="T14" fmla="*/ 5 w 12"/>
                  <a:gd name="T15" fmla="*/ 2 h 12"/>
                  <a:gd name="T16" fmla="*/ 6 w 12"/>
                  <a:gd name="T17" fmla="*/ 1 h 12"/>
                  <a:gd name="T18" fmla="*/ 8 w 12"/>
                  <a:gd name="T19" fmla="*/ 0 h 12"/>
                  <a:gd name="T20" fmla="*/ 6 w 12"/>
                  <a:gd name="T21" fmla="*/ 0 h 12"/>
                  <a:gd name="T22" fmla="*/ 1 w 12"/>
                  <a:gd name="T23" fmla="*/ 5 h 12"/>
                  <a:gd name="T24" fmla="*/ 0 w 12"/>
                  <a:gd name="T25" fmla="*/ 5 h 12"/>
                  <a:gd name="T26" fmla="*/ 1 w 12"/>
                  <a:gd name="T27" fmla="*/ 10 h 12"/>
                  <a:gd name="T28" fmla="*/ 1 w 12"/>
                  <a:gd name="T29" fmla="*/ 11 h 12"/>
                  <a:gd name="T30" fmla="*/ 2 w 12"/>
                  <a:gd name="T31" fmla="*/ 12 h 12"/>
                  <a:gd name="T32" fmla="*/ 2 w 12"/>
                  <a:gd name="T33" fmla="*/ 7 h 12"/>
                  <a:gd name="T34" fmla="*/ 6 w 12"/>
                  <a:gd name="T35" fmla="*/ 8 h 12"/>
                  <a:gd name="T36" fmla="*/ 10 w 12"/>
                  <a:gd name="T37" fmla="*/ 6 h 12"/>
                  <a:gd name="T38" fmla="*/ 11 w 12"/>
                  <a:gd name="T39" fmla="*/ 10 h 12"/>
                  <a:gd name="T40" fmla="*/ 11 w 12"/>
                  <a:gd name="T41" fmla="*/ 12 h 12"/>
                  <a:gd name="T42" fmla="*/ 12 w 12"/>
                  <a:gd name="T43" fmla="*/ 10 h 12"/>
                  <a:gd name="T44" fmla="*/ 12 w 12"/>
                  <a:gd name="T45" fmla="*/ 6 h 12"/>
                  <a:gd name="T46" fmla="*/ 11 w 12"/>
                  <a:gd name="T4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" h="12">
                    <a:moveTo>
                      <a:pt x="11" y="6"/>
                    </a:moveTo>
                    <a:cubicBezTo>
                      <a:pt x="12" y="4"/>
                      <a:pt x="11" y="2"/>
                      <a:pt x="11" y="2"/>
                    </a:cubicBezTo>
                    <a:cubicBezTo>
                      <a:pt x="11" y="4"/>
                      <a:pt x="9" y="4"/>
                      <a:pt x="9" y="4"/>
                    </a:cubicBezTo>
                    <a:cubicBezTo>
                      <a:pt x="9" y="3"/>
                      <a:pt x="11" y="2"/>
                      <a:pt x="11" y="2"/>
                    </a:cubicBezTo>
                    <a:cubicBezTo>
                      <a:pt x="9" y="1"/>
                      <a:pt x="7" y="3"/>
                      <a:pt x="7" y="3"/>
                    </a:cubicBezTo>
                    <a:cubicBezTo>
                      <a:pt x="7" y="2"/>
                      <a:pt x="10" y="1"/>
                      <a:pt x="10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2" y="1"/>
                      <a:pt x="1" y="5"/>
                      <a:pt x="1" y="5"/>
                    </a:cubicBezTo>
                    <a:lnTo>
                      <a:pt x="0" y="5"/>
                    </a:lnTo>
                    <a:lnTo>
                      <a:pt x="1" y="10"/>
                    </a:lnTo>
                    <a:cubicBezTo>
                      <a:pt x="1" y="10"/>
                      <a:pt x="1" y="10"/>
                      <a:pt x="1" y="11"/>
                    </a:cubicBezTo>
                    <a:lnTo>
                      <a:pt x="2" y="12"/>
                    </a:lnTo>
                    <a:lnTo>
                      <a:pt x="2" y="7"/>
                    </a:lnTo>
                    <a:cubicBezTo>
                      <a:pt x="3" y="8"/>
                      <a:pt x="5" y="8"/>
                      <a:pt x="6" y="8"/>
                    </a:cubicBezTo>
                    <a:cubicBezTo>
                      <a:pt x="8" y="8"/>
                      <a:pt x="10" y="7"/>
                      <a:pt x="10" y="6"/>
                    </a:cubicBezTo>
                    <a:lnTo>
                      <a:pt x="11" y="10"/>
                    </a:lnTo>
                    <a:cubicBezTo>
                      <a:pt x="11" y="10"/>
                      <a:pt x="11" y="12"/>
                      <a:pt x="11" y="12"/>
                    </a:cubicBezTo>
                    <a:lnTo>
                      <a:pt x="12" y="10"/>
                    </a:lnTo>
                    <a:lnTo>
                      <a:pt x="12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A15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7" name="Freeform 242"/>
              <p:cNvSpPr>
                <a:spLocks/>
              </p:cNvSpPr>
              <p:nvPr/>
            </p:nvSpPr>
            <p:spPr bwMode="auto">
              <a:xfrm>
                <a:off x="-2398713" y="-1125537"/>
                <a:ext cx="338138" cy="74613"/>
              </a:xfrm>
              <a:custGeom>
                <a:avLst/>
                <a:gdLst>
                  <a:gd name="T0" fmla="*/ 9 w 18"/>
                  <a:gd name="T1" fmla="*/ 0 h 4"/>
                  <a:gd name="T2" fmla="*/ 0 w 18"/>
                  <a:gd name="T3" fmla="*/ 1 h 4"/>
                  <a:gd name="T4" fmla="*/ 9 w 18"/>
                  <a:gd name="T5" fmla="*/ 4 h 4"/>
                  <a:gd name="T6" fmla="*/ 18 w 18"/>
                  <a:gd name="T7" fmla="*/ 1 h 4"/>
                  <a:gd name="T8" fmla="*/ 9 w 1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">
                    <a:moveTo>
                      <a:pt x="9" y="0"/>
                    </a:moveTo>
                    <a:cubicBezTo>
                      <a:pt x="8" y="0"/>
                      <a:pt x="0" y="0"/>
                      <a:pt x="0" y="1"/>
                    </a:cubicBezTo>
                    <a:cubicBezTo>
                      <a:pt x="0" y="2"/>
                      <a:pt x="3" y="4"/>
                      <a:pt x="9" y="4"/>
                    </a:cubicBezTo>
                    <a:cubicBezTo>
                      <a:pt x="15" y="4"/>
                      <a:pt x="18" y="2"/>
                      <a:pt x="18" y="1"/>
                    </a:cubicBezTo>
                    <a:cubicBezTo>
                      <a:pt x="18" y="0"/>
                      <a:pt x="11" y="0"/>
                      <a:pt x="9" y="0"/>
                    </a:cubicBezTo>
                    <a:close/>
                  </a:path>
                </a:pathLst>
              </a:custGeom>
              <a:solidFill>
                <a:srgbClr val="4A7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8" name="Freeform 243"/>
              <p:cNvSpPr>
                <a:spLocks/>
              </p:cNvSpPr>
              <p:nvPr/>
            </p:nvSpPr>
            <p:spPr bwMode="auto">
              <a:xfrm>
                <a:off x="-2324101" y="-1219200"/>
                <a:ext cx="206375" cy="93663"/>
              </a:xfrm>
              <a:custGeom>
                <a:avLst/>
                <a:gdLst>
                  <a:gd name="T0" fmla="*/ 11 w 11"/>
                  <a:gd name="T1" fmla="*/ 1 h 5"/>
                  <a:gd name="T2" fmla="*/ 5 w 11"/>
                  <a:gd name="T3" fmla="*/ 0 h 5"/>
                  <a:gd name="T4" fmla="*/ 5 w 11"/>
                  <a:gd name="T5" fmla="*/ 0 h 5"/>
                  <a:gd name="T6" fmla="*/ 0 w 11"/>
                  <a:gd name="T7" fmla="*/ 1 h 5"/>
                  <a:gd name="T8" fmla="*/ 0 w 11"/>
                  <a:gd name="T9" fmla="*/ 5 h 5"/>
                  <a:gd name="T10" fmla="*/ 5 w 11"/>
                  <a:gd name="T11" fmla="*/ 5 h 5"/>
                  <a:gd name="T12" fmla="*/ 5 w 11"/>
                  <a:gd name="T13" fmla="*/ 5 h 5"/>
                  <a:gd name="T14" fmla="*/ 11 w 11"/>
                  <a:gd name="T15" fmla="*/ 5 h 5"/>
                  <a:gd name="T16" fmla="*/ 11 w 11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11" y="1"/>
                    </a:moveTo>
                    <a:cubicBezTo>
                      <a:pt x="11" y="1"/>
                      <a:pt x="10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1"/>
                      <a:pt x="0" y="1"/>
                    </a:cubicBezTo>
                    <a:lnTo>
                      <a:pt x="0" y="5"/>
                    </a:lnTo>
                    <a:cubicBezTo>
                      <a:pt x="0" y="5"/>
                      <a:pt x="2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5"/>
                      <a:pt x="10" y="5"/>
                      <a:pt x="11" y="5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4A72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9" name="Freeform 244"/>
              <p:cNvSpPr>
                <a:spLocks/>
              </p:cNvSpPr>
              <p:nvPr/>
            </p:nvSpPr>
            <p:spPr bwMode="auto">
              <a:xfrm>
                <a:off x="-2117726" y="-1125537"/>
                <a:ext cx="0" cy="36513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3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0" name="Freeform 245"/>
              <p:cNvSpPr>
                <a:spLocks/>
              </p:cNvSpPr>
              <p:nvPr/>
            </p:nvSpPr>
            <p:spPr bwMode="auto">
              <a:xfrm>
                <a:off x="-2341563" y="-1125537"/>
                <a:ext cx="17463" cy="3651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2D6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1" name="Freeform 246"/>
              <p:cNvSpPr>
                <a:spLocks/>
              </p:cNvSpPr>
              <p:nvPr/>
            </p:nvSpPr>
            <p:spPr bwMode="auto">
              <a:xfrm>
                <a:off x="-2230438" y="-1125537"/>
                <a:ext cx="112713" cy="36513"/>
              </a:xfrm>
              <a:custGeom>
                <a:avLst/>
                <a:gdLst>
                  <a:gd name="T0" fmla="*/ 6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0 w 6"/>
                  <a:gd name="T7" fmla="*/ 0 h 2"/>
                  <a:gd name="T8" fmla="*/ 0 w 6"/>
                  <a:gd name="T9" fmla="*/ 2 h 2"/>
                  <a:gd name="T10" fmla="*/ 0 w 6"/>
                  <a:gd name="T11" fmla="*/ 2 h 2"/>
                  <a:gd name="T12" fmla="*/ 6 w 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lnTo>
                      <a:pt x="6" y="0"/>
                    </a:lnTo>
                    <a:cubicBezTo>
                      <a:pt x="5" y="0"/>
                      <a:pt x="3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"/>
                    </a:lnTo>
                    <a:cubicBezTo>
                      <a:pt x="0" y="2"/>
                      <a:pt x="0" y="2"/>
                      <a:pt x="0" y="2"/>
                    </a:cubicBezTo>
                    <a:cubicBezTo>
                      <a:pt x="4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E4E7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2" name="Freeform 247"/>
              <p:cNvSpPr>
                <a:spLocks/>
              </p:cNvSpPr>
              <p:nvPr/>
            </p:nvSpPr>
            <p:spPr bwMode="auto">
              <a:xfrm>
                <a:off x="-2341563" y="-1125537"/>
                <a:ext cx="111125" cy="36513"/>
              </a:xfrm>
              <a:custGeom>
                <a:avLst/>
                <a:gdLst>
                  <a:gd name="T0" fmla="*/ 1 w 6"/>
                  <a:gd name="T1" fmla="*/ 0 h 2"/>
                  <a:gd name="T2" fmla="*/ 0 w 6"/>
                  <a:gd name="T3" fmla="*/ 2 h 2"/>
                  <a:gd name="T4" fmla="*/ 6 w 6"/>
                  <a:gd name="T5" fmla="*/ 2 h 2"/>
                  <a:gd name="T6" fmla="*/ 6 w 6"/>
                  <a:gd name="T7" fmla="*/ 0 h 2"/>
                  <a:gd name="T8" fmla="*/ 1 w 6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lnTo>
                      <a:pt x="0" y="2"/>
                    </a:lnTo>
                    <a:cubicBezTo>
                      <a:pt x="0" y="2"/>
                      <a:pt x="2" y="2"/>
                      <a:pt x="6" y="2"/>
                    </a:cubicBezTo>
                    <a:lnTo>
                      <a:pt x="6" y="0"/>
                    </a:lnTo>
                    <a:cubicBezTo>
                      <a:pt x="3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2D6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3" name="Freeform 248"/>
              <p:cNvSpPr>
                <a:spLocks/>
              </p:cNvSpPr>
              <p:nvPr/>
            </p:nvSpPr>
            <p:spPr bwMode="auto">
              <a:xfrm>
                <a:off x="-2230438" y="-844550"/>
                <a:ext cx="131763" cy="206375"/>
              </a:xfrm>
              <a:custGeom>
                <a:avLst/>
                <a:gdLst>
                  <a:gd name="T0" fmla="*/ 5 w 7"/>
                  <a:gd name="T1" fmla="*/ 0 h 11"/>
                  <a:gd name="T2" fmla="*/ 7 w 7"/>
                  <a:gd name="T3" fmla="*/ 1 h 11"/>
                  <a:gd name="T4" fmla="*/ 6 w 7"/>
                  <a:gd name="T5" fmla="*/ 4 h 11"/>
                  <a:gd name="T6" fmla="*/ 7 w 7"/>
                  <a:gd name="T7" fmla="*/ 5 h 11"/>
                  <a:gd name="T8" fmla="*/ 0 w 7"/>
                  <a:gd name="T9" fmla="*/ 11 h 11"/>
                  <a:gd name="T10" fmla="*/ 5 w 7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lnTo>
                      <a:pt x="7" y="1"/>
                    </a:lnTo>
                    <a:lnTo>
                      <a:pt x="6" y="4"/>
                    </a:lnTo>
                    <a:lnTo>
                      <a:pt x="7" y="5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7A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4" name="Freeform 249"/>
              <p:cNvSpPr>
                <a:spLocks/>
              </p:cNvSpPr>
              <p:nvPr/>
            </p:nvSpPr>
            <p:spPr bwMode="auto">
              <a:xfrm>
                <a:off x="-2360613" y="-844550"/>
                <a:ext cx="130175" cy="206375"/>
              </a:xfrm>
              <a:custGeom>
                <a:avLst/>
                <a:gdLst>
                  <a:gd name="T0" fmla="*/ 3 w 7"/>
                  <a:gd name="T1" fmla="*/ 0 h 11"/>
                  <a:gd name="T2" fmla="*/ 0 w 7"/>
                  <a:gd name="T3" fmla="*/ 1 h 11"/>
                  <a:gd name="T4" fmla="*/ 2 w 7"/>
                  <a:gd name="T5" fmla="*/ 4 h 11"/>
                  <a:gd name="T6" fmla="*/ 1 w 7"/>
                  <a:gd name="T7" fmla="*/ 5 h 11"/>
                  <a:gd name="T8" fmla="*/ 7 w 7"/>
                  <a:gd name="T9" fmla="*/ 11 h 11"/>
                  <a:gd name="T10" fmla="*/ 3 w 7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3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7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87A6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4" name="组合 2403"/>
            <p:cNvGrpSpPr/>
            <p:nvPr/>
          </p:nvGrpSpPr>
          <p:grpSpPr>
            <a:xfrm>
              <a:off x="3180192" y="3105918"/>
              <a:ext cx="597067" cy="1642596"/>
              <a:chOff x="-3241676" y="-1201737"/>
              <a:chExt cx="449263" cy="1536700"/>
            </a:xfrm>
          </p:grpSpPr>
          <p:sp>
            <p:nvSpPr>
              <p:cNvPr id="2240" name="Freeform 195"/>
              <p:cNvSpPr>
                <a:spLocks/>
              </p:cNvSpPr>
              <p:nvPr/>
            </p:nvSpPr>
            <p:spPr bwMode="auto">
              <a:xfrm>
                <a:off x="-3073401" y="-957262"/>
                <a:ext cx="112713" cy="149225"/>
              </a:xfrm>
              <a:custGeom>
                <a:avLst/>
                <a:gdLst>
                  <a:gd name="T0" fmla="*/ 3 w 6"/>
                  <a:gd name="T1" fmla="*/ 1 h 8"/>
                  <a:gd name="T2" fmla="*/ 0 w 6"/>
                  <a:gd name="T3" fmla="*/ 0 h 8"/>
                  <a:gd name="T4" fmla="*/ 0 w 6"/>
                  <a:gd name="T5" fmla="*/ 7 h 8"/>
                  <a:gd name="T6" fmla="*/ 3 w 6"/>
                  <a:gd name="T7" fmla="*/ 8 h 8"/>
                  <a:gd name="T8" fmla="*/ 6 w 6"/>
                  <a:gd name="T9" fmla="*/ 7 h 8"/>
                  <a:gd name="T10" fmla="*/ 6 w 6"/>
                  <a:gd name="T11" fmla="*/ 1 h 8"/>
                  <a:gd name="T12" fmla="*/ 3 w 6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3" y="1"/>
                    </a:moveTo>
                    <a:lnTo>
                      <a:pt x="0" y="0"/>
                    </a:lnTo>
                    <a:lnTo>
                      <a:pt x="0" y="7"/>
                    </a:lnTo>
                    <a:cubicBezTo>
                      <a:pt x="0" y="7"/>
                      <a:pt x="1" y="8"/>
                      <a:pt x="3" y="8"/>
                    </a:cubicBezTo>
                    <a:cubicBezTo>
                      <a:pt x="6" y="8"/>
                      <a:pt x="6" y="7"/>
                      <a:pt x="6" y="7"/>
                    </a:cubicBezTo>
                    <a:lnTo>
                      <a:pt x="6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1" name="Freeform 196"/>
              <p:cNvSpPr>
                <a:spLocks/>
              </p:cNvSpPr>
              <p:nvPr/>
            </p:nvSpPr>
            <p:spPr bwMode="auto">
              <a:xfrm>
                <a:off x="-3130551" y="-1182687"/>
                <a:ext cx="225425" cy="338138"/>
              </a:xfrm>
              <a:custGeom>
                <a:avLst/>
                <a:gdLst>
                  <a:gd name="T0" fmla="*/ 6 w 12"/>
                  <a:gd name="T1" fmla="*/ 3 h 18"/>
                  <a:gd name="T2" fmla="*/ 1 w 12"/>
                  <a:gd name="T3" fmla="*/ 9 h 18"/>
                  <a:gd name="T4" fmla="*/ 2 w 12"/>
                  <a:gd name="T5" fmla="*/ 16 h 18"/>
                  <a:gd name="T6" fmla="*/ 6 w 12"/>
                  <a:gd name="T7" fmla="*/ 18 h 18"/>
                  <a:gd name="T8" fmla="*/ 11 w 12"/>
                  <a:gd name="T9" fmla="*/ 16 h 18"/>
                  <a:gd name="T10" fmla="*/ 12 w 12"/>
                  <a:gd name="T11" fmla="*/ 9 h 18"/>
                  <a:gd name="T12" fmla="*/ 6 w 12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8">
                    <a:moveTo>
                      <a:pt x="6" y="3"/>
                    </a:moveTo>
                    <a:cubicBezTo>
                      <a:pt x="6" y="3"/>
                      <a:pt x="0" y="0"/>
                      <a:pt x="1" y="9"/>
                    </a:cubicBezTo>
                    <a:cubicBezTo>
                      <a:pt x="1" y="9"/>
                      <a:pt x="2" y="15"/>
                      <a:pt x="2" y="16"/>
                    </a:cubicBezTo>
                    <a:cubicBezTo>
                      <a:pt x="2" y="16"/>
                      <a:pt x="5" y="18"/>
                      <a:pt x="6" y="18"/>
                    </a:cubicBezTo>
                    <a:cubicBezTo>
                      <a:pt x="7" y="18"/>
                      <a:pt x="10" y="16"/>
                      <a:pt x="11" y="16"/>
                    </a:cubicBezTo>
                    <a:cubicBezTo>
                      <a:pt x="11" y="15"/>
                      <a:pt x="12" y="9"/>
                      <a:pt x="12" y="9"/>
                    </a:cubicBezTo>
                    <a:cubicBezTo>
                      <a:pt x="12" y="1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2" name="Freeform 197"/>
              <p:cNvSpPr>
                <a:spLocks/>
              </p:cNvSpPr>
              <p:nvPr/>
            </p:nvSpPr>
            <p:spPr bwMode="auto">
              <a:xfrm>
                <a:off x="-2924176" y="-1031875"/>
                <a:ext cx="38100" cy="93663"/>
              </a:xfrm>
              <a:custGeom>
                <a:avLst/>
                <a:gdLst>
                  <a:gd name="T0" fmla="*/ 0 w 2"/>
                  <a:gd name="T1" fmla="*/ 5 h 5"/>
                  <a:gd name="T2" fmla="*/ 1 w 2"/>
                  <a:gd name="T3" fmla="*/ 3 h 5"/>
                  <a:gd name="T4" fmla="*/ 1 w 2"/>
                  <a:gd name="T5" fmla="*/ 0 h 5"/>
                  <a:gd name="T6" fmla="*/ 0 w 2"/>
                  <a:gd name="T7" fmla="*/ 1 h 5"/>
                  <a:gd name="T8" fmla="*/ 0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5"/>
                      <a:pt x="0" y="5"/>
                      <a:pt x="1" y="3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3" name="Freeform 198"/>
              <p:cNvSpPr>
                <a:spLocks/>
              </p:cNvSpPr>
              <p:nvPr/>
            </p:nvSpPr>
            <p:spPr bwMode="auto">
              <a:xfrm>
                <a:off x="-3130551" y="-1014412"/>
                <a:ext cx="38100" cy="76200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2 h 4"/>
                  <a:gd name="T4" fmla="*/ 0 w 2"/>
                  <a:gd name="T5" fmla="*/ 0 h 4"/>
                  <a:gd name="T6" fmla="*/ 1 w 2"/>
                  <a:gd name="T7" fmla="*/ 0 h 4"/>
                  <a:gd name="T8" fmla="*/ 1 w 2"/>
                  <a:gd name="T9" fmla="*/ 0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1" y="4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4" name="Freeform 199"/>
              <p:cNvSpPr>
                <a:spLocks noEditPoints="1"/>
              </p:cNvSpPr>
              <p:nvPr/>
            </p:nvSpPr>
            <p:spPr bwMode="auto">
              <a:xfrm>
                <a:off x="-3130551" y="-1201737"/>
                <a:ext cx="225425" cy="357188"/>
              </a:xfrm>
              <a:custGeom>
                <a:avLst/>
                <a:gdLst>
                  <a:gd name="T0" fmla="*/ 10 w 12"/>
                  <a:gd name="T1" fmla="*/ 15 h 19"/>
                  <a:gd name="T2" fmla="*/ 9 w 12"/>
                  <a:gd name="T3" fmla="*/ 16 h 19"/>
                  <a:gd name="T4" fmla="*/ 6 w 12"/>
                  <a:gd name="T5" fmla="*/ 13 h 19"/>
                  <a:gd name="T6" fmla="*/ 3 w 12"/>
                  <a:gd name="T7" fmla="*/ 16 h 19"/>
                  <a:gd name="T8" fmla="*/ 2 w 12"/>
                  <a:gd name="T9" fmla="*/ 15 h 19"/>
                  <a:gd name="T10" fmla="*/ 2 w 12"/>
                  <a:gd name="T11" fmla="*/ 11 h 19"/>
                  <a:gd name="T12" fmla="*/ 2 w 12"/>
                  <a:gd name="T13" fmla="*/ 6 h 19"/>
                  <a:gd name="T14" fmla="*/ 6 w 12"/>
                  <a:gd name="T15" fmla="*/ 7 h 19"/>
                  <a:gd name="T16" fmla="*/ 11 w 12"/>
                  <a:gd name="T17" fmla="*/ 5 h 19"/>
                  <a:gd name="T18" fmla="*/ 11 w 12"/>
                  <a:gd name="T19" fmla="*/ 9 h 19"/>
                  <a:gd name="T20" fmla="*/ 11 w 12"/>
                  <a:gd name="T21" fmla="*/ 10 h 19"/>
                  <a:gd name="T22" fmla="*/ 10 w 12"/>
                  <a:gd name="T23" fmla="*/ 15 h 19"/>
                  <a:gd name="T24" fmla="*/ 6 w 12"/>
                  <a:gd name="T25" fmla="*/ 17 h 19"/>
                  <a:gd name="T26" fmla="*/ 6 w 12"/>
                  <a:gd name="T27" fmla="*/ 17 h 19"/>
                  <a:gd name="T28" fmla="*/ 4 w 12"/>
                  <a:gd name="T29" fmla="*/ 16 h 19"/>
                  <a:gd name="T30" fmla="*/ 6 w 12"/>
                  <a:gd name="T31" fmla="*/ 14 h 19"/>
                  <a:gd name="T32" fmla="*/ 9 w 12"/>
                  <a:gd name="T33" fmla="*/ 16 h 19"/>
                  <a:gd name="T34" fmla="*/ 6 w 12"/>
                  <a:gd name="T35" fmla="*/ 17 h 19"/>
                  <a:gd name="T36" fmla="*/ 12 w 12"/>
                  <a:gd name="T37" fmla="*/ 5 h 19"/>
                  <a:gd name="T38" fmla="*/ 11 w 12"/>
                  <a:gd name="T39" fmla="*/ 5 h 19"/>
                  <a:gd name="T40" fmla="*/ 12 w 12"/>
                  <a:gd name="T41" fmla="*/ 1 h 19"/>
                  <a:gd name="T42" fmla="*/ 6 w 12"/>
                  <a:gd name="T43" fmla="*/ 0 h 19"/>
                  <a:gd name="T44" fmla="*/ 1 w 12"/>
                  <a:gd name="T45" fmla="*/ 4 h 19"/>
                  <a:gd name="T46" fmla="*/ 0 w 12"/>
                  <a:gd name="T47" fmla="*/ 4 h 19"/>
                  <a:gd name="T48" fmla="*/ 1 w 12"/>
                  <a:gd name="T49" fmla="*/ 9 h 19"/>
                  <a:gd name="T50" fmla="*/ 1 w 12"/>
                  <a:gd name="T51" fmla="*/ 10 h 19"/>
                  <a:gd name="T52" fmla="*/ 2 w 12"/>
                  <a:gd name="T53" fmla="*/ 17 h 19"/>
                  <a:gd name="T54" fmla="*/ 6 w 12"/>
                  <a:gd name="T55" fmla="*/ 19 h 19"/>
                  <a:gd name="T56" fmla="*/ 6 w 12"/>
                  <a:gd name="T57" fmla="*/ 19 h 19"/>
                  <a:gd name="T58" fmla="*/ 11 w 12"/>
                  <a:gd name="T59" fmla="*/ 17 h 19"/>
                  <a:gd name="T60" fmla="*/ 12 w 12"/>
                  <a:gd name="T61" fmla="*/ 10 h 19"/>
                  <a:gd name="T62" fmla="*/ 12 w 12"/>
                  <a:gd name="T63" fmla="*/ 8 h 19"/>
                  <a:gd name="T64" fmla="*/ 12 w 12"/>
                  <a:gd name="T65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9">
                    <a:moveTo>
                      <a:pt x="10" y="15"/>
                    </a:moveTo>
                    <a:cubicBezTo>
                      <a:pt x="10" y="16"/>
                      <a:pt x="10" y="16"/>
                      <a:pt x="9" y="16"/>
                    </a:cubicBezTo>
                    <a:cubicBezTo>
                      <a:pt x="9" y="15"/>
                      <a:pt x="9" y="13"/>
                      <a:pt x="6" y="13"/>
                    </a:cubicBezTo>
                    <a:cubicBezTo>
                      <a:pt x="3" y="13"/>
                      <a:pt x="3" y="15"/>
                      <a:pt x="3" y="16"/>
                    </a:cubicBezTo>
                    <a:cubicBezTo>
                      <a:pt x="3" y="16"/>
                      <a:pt x="2" y="16"/>
                      <a:pt x="2" y="15"/>
                    </a:cubicBezTo>
                    <a:cubicBezTo>
                      <a:pt x="2" y="15"/>
                      <a:pt x="2" y="13"/>
                      <a:pt x="2" y="11"/>
                    </a:cubicBezTo>
                    <a:lnTo>
                      <a:pt x="2" y="6"/>
                    </a:lnTo>
                    <a:cubicBezTo>
                      <a:pt x="3" y="7"/>
                      <a:pt x="5" y="7"/>
                      <a:pt x="6" y="7"/>
                    </a:cubicBezTo>
                    <a:cubicBezTo>
                      <a:pt x="8" y="7"/>
                      <a:pt x="10" y="6"/>
                      <a:pt x="11" y="5"/>
                    </a:cubicBezTo>
                    <a:lnTo>
                      <a:pt x="11" y="9"/>
                    </a:lnTo>
                    <a:cubicBezTo>
                      <a:pt x="11" y="9"/>
                      <a:pt x="11" y="9"/>
                      <a:pt x="11" y="10"/>
                    </a:cubicBezTo>
                    <a:cubicBezTo>
                      <a:pt x="11" y="10"/>
                      <a:pt x="10" y="15"/>
                      <a:pt x="10" y="15"/>
                    </a:cubicBezTo>
                    <a:close/>
                    <a:moveTo>
                      <a:pt x="6" y="17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4" y="16"/>
                    </a:cubicBezTo>
                    <a:cubicBezTo>
                      <a:pt x="4" y="13"/>
                      <a:pt x="6" y="14"/>
                      <a:pt x="6" y="14"/>
                    </a:cubicBezTo>
                    <a:cubicBezTo>
                      <a:pt x="6" y="14"/>
                      <a:pt x="9" y="13"/>
                      <a:pt x="9" y="16"/>
                    </a:cubicBezTo>
                    <a:cubicBezTo>
                      <a:pt x="8" y="17"/>
                      <a:pt x="7" y="17"/>
                      <a:pt x="6" y="17"/>
                    </a:cubicBezTo>
                    <a:close/>
                    <a:moveTo>
                      <a:pt x="12" y="5"/>
                    </a:moveTo>
                    <a:lnTo>
                      <a:pt x="11" y="5"/>
                    </a:lnTo>
                    <a:cubicBezTo>
                      <a:pt x="12" y="3"/>
                      <a:pt x="12" y="1"/>
                      <a:pt x="12" y="1"/>
                    </a:cubicBezTo>
                    <a:cubicBezTo>
                      <a:pt x="11" y="3"/>
                      <a:pt x="9" y="0"/>
                      <a:pt x="6" y="0"/>
                    </a:cubicBezTo>
                    <a:cubicBezTo>
                      <a:pt x="1" y="1"/>
                      <a:pt x="1" y="4"/>
                      <a:pt x="1" y="4"/>
                    </a:cubicBezTo>
                    <a:lnTo>
                      <a:pt x="0" y="4"/>
                    </a:lnTo>
                    <a:lnTo>
                      <a:pt x="1" y="9"/>
                    </a:ln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2" y="16"/>
                      <a:pt x="2" y="17"/>
                    </a:cubicBezTo>
                    <a:cubicBezTo>
                      <a:pt x="2" y="17"/>
                      <a:pt x="5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10" y="17"/>
                      <a:pt x="11" y="17"/>
                    </a:cubicBezTo>
                    <a:cubicBezTo>
                      <a:pt x="11" y="16"/>
                      <a:pt x="12" y="10"/>
                      <a:pt x="12" y="10"/>
                    </a:cubicBezTo>
                    <a:cubicBezTo>
                      <a:pt x="12" y="10"/>
                      <a:pt x="12" y="9"/>
                      <a:pt x="12" y="8"/>
                    </a:cubicBezTo>
                    <a:lnTo>
                      <a:pt x="12" y="5"/>
                    </a:lnTo>
                    <a:close/>
                  </a:path>
                </a:pathLst>
              </a:custGeom>
              <a:solidFill>
                <a:srgbClr val="A15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5" name="Freeform 200"/>
              <p:cNvSpPr>
                <a:spLocks/>
              </p:cNvSpPr>
              <p:nvPr/>
            </p:nvSpPr>
            <p:spPr bwMode="auto">
              <a:xfrm>
                <a:off x="-3017838" y="-414337"/>
                <a:ext cx="150813" cy="731838"/>
              </a:xfrm>
              <a:custGeom>
                <a:avLst/>
                <a:gdLst>
                  <a:gd name="T0" fmla="*/ 1 w 8"/>
                  <a:gd name="T1" fmla="*/ 6 h 39"/>
                  <a:gd name="T2" fmla="*/ 0 w 8"/>
                  <a:gd name="T3" fmla="*/ 6 h 39"/>
                  <a:gd name="T4" fmla="*/ 0 w 8"/>
                  <a:gd name="T5" fmla="*/ 0 h 39"/>
                  <a:gd name="T6" fmla="*/ 8 w 8"/>
                  <a:gd name="T7" fmla="*/ 0 h 39"/>
                  <a:gd name="T8" fmla="*/ 8 w 8"/>
                  <a:gd name="T9" fmla="*/ 39 h 39"/>
                  <a:gd name="T10" fmla="*/ 1 w 8"/>
                  <a:gd name="T11" fmla="*/ 39 h 39"/>
                  <a:gd name="T12" fmla="*/ 1 w 8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9">
                    <a:moveTo>
                      <a:pt x="1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39"/>
                    </a:lnTo>
                    <a:lnTo>
                      <a:pt x="1" y="39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6" name="Freeform 201"/>
              <p:cNvSpPr>
                <a:spLocks/>
              </p:cNvSpPr>
              <p:nvPr/>
            </p:nvSpPr>
            <p:spPr bwMode="auto">
              <a:xfrm>
                <a:off x="-3241676" y="-827087"/>
                <a:ext cx="93663" cy="263525"/>
              </a:xfrm>
              <a:custGeom>
                <a:avLst/>
                <a:gdLst>
                  <a:gd name="T0" fmla="*/ 1 w 5"/>
                  <a:gd name="T1" fmla="*/ 3 h 14"/>
                  <a:gd name="T2" fmla="*/ 0 w 5"/>
                  <a:gd name="T3" fmla="*/ 14 h 14"/>
                  <a:gd name="T4" fmla="*/ 4 w 5"/>
                  <a:gd name="T5" fmla="*/ 14 h 14"/>
                  <a:gd name="T6" fmla="*/ 5 w 5"/>
                  <a:gd name="T7" fmla="*/ 5 h 14"/>
                  <a:gd name="T8" fmla="*/ 5 w 5"/>
                  <a:gd name="T9" fmla="*/ 5 h 14"/>
                  <a:gd name="T10" fmla="*/ 5 w 5"/>
                  <a:gd name="T11" fmla="*/ 0 h 14"/>
                  <a:gd name="T12" fmla="*/ 1 w 5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4">
                    <a:moveTo>
                      <a:pt x="1" y="3"/>
                    </a:moveTo>
                    <a:cubicBezTo>
                      <a:pt x="1" y="6"/>
                      <a:pt x="1" y="10"/>
                      <a:pt x="0" y="14"/>
                    </a:cubicBezTo>
                    <a:lnTo>
                      <a:pt x="4" y="14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  <a:cubicBezTo>
                      <a:pt x="3" y="1"/>
                      <a:pt x="2" y="2"/>
                      <a:pt x="1" y="3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7" name="Freeform 202"/>
              <p:cNvSpPr>
                <a:spLocks/>
              </p:cNvSpPr>
              <p:nvPr/>
            </p:nvSpPr>
            <p:spPr bwMode="auto">
              <a:xfrm>
                <a:off x="-3241676" y="-563562"/>
                <a:ext cx="74613" cy="223838"/>
              </a:xfrm>
              <a:custGeom>
                <a:avLst/>
                <a:gdLst>
                  <a:gd name="T0" fmla="*/ 0 w 4"/>
                  <a:gd name="T1" fmla="*/ 0 h 12"/>
                  <a:gd name="T2" fmla="*/ 1 w 4"/>
                  <a:gd name="T3" fmla="*/ 12 h 12"/>
                  <a:gd name="T4" fmla="*/ 4 w 4"/>
                  <a:gd name="T5" fmla="*/ 11 h 12"/>
                  <a:gd name="T6" fmla="*/ 4 w 4"/>
                  <a:gd name="T7" fmla="*/ 0 h 12"/>
                  <a:gd name="T8" fmla="*/ 0 w 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0" y="0"/>
                    </a:moveTo>
                    <a:lnTo>
                      <a:pt x="1" y="12"/>
                    </a:lnTo>
                    <a:lnTo>
                      <a:pt x="4" y="1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8" name="Freeform 203"/>
              <p:cNvSpPr>
                <a:spLocks/>
              </p:cNvSpPr>
              <p:nvPr/>
            </p:nvSpPr>
            <p:spPr bwMode="auto">
              <a:xfrm>
                <a:off x="-3224213" y="-357187"/>
                <a:ext cx="57150" cy="74613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3 h 4"/>
                  <a:gd name="T4" fmla="*/ 3 w 3"/>
                  <a:gd name="T5" fmla="*/ 4 h 4"/>
                  <a:gd name="T6" fmla="*/ 3 w 3"/>
                  <a:gd name="T7" fmla="*/ 0 h 4"/>
                  <a:gd name="T8" fmla="*/ 0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1" y="3"/>
                    </a:lnTo>
                    <a:lnTo>
                      <a:pt x="3" y="4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9" name="Freeform 204"/>
              <p:cNvSpPr>
                <a:spLocks/>
              </p:cNvSpPr>
              <p:nvPr/>
            </p:nvSpPr>
            <p:spPr bwMode="auto">
              <a:xfrm>
                <a:off x="-2867026" y="-827087"/>
                <a:ext cx="74613" cy="263525"/>
              </a:xfrm>
              <a:custGeom>
                <a:avLst/>
                <a:gdLst>
                  <a:gd name="T0" fmla="*/ 3 w 4"/>
                  <a:gd name="T1" fmla="*/ 3 h 14"/>
                  <a:gd name="T2" fmla="*/ 4 w 4"/>
                  <a:gd name="T3" fmla="*/ 14 h 14"/>
                  <a:gd name="T4" fmla="*/ 1 w 4"/>
                  <a:gd name="T5" fmla="*/ 14 h 14"/>
                  <a:gd name="T6" fmla="*/ 0 w 4"/>
                  <a:gd name="T7" fmla="*/ 5 h 14"/>
                  <a:gd name="T8" fmla="*/ 0 w 4"/>
                  <a:gd name="T9" fmla="*/ 5 h 14"/>
                  <a:gd name="T10" fmla="*/ 0 w 4"/>
                  <a:gd name="T11" fmla="*/ 0 h 14"/>
                  <a:gd name="T12" fmla="*/ 3 w 4"/>
                  <a:gd name="T1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3" y="3"/>
                    </a:moveTo>
                    <a:cubicBezTo>
                      <a:pt x="3" y="6"/>
                      <a:pt x="4" y="10"/>
                      <a:pt x="4" y="14"/>
                    </a:cubicBezTo>
                    <a:lnTo>
                      <a:pt x="1" y="14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0"/>
                    </a:lnTo>
                    <a:cubicBezTo>
                      <a:pt x="1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0" name="Freeform 205"/>
              <p:cNvSpPr>
                <a:spLocks/>
              </p:cNvSpPr>
              <p:nvPr/>
            </p:nvSpPr>
            <p:spPr bwMode="auto">
              <a:xfrm>
                <a:off x="-2847976" y="-563562"/>
                <a:ext cx="55563" cy="223838"/>
              </a:xfrm>
              <a:custGeom>
                <a:avLst/>
                <a:gdLst>
                  <a:gd name="T0" fmla="*/ 3 w 3"/>
                  <a:gd name="T1" fmla="*/ 0 h 12"/>
                  <a:gd name="T2" fmla="*/ 3 w 3"/>
                  <a:gd name="T3" fmla="*/ 12 h 12"/>
                  <a:gd name="T4" fmla="*/ 0 w 3"/>
                  <a:gd name="T5" fmla="*/ 11 h 12"/>
                  <a:gd name="T6" fmla="*/ 0 w 3"/>
                  <a:gd name="T7" fmla="*/ 0 h 12"/>
                  <a:gd name="T8" fmla="*/ 3 w 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2">
                    <a:moveTo>
                      <a:pt x="3" y="0"/>
                    </a:moveTo>
                    <a:lnTo>
                      <a:pt x="3" y="12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1" name="Freeform 206"/>
              <p:cNvSpPr>
                <a:spLocks/>
              </p:cNvSpPr>
              <p:nvPr/>
            </p:nvSpPr>
            <p:spPr bwMode="auto">
              <a:xfrm>
                <a:off x="-2847976" y="-357187"/>
                <a:ext cx="36513" cy="74613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3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lnTo>
                      <a:pt x="1" y="3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2" name="Freeform 207"/>
              <p:cNvSpPr>
                <a:spLocks/>
              </p:cNvSpPr>
              <p:nvPr/>
            </p:nvSpPr>
            <p:spPr bwMode="auto">
              <a:xfrm>
                <a:off x="-3148013" y="-414337"/>
                <a:ext cx="130175" cy="731838"/>
              </a:xfrm>
              <a:custGeom>
                <a:avLst/>
                <a:gdLst>
                  <a:gd name="T0" fmla="*/ 7 w 7"/>
                  <a:gd name="T1" fmla="*/ 6 h 39"/>
                  <a:gd name="T2" fmla="*/ 7 w 7"/>
                  <a:gd name="T3" fmla="*/ 6 h 39"/>
                  <a:gd name="T4" fmla="*/ 7 w 7"/>
                  <a:gd name="T5" fmla="*/ 0 h 39"/>
                  <a:gd name="T6" fmla="*/ 0 w 7"/>
                  <a:gd name="T7" fmla="*/ 0 h 39"/>
                  <a:gd name="T8" fmla="*/ 0 w 7"/>
                  <a:gd name="T9" fmla="*/ 39 h 39"/>
                  <a:gd name="T10" fmla="*/ 7 w 7"/>
                  <a:gd name="T11" fmla="*/ 39 h 39"/>
                  <a:gd name="T12" fmla="*/ 7 w 7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9">
                    <a:moveTo>
                      <a:pt x="7" y="6"/>
                    </a:move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7" y="39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3" name="Freeform 208"/>
              <p:cNvSpPr>
                <a:spLocks/>
              </p:cNvSpPr>
              <p:nvPr/>
            </p:nvSpPr>
            <p:spPr bwMode="auto">
              <a:xfrm>
                <a:off x="-3167063" y="279400"/>
                <a:ext cx="149225" cy="38100"/>
              </a:xfrm>
              <a:custGeom>
                <a:avLst/>
                <a:gdLst>
                  <a:gd name="T0" fmla="*/ 4 w 8"/>
                  <a:gd name="T1" fmla="*/ 0 h 2"/>
                  <a:gd name="T2" fmla="*/ 1 w 8"/>
                  <a:gd name="T3" fmla="*/ 2 h 2"/>
                  <a:gd name="T4" fmla="*/ 4 w 8"/>
                  <a:gd name="T5" fmla="*/ 2 h 2"/>
                  <a:gd name="T6" fmla="*/ 8 w 8"/>
                  <a:gd name="T7" fmla="*/ 2 h 2"/>
                  <a:gd name="T8" fmla="*/ 4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4" y="0"/>
                    </a:moveTo>
                    <a:cubicBezTo>
                      <a:pt x="0" y="0"/>
                      <a:pt x="1" y="2"/>
                      <a:pt x="1" y="2"/>
                    </a:cubicBezTo>
                    <a:lnTo>
                      <a:pt x="4" y="2"/>
                    </a:lnTo>
                    <a:lnTo>
                      <a:pt x="8" y="2"/>
                    </a:lnTo>
                    <a:cubicBezTo>
                      <a:pt x="8" y="2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4" name="Freeform 209"/>
              <p:cNvSpPr>
                <a:spLocks/>
              </p:cNvSpPr>
              <p:nvPr/>
            </p:nvSpPr>
            <p:spPr bwMode="auto">
              <a:xfrm>
                <a:off x="-3148013" y="317500"/>
                <a:ext cx="130175" cy="17463"/>
              </a:xfrm>
              <a:custGeom>
                <a:avLst/>
                <a:gdLst>
                  <a:gd name="T0" fmla="*/ 3 w 7"/>
                  <a:gd name="T1" fmla="*/ 0 h 1"/>
                  <a:gd name="T2" fmla="*/ 0 w 7"/>
                  <a:gd name="T3" fmla="*/ 0 h 1"/>
                  <a:gd name="T4" fmla="*/ 0 w 7"/>
                  <a:gd name="T5" fmla="*/ 1 h 1"/>
                  <a:gd name="T6" fmla="*/ 3 w 7"/>
                  <a:gd name="T7" fmla="*/ 1 h 1"/>
                  <a:gd name="T8" fmla="*/ 7 w 7"/>
                  <a:gd name="T9" fmla="*/ 1 h 1"/>
                  <a:gd name="T10" fmla="*/ 7 w 7"/>
                  <a:gd name="T11" fmla="*/ 0 h 1"/>
                  <a:gd name="T12" fmla="*/ 3 w 7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5" name="Freeform 210"/>
              <p:cNvSpPr>
                <a:spLocks/>
              </p:cNvSpPr>
              <p:nvPr/>
            </p:nvSpPr>
            <p:spPr bwMode="auto">
              <a:xfrm>
                <a:off x="-3017838" y="279400"/>
                <a:ext cx="150813" cy="38100"/>
              </a:xfrm>
              <a:custGeom>
                <a:avLst/>
                <a:gdLst>
                  <a:gd name="T0" fmla="*/ 4 w 8"/>
                  <a:gd name="T1" fmla="*/ 0 h 2"/>
                  <a:gd name="T2" fmla="*/ 1 w 8"/>
                  <a:gd name="T3" fmla="*/ 2 h 2"/>
                  <a:gd name="T4" fmla="*/ 4 w 8"/>
                  <a:gd name="T5" fmla="*/ 2 h 2"/>
                  <a:gd name="T6" fmla="*/ 8 w 8"/>
                  <a:gd name="T7" fmla="*/ 2 h 2"/>
                  <a:gd name="T8" fmla="*/ 4 w 8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">
                    <a:moveTo>
                      <a:pt x="4" y="0"/>
                    </a:moveTo>
                    <a:cubicBezTo>
                      <a:pt x="0" y="0"/>
                      <a:pt x="1" y="2"/>
                      <a:pt x="1" y="2"/>
                    </a:cubicBezTo>
                    <a:lnTo>
                      <a:pt x="4" y="2"/>
                    </a:lnTo>
                    <a:lnTo>
                      <a:pt x="8" y="2"/>
                    </a:lnTo>
                    <a:cubicBezTo>
                      <a:pt x="8" y="2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6" name="Freeform 211"/>
              <p:cNvSpPr>
                <a:spLocks/>
              </p:cNvSpPr>
              <p:nvPr/>
            </p:nvSpPr>
            <p:spPr bwMode="auto">
              <a:xfrm>
                <a:off x="-2998788" y="317500"/>
                <a:ext cx="131763" cy="17463"/>
              </a:xfrm>
              <a:custGeom>
                <a:avLst/>
                <a:gdLst>
                  <a:gd name="T0" fmla="*/ 3 w 7"/>
                  <a:gd name="T1" fmla="*/ 0 h 1"/>
                  <a:gd name="T2" fmla="*/ 0 w 7"/>
                  <a:gd name="T3" fmla="*/ 0 h 1"/>
                  <a:gd name="T4" fmla="*/ 0 w 7"/>
                  <a:gd name="T5" fmla="*/ 1 h 1"/>
                  <a:gd name="T6" fmla="*/ 3 w 7"/>
                  <a:gd name="T7" fmla="*/ 1 h 1"/>
                  <a:gd name="T8" fmla="*/ 7 w 7"/>
                  <a:gd name="T9" fmla="*/ 1 h 1"/>
                  <a:gd name="T10" fmla="*/ 7 w 7"/>
                  <a:gd name="T11" fmla="*/ 0 h 1"/>
                  <a:gd name="T12" fmla="*/ 3 w 7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3" name="Freeform 218"/>
              <p:cNvSpPr>
                <a:spLocks/>
              </p:cNvSpPr>
              <p:nvPr/>
            </p:nvSpPr>
            <p:spPr bwMode="auto">
              <a:xfrm>
                <a:off x="-3130551" y="-844550"/>
                <a:ext cx="244475" cy="449263"/>
              </a:xfrm>
              <a:custGeom>
                <a:avLst/>
                <a:gdLst>
                  <a:gd name="T0" fmla="*/ 13 w 13"/>
                  <a:gd name="T1" fmla="*/ 24 h 24"/>
                  <a:gd name="T2" fmla="*/ 0 w 13"/>
                  <a:gd name="T3" fmla="*/ 24 h 24"/>
                  <a:gd name="T4" fmla="*/ 0 w 13"/>
                  <a:gd name="T5" fmla="*/ 2 h 24"/>
                  <a:gd name="T6" fmla="*/ 2 w 13"/>
                  <a:gd name="T7" fmla="*/ 0 h 24"/>
                  <a:gd name="T8" fmla="*/ 11 w 13"/>
                  <a:gd name="T9" fmla="*/ 0 h 24"/>
                  <a:gd name="T10" fmla="*/ 13 w 13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3" y="24"/>
                    </a:moveTo>
                    <a:lnTo>
                      <a:pt x="0" y="24"/>
                    </a:lnTo>
                    <a:cubicBezTo>
                      <a:pt x="0" y="24"/>
                      <a:pt x="0" y="2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7" y="3"/>
                      <a:pt x="11" y="0"/>
                    </a:cubicBezTo>
                    <a:lnTo>
                      <a:pt x="13" y="24"/>
                    </a:lnTo>
                    <a:close/>
                  </a:path>
                </a:pathLst>
              </a:custGeom>
              <a:solidFill>
                <a:srgbClr val="C3C8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4" name="Freeform 219"/>
              <p:cNvSpPr>
                <a:spLocks/>
              </p:cNvSpPr>
              <p:nvPr/>
            </p:nvSpPr>
            <p:spPr bwMode="auto">
              <a:xfrm>
                <a:off x="-3036888" y="-827087"/>
                <a:ext cx="57150" cy="38100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1 w 3"/>
                  <a:gd name="T5" fmla="*/ 2 h 2"/>
                  <a:gd name="T6" fmla="*/ 1 w 3"/>
                  <a:gd name="T7" fmla="*/ 2 h 2"/>
                  <a:gd name="T8" fmla="*/ 2 w 3"/>
                  <a:gd name="T9" fmla="*/ 2 h 2"/>
                  <a:gd name="T10" fmla="*/ 3 w 3"/>
                  <a:gd name="T11" fmla="*/ 1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lnTo>
                      <a:pt x="1" y="2"/>
                    </a:lnTo>
                    <a:lnTo>
                      <a:pt x="2" y="2"/>
                    </a:ln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5" name="Freeform 220"/>
              <p:cNvSpPr>
                <a:spLocks/>
              </p:cNvSpPr>
              <p:nvPr/>
            </p:nvSpPr>
            <p:spPr bwMode="auto">
              <a:xfrm>
                <a:off x="-3092451" y="-863600"/>
                <a:ext cx="74613" cy="7461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1 h 4"/>
                  <a:gd name="T4" fmla="*/ 2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lnTo>
                      <a:pt x="0" y="1"/>
                    </a:lnTo>
                    <a:lnTo>
                      <a:pt x="2" y="4"/>
                    </a:lnTo>
                    <a:lnTo>
                      <a:pt x="4" y="2"/>
                    </a:lnTo>
                    <a:cubicBezTo>
                      <a:pt x="4" y="2"/>
                      <a:pt x="3" y="2"/>
                      <a:pt x="1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6" name="Freeform 221"/>
              <p:cNvSpPr>
                <a:spLocks/>
              </p:cNvSpPr>
              <p:nvPr/>
            </p:nvSpPr>
            <p:spPr bwMode="auto">
              <a:xfrm>
                <a:off x="-3017838" y="-863600"/>
                <a:ext cx="93663" cy="74613"/>
              </a:xfrm>
              <a:custGeom>
                <a:avLst/>
                <a:gdLst>
                  <a:gd name="T0" fmla="*/ 3 w 5"/>
                  <a:gd name="T1" fmla="*/ 0 h 4"/>
                  <a:gd name="T2" fmla="*/ 5 w 5"/>
                  <a:gd name="T3" fmla="*/ 1 h 4"/>
                  <a:gd name="T4" fmla="*/ 2 w 5"/>
                  <a:gd name="T5" fmla="*/ 4 h 4"/>
                  <a:gd name="T6" fmla="*/ 0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5" y="1"/>
                    </a:lnTo>
                    <a:lnTo>
                      <a:pt x="2" y="4"/>
                    </a:lnTo>
                    <a:lnTo>
                      <a:pt x="0" y="2"/>
                    </a:lnTo>
                    <a:cubicBezTo>
                      <a:pt x="0" y="2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EBED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7" name="Freeform 222"/>
              <p:cNvSpPr>
                <a:spLocks/>
              </p:cNvSpPr>
              <p:nvPr/>
            </p:nvSpPr>
            <p:spPr bwMode="auto">
              <a:xfrm>
                <a:off x="-3148013" y="-844550"/>
                <a:ext cx="74613" cy="523875"/>
              </a:xfrm>
              <a:custGeom>
                <a:avLst/>
                <a:gdLst>
                  <a:gd name="T0" fmla="*/ 3 w 4"/>
                  <a:gd name="T1" fmla="*/ 0 h 28"/>
                  <a:gd name="T2" fmla="*/ 0 w 4"/>
                  <a:gd name="T3" fmla="*/ 1 h 28"/>
                  <a:gd name="T4" fmla="*/ 0 w 4"/>
                  <a:gd name="T5" fmla="*/ 6 h 28"/>
                  <a:gd name="T6" fmla="*/ 0 w 4"/>
                  <a:gd name="T7" fmla="*/ 6 h 28"/>
                  <a:gd name="T8" fmla="*/ 0 w 4"/>
                  <a:gd name="T9" fmla="*/ 12 h 28"/>
                  <a:gd name="T10" fmla="*/ 0 w 4"/>
                  <a:gd name="T11" fmla="*/ 28 h 28"/>
                  <a:gd name="T12" fmla="*/ 4 w 4"/>
                  <a:gd name="T13" fmla="*/ 26 h 28"/>
                  <a:gd name="T14" fmla="*/ 4 w 4"/>
                  <a:gd name="T15" fmla="*/ 11 h 28"/>
                  <a:gd name="T16" fmla="*/ 3 w 4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8">
                    <a:moveTo>
                      <a:pt x="3" y="0"/>
                    </a:moveTo>
                    <a:cubicBezTo>
                      <a:pt x="3" y="0"/>
                      <a:pt x="1" y="1"/>
                      <a:pt x="0" y="1"/>
                    </a:cubicBezTo>
                    <a:lnTo>
                      <a:pt x="0" y="6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28"/>
                    </a:lnTo>
                    <a:lnTo>
                      <a:pt x="4" y="26"/>
                    </a:lnTo>
                    <a:lnTo>
                      <a:pt x="4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8" name="Freeform 223"/>
              <p:cNvSpPr>
                <a:spLocks/>
              </p:cNvSpPr>
              <p:nvPr/>
            </p:nvSpPr>
            <p:spPr bwMode="auto">
              <a:xfrm>
                <a:off x="-2960688" y="-844550"/>
                <a:ext cx="93663" cy="523875"/>
              </a:xfrm>
              <a:custGeom>
                <a:avLst/>
                <a:gdLst>
                  <a:gd name="T0" fmla="*/ 2 w 5"/>
                  <a:gd name="T1" fmla="*/ 0 h 28"/>
                  <a:gd name="T2" fmla="*/ 5 w 5"/>
                  <a:gd name="T3" fmla="*/ 1 h 28"/>
                  <a:gd name="T4" fmla="*/ 5 w 5"/>
                  <a:gd name="T5" fmla="*/ 6 h 28"/>
                  <a:gd name="T6" fmla="*/ 5 w 5"/>
                  <a:gd name="T7" fmla="*/ 6 h 28"/>
                  <a:gd name="T8" fmla="*/ 5 w 5"/>
                  <a:gd name="T9" fmla="*/ 12 h 28"/>
                  <a:gd name="T10" fmla="*/ 5 w 5"/>
                  <a:gd name="T11" fmla="*/ 28 h 28"/>
                  <a:gd name="T12" fmla="*/ 0 w 5"/>
                  <a:gd name="T13" fmla="*/ 26 h 28"/>
                  <a:gd name="T14" fmla="*/ 0 w 5"/>
                  <a:gd name="T15" fmla="*/ 11 h 28"/>
                  <a:gd name="T16" fmla="*/ 2 w 5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8">
                    <a:moveTo>
                      <a:pt x="2" y="0"/>
                    </a:moveTo>
                    <a:cubicBezTo>
                      <a:pt x="2" y="0"/>
                      <a:pt x="4" y="1"/>
                      <a:pt x="5" y="1"/>
                    </a:cubicBezTo>
                    <a:lnTo>
                      <a:pt x="5" y="6"/>
                    </a:lnTo>
                    <a:lnTo>
                      <a:pt x="5" y="6"/>
                    </a:lnTo>
                    <a:lnTo>
                      <a:pt x="5" y="12"/>
                    </a:lnTo>
                    <a:lnTo>
                      <a:pt x="5" y="28"/>
                    </a:lnTo>
                    <a:lnTo>
                      <a:pt x="0" y="26"/>
                    </a:lnTo>
                    <a:lnTo>
                      <a:pt x="0" y="1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5" name="Freeform 250"/>
              <p:cNvSpPr>
                <a:spLocks/>
              </p:cNvSpPr>
              <p:nvPr/>
            </p:nvSpPr>
            <p:spPr bwMode="auto">
              <a:xfrm>
                <a:off x="-3054351" y="-788987"/>
                <a:ext cx="74613" cy="261938"/>
              </a:xfrm>
              <a:custGeom>
                <a:avLst/>
                <a:gdLst>
                  <a:gd name="T0" fmla="*/ 3 w 4"/>
                  <a:gd name="T1" fmla="*/ 0 h 14"/>
                  <a:gd name="T2" fmla="*/ 2 w 4"/>
                  <a:gd name="T3" fmla="*/ 0 h 14"/>
                  <a:gd name="T4" fmla="*/ 2 w 4"/>
                  <a:gd name="T5" fmla="*/ 0 h 14"/>
                  <a:gd name="T6" fmla="*/ 1 w 4"/>
                  <a:gd name="T7" fmla="*/ 11 h 14"/>
                  <a:gd name="T8" fmla="*/ 2 w 4"/>
                  <a:gd name="T9" fmla="*/ 14 h 14"/>
                  <a:gd name="T10" fmla="*/ 4 w 4"/>
                  <a:gd name="T11" fmla="*/ 11 h 14"/>
                  <a:gd name="T12" fmla="*/ 3 w 4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">
                    <a:moveTo>
                      <a:pt x="3" y="0"/>
                    </a:moveTo>
                    <a:lnTo>
                      <a:pt x="2" y="0"/>
                    </a:lnTo>
                    <a:lnTo>
                      <a:pt x="2" y="0"/>
                    </a:lnTo>
                    <a:cubicBezTo>
                      <a:pt x="0" y="5"/>
                      <a:pt x="1" y="11"/>
                      <a:pt x="1" y="11"/>
                    </a:cubicBezTo>
                    <a:lnTo>
                      <a:pt x="2" y="14"/>
                    </a:lnTo>
                    <a:lnTo>
                      <a:pt x="4" y="11"/>
                    </a:lnTo>
                    <a:cubicBezTo>
                      <a:pt x="4" y="11"/>
                      <a:pt x="4" y="5"/>
                      <a:pt x="3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6" name="Freeform 251"/>
              <p:cNvSpPr>
                <a:spLocks/>
              </p:cNvSpPr>
              <p:nvPr/>
            </p:nvSpPr>
            <p:spPr bwMode="auto">
              <a:xfrm>
                <a:off x="-3092451" y="-1031875"/>
                <a:ext cx="150813" cy="36513"/>
              </a:xfrm>
              <a:custGeom>
                <a:avLst/>
                <a:gdLst>
                  <a:gd name="T0" fmla="*/ 7 w 8"/>
                  <a:gd name="T1" fmla="*/ 0 h 2"/>
                  <a:gd name="T2" fmla="*/ 5 w 8"/>
                  <a:gd name="T3" fmla="*/ 0 h 2"/>
                  <a:gd name="T4" fmla="*/ 4 w 8"/>
                  <a:gd name="T5" fmla="*/ 0 h 2"/>
                  <a:gd name="T6" fmla="*/ 4 w 8"/>
                  <a:gd name="T7" fmla="*/ 0 h 2"/>
                  <a:gd name="T8" fmla="*/ 2 w 8"/>
                  <a:gd name="T9" fmla="*/ 0 h 2"/>
                  <a:gd name="T10" fmla="*/ 0 w 8"/>
                  <a:gd name="T11" fmla="*/ 0 h 2"/>
                  <a:gd name="T12" fmla="*/ 1 w 8"/>
                  <a:gd name="T13" fmla="*/ 2 h 2"/>
                  <a:gd name="T14" fmla="*/ 2 w 8"/>
                  <a:gd name="T15" fmla="*/ 2 h 2"/>
                  <a:gd name="T16" fmla="*/ 3 w 8"/>
                  <a:gd name="T17" fmla="*/ 2 h 2"/>
                  <a:gd name="T18" fmla="*/ 4 w 8"/>
                  <a:gd name="T19" fmla="*/ 0 h 2"/>
                  <a:gd name="T20" fmla="*/ 4 w 8"/>
                  <a:gd name="T21" fmla="*/ 0 h 2"/>
                  <a:gd name="T22" fmla="*/ 5 w 8"/>
                  <a:gd name="T23" fmla="*/ 0 h 2"/>
                  <a:gd name="T24" fmla="*/ 6 w 8"/>
                  <a:gd name="T25" fmla="*/ 2 h 2"/>
                  <a:gd name="T26" fmla="*/ 7 w 8"/>
                  <a:gd name="T27" fmla="*/ 2 h 2"/>
                  <a:gd name="T28" fmla="*/ 7 w 8"/>
                  <a:gd name="T29" fmla="*/ 2 h 2"/>
                  <a:gd name="T30" fmla="*/ 8 w 8"/>
                  <a:gd name="T31" fmla="*/ 0 h 2"/>
                  <a:gd name="T32" fmla="*/ 7 w 8"/>
                  <a:gd name="T3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2">
                    <a:moveTo>
                      <a:pt x="7" y="0"/>
                    </a:moveTo>
                    <a:cubicBezTo>
                      <a:pt x="6" y="0"/>
                      <a:pt x="5" y="0"/>
                      <a:pt x="5" y="0"/>
                    </a:cubicBezTo>
                    <a:lnTo>
                      <a:pt x="4" y="0"/>
                    </a:lnTo>
                    <a:lnTo>
                      <a:pt x="4" y="0"/>
                    </a:lnTo>
                    <a:cubicBezTo>
                      <a:pt x="3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4" y="1"/>
                      <a:pt x="4" y="0"/>
                    </a:cubicBezTo>
                    <a:lnTo>
                      <a:pt x="4" y="0"/>
                    </a:lnTo>
                    <a:lnTo>
                      <a:pt x="5" y="0"/>
                    </a:lnTo>
                    <a:cubicBezTo>
                      <a:pt x="5" y="1"/>
                      <a:pt x="5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A15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2" name="组合 2401"/>
            <p:cNvGrpSpPr/>
            <p:nvPr/>
          </p:nvGrpSpPr>
          <p:grpSpPr>
            <a:xfrm>
              <a:off x="5148064" y="3066889"/>
              <a:ext cx="622385" cy="1681625"/>
              <a:chOff x="-1685926" y="-1238250"/>
              <a:chExt cx="468313" cy="1573213"/>
            </a:xfrm>
          </p:grpSpPr>
          <p:sp>
            <p:nvSpPr>
              <p:cNvPr id="379" name="Freeform 158"/>
              <p:cNvSpPr>
                <a:spLocks/>
              </p:cNvSpPr>
              <p:nvPr/>
            </p:nvSpPr>
            <p:spPr bwMode="auto">
              <a:xfrm>
                <a:off x="-1460501" y="-414337"/>
                <a:ext cx="149225" cy="731838"/>
              </a:xfrm>
              <a:custGeom>
                <a:avLst/>
                <a:gdLst>
                  <a:gd name="T0" fmla="*/ 1 w 8"/>
                  <a:gd name="T1" fmla="*/ 6 h 39"/>
                  <a:gd name="T2" fmla="*/ 0 w 8"/>
                  <a:gd name="T3" fmla="*/ 6 h 39"/>
                  <a:gd name="T4" fmla="*/ 0 w 8"/>
                  <a:gd name="T5" fmla="*/ 0 h 39"/>
                  <a:gd name="T6" fmla="*/ 8 w 8"/>
                  <a:gd name="T7" fmla="*/ 0 h 39"/>
                  <a:gd name="T8" fmla="*/ 8 w 8"/>
                  <a:gd name="T9" fmla="*/ 39 h 39"/>
                  <a:gd name="T10" fmla="*/ 1 w 8"/>
                  <a:gd name="T11" fmla="*/ 39 h 39"/>
                  <a:gd name="T12" fmla="*/ 1 w 8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9">
                    <a:moveTo>
                      <a:pt x="1" y="6"/>
                    </a:moveTo>
                    <a:lnTo>
                      <a:pt x="0" y="6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39"/>
                    </a:lnTo>
                    <a:lnTo>
                      <a:pt x="1" y="39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59"/>
              <p:cNvSpPr>
                <a:spLocks/>
              </p:cNvSpPr>
              <p:nvPr/>
            </p:nvSpPr>
            <p:spPr bwMode="auto">
              <a:xfrm>
                <a:off x="-1592263" y="-414337"/>
                <a:ext cx="131763" cy="731838"/>
              </a:xfrm>
              <a:custGeom>
                <a:avLst/>
                <a:gdLst>
                  <a:gd name="T0" fmla="*/ 7 w 7"/>
                  <a:gd name="T1" fmla="*/ 6 h 39"/>
                  <a:gd name="T2" fmla="*/ 7 w 7"/>
                  <a:gd name="T3" fmla="*/ 6 h 39"/>
                  <a:gd name="T4" fmla="*/ 7 w 7"/>
                  <a:gd name="T5" fmla="*/ 0 h 39"/>
                  <a:gd name="T6" fmla="*/ 0 w 7"/>
                  <a:gd name="T7" fmla="*/ 0 h 39"/>
                  <a:gd name="T8" fmla="*/ 0 w 7"/>
                  <a:gd name="T9" fmla="*/ 39 h 39"/>
                  <a:gd name="T10" fmla="*/ 7 w 7"/>
                  <a:gd name="T11" fmla="*/ 39 h 39"/>
                  <a:gd name="T12" fmla="*/ 7 w 7"/>
                  <a:gd name="T1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9">
                    <a:moveTo>
                      <a:pt x="7" y="6"/>
                    </a:moveTo>
                    <a:lnTo>
                      <a:pt x="7" y="6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39"/>
                    </a:lnTo>
                    <a:lnTo>
                      <a:pt x="7" y="39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5A67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60"/>
              <p:cNvSpPr>
                <a:spLocks/>
              </p:cNvSpPr>
              <p:nvPr/>
            </p:nvSpPr>
            <p:spPr bwMode="auto">
              <a:xfrm>
                <a:off x="-1592263" y="279400"/>
                <a:ext cx="131763" cy="38100"/>
              </a:xfrm>
              <a:custGeom>
                <a:avLst/>
                <a:gdLst>
                  <a:gd name="T0" fmla="*/ 3 w 7"/>
                  <a:gd name="T1" fmla="*/ 0 h 2"/>
                  <a:gd name="T2" fmla="*/ 0 w 7"/>
                  <a:gd name="T3" fmla="*/ 2 h 2"/>
                  <a:gd name="T4" fmla="*/ 3 w 7"/>
                  <a:gd name="T5" fmla="*/ 2 h 2"/>
                  <a:gd name="T6" fmla="*/ 7 w 7"/>
                  <a:gd name="T7" fmla="*/ 2 h 2"/>
                  <a:gd name="T8" fmla="*/ 3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cubicBezTo>
                      <a:pt x="0" y="0"/>
                      <a:pt x="0" y="2"/>
                      <a:pt x="0" y="2"/>
                    </a:cubicBezTo>
                    <a:lnTo>
                      <a:pt x="3" y="2"/>
                    </a:lnTo>
                    <a:lnTo>
                      <a:pt x="7" y="2"/>
                    </a:lnTo>
                    <a:cubicBezTo>
                      <a:pt x="7" y="2"/>
                      <a:pt x="7" y="0"/>
                      <a:pt x="3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61"/>
              <p:cNvSpPr>
                <a:spLocks/>
              </p:cNvSpPr>
              <p:nvPr/>
            </p:nvSpPr>
            <p:spPr bwMode="auto">
              <a:xfrm>
                <a:off x="-1592263" y="317500"/>
                <a:ext cx="131763" cy="17463"/>
              </a:xfrm>
              <a:custGeom>
                <a:avLst/>
                <a:gdLst>
                  <a:gd name="T0" fmla="*/ 3 w 7"/>
                  <a:gd name="T1" fmla="*/ 0 h 1"/>
                  <a:gd name="T2" fmla="*/ 0 w 7"/>
                  <a:gd name="T3" fmla="*/ 0 h 1"/>
                  <a:gd name="T4" fmla="*/ 0 w 7"/>
                  <a:gd name="T5" fmla="*/ 1 h 1"/>
                  <a:gd name="T6" fmla="*/ 3 w 7"/>
                  <a:gd name="T7" fmla="*/ 1 h 1"/>
                  <a:gd name="T8" fmla="*/ 7 w 7"/>
                  <a:gd name="T9" fmla="*/ 1 h 1"/>
                  <a:gd name="T10" fmla="*/ 7 w 7"/>
                  <a:gd name="T11" fmla="*/ 0 h 1"/>
                  <a:gd name="T12" fmla="*/ 3 w 7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62"/>
              <p:cNvSpPr>
                <a:spLocks/>
              </p:cNvSpPr>
              <p:nvPr/>
            </p:nvSpPr>
            <p:spPr bwMode="auto">
              <a:xfrm>
                <a:off x="-1441451" y="279400"/>
                <a:ext cx="130175" cy="38100"/>
              </a:xfrm>
              <a:custGeom>
                <a:avLst/>
                <a:gdLst>
                  <a:gd name="T0" fmla="*/ 3 w 7"/>
                  <a:gd name="T1" fmla="*/ 0 h 2"/>
                  <a:gd name="T2" fmla="*/ 0 w 7"/>
                  <a:gd name="T3" fmla="*/ 2 h 2"/>
                  <a:gd name="T4" fmla="*/ 3 w 7"/>
                  <a:gd name="T5" fmla="*/ 2 h 2"/>
                  <a:gd name="T6" fmla="*/ 7 w 7"/>
                  <a:gd name="T7" fmla="*/ 2 h 2"/>
                  <a:gd name="T8" fmla="*/ 3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3" y="0"/>
                    </a:moveTo>
                    <a:cubicBezTo>
                      <a:pt x="0" y="0"/>
                      <a:pt x="0" y="2"/>
                      <a:pt x="0" y="2"/>
                    </a:cubicBezTo>
                    <a:lnTo>
                      <a:pt x="3" y="2"/>
                    </a:lnTo>
                    <a:lnTo>
                      <a:pt x="7" y="2"/>
                    </a:lnTo>
                    <a:cubicBezTo>
                      <a:pt x="7" y="2"/>
                      <a:pt x="7" y="0"/>
                      <a:pt x="3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8" name="Freeform 163"/>
              <p:cNvSpPr>
                <a:spLocks/>
              </p:cNvSpPr>
              <p:nvPr/>
            </p:nvSpPr>
            <p:spPr bwMode="auto">
              <a:xfrm>
                <a:off x="-1441451" y="317500"/>
                <a:ext cx="130175" cy="17463"/>
              </a:xfrm>
              <a:custGeom>
                <a:avLst/>
                <a:gdLst>
                  <a:gd name="T0" fmla="*/ 3 w 7"/>
                  <a:gd name="T1" fmla="*/ 0 h 1"/>
                  <a:gd name="T2" fmla="*/ 0 w 7"/>
                  <a:gd name="T3" fmla="*/ 0 h 1"/>
                  <a:gd name="T4" fmla="*/ 0 w 7"/>
                  <a:gd name="T5" fmla="*/ 1 h 1"/>
                  <a:gd name="T6" fmla="*/ 3 w 7"/>
                  <a:gd name="T7" fmla="*/ 1 h 1"/>
                  <a:gd name="T8" fmla="*/ 7 w 7"/>
                  <a:gd name="T9" fmla="*/ 1 h 1"/>
                  <a:gd name="T10" fmla="*/ 7 w 7"/>
                  <a:gd name="T11" fmla="*/ 0 h 1"/>
                  <a:gd name="T12" fmla="*/ 3 w 7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">
                    <a:moveTo>
                      <a:pt x="3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3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9" name="Freeform 164"/>
              <p:cNvSpPr>
                <a:spLocks/>
              </p:cNvSpPr>
              <p:nvPr/>
            </p:nvSpPr>
            <p:spPr bwMode="auto">
              <a:xfrm>
                <a:off x="-1592263" y="-433387"/>
                <a:ext cx="280988" cy="19050"/>
              </a:xfrm>
              <a:custGeom>
                <a:avLst/>
                <a:gdLst>
                  <a:gd name="T0" fmla="*/ 0 w 15"/>
                  <a:gd name="T1" fmla="*/ 0 h 1"/>
                  <a:gd name="T2" fmla="*/ 1 w 15"/>
                  <a:gd name="T3" fmla="*/ 1 h 1"/>
                  <a:gd name="T4" fmla="*/ 14 w 15"/>
                  <a:gd name="T5" fmla="*/ 1 h 1"/>
                  <a:gd name="T6" fmla="*/ 15 w 15"/>
                  <a:gd name="T7" fmla="*/ 0 h 1"/>
                  <a:gd name="T8" fmla="*/ 0 w 15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">
                    <a:moveTo>
                      <a:pt x="0" y="0"/>
                    </a:moveTo>
                    <a:lnTo>
                      <a:pt x="1" y="1"/>
                    </a:lnTo>
                    <a:lnTo>
                      <a:pt x="14" y="1"/>
                    </a:lnTo>
                    <a:lnTo>
                      <a:pt x="1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7" name="Freeform 252"/>
              <p:cNvSpPr>
                <a:spLocks/>
              </p:cNvSpPr>
              <p:nvPr/>
            </p:nvSpPr>
            <p:spPr bwMode="auto">
              <a:xfrm>
                <a:off x="-1517651" y="-957262"/>
                <a:ext cx="112713" cy="149225"/>
              </a:xfrm>
              <a:custGeom>
                <a:avLst/>
                <a:gdLst>
                  <a:gd name="T0" fmla="*/ 3 w 6"/>
                  <a:gd name="T1" fmla="*/ 1 h 8"/>
                  <a:gd name="T2" fmla="*/ 0 w 6"/>
                  <a:gd name="T3" fmla="*/ 0 h 8"/>
                  <a:gd name="T4" fmla="*/ 0 w 6"/>
                  <a:gd name="T5" fmla="*/ 7 h 8"/>
                  <a:gd name="T6" fmla="*/ 3 w 6"/>
                  <a:gd name="T7" fmla="*/ 8 h 8"/>
                  <a:gd name="T8" fmla="*/ 6 w 6"/>
                  <a:gd name="T9" fmla="*/ 7 h 8"/>
                  <a:gd name="T10" fmla="*/ 6 w 6"/>
                  <a:gd name="T11" fmla="*/ 1 h 8"/>
                  <a:gd name="T12" fmla="*/ 3 w 6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3" y="1"/>
                    </a:moveTo>
                    <a:lnTo>
                      <a:pt x="0" y="0"/>
                    </a:lnTo>
                    <a:lnTo>
                      <a:pt x="0" y="7"/>
                    </a:lnTo>
                    <a:cubicBezTo>
                      <a:pt x="0" y="7"/>
                      <a:pt x="1" y="8"/>
                      <a:pt x="3" y="8"/>
                    </a:cubicBezTo>
                    <a:cubicBezTo>
                      <a:pt x="6" y="8"/>
                      <a:pt x="6" y="7"/>
                      <a:pt x="6" y="7"/>
                    </a:cubicBezTo>
                    <a:lnTo>
                      <a:pt x="6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F0C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8" name="Freeform 253"/>
              <p:cNvSpPr>
                <a:spLocks/>
              </p:cNvSpPr>
              <p:nvPr/>
            </p:nvSpPr>
            <p:spPr bwMode="auto">
              <a:xfrm>
                <a:off x="-1441451" y="-863600"/>
                <a:ext cx="187325" cy="225425"/>
              </a:xfrm>
              <a:custGeom>
                <a:avLst/>
                <a:gdLst>
                  <a:gd name="T0" fmla="*/ 10 w 10"/>
                  <a:gd name="T1" fmla="*/ 3 h 12"/>
                  <a:gd name="T2" fmla="*/ 10 w 10"/>
                  <a:gd name="T3" fmla="*/ 3 h 12"/>
                  <a:gd name="T4" fmla="*/ 2 w 10"/>
                  <a:gd name="T5" fmla="*/ 0 h 12"/>
                  <a:gd name="T6" fmla="*/ 1 w 10"/>
                  <a:gd name="T7" fmla="*/ 1 h 12"/>
                  <a:gd name="T8" fmla="*/ 0 w 10"/>
                  <a:gd name="T9" fmla="*/ 1 h 12"/>
                  <a:gd name="T10" fmla="*/ 0 w 10"/>
                  <a:gd name="T11" fmla="*/ 12 h 12"/>
                  <a:gd name="T12" fmla="*/ 8 w 10"/>
                  <a:gd name="T13" fmla="*/ 9 h 12"/>
                  <a:gd name="T14" fmla="*/ 10 w 10"/>
                  <a:gd name="T1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2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2" y="0"/>
                      <a:pt x="2" y="0"/>
                    </a:cubicBezTo>
                    <a:lnTo>
                      <a:pt x="1" y="1"/>
                    </a:lnTo>
                    <a:cubicBezTo>
                      <a:pt x="1" y="1"/>
                      <a:pt x="0" y="1"/>
                      <a:pt x="0" y="1"/>
                    </a:cubicBezTo>
                    <a:lnTo>
                      <a:pt x="0" y="12"/>
                    </a:lnTo>
                    <a:cubicBezTo>
                      <a:pt x="3" y="11"/>
                      <a:pt x="6" y="11"/>
                      <a:pt x="8" y="9"/>
                    </a:cubicBezTo>
                    <a:cubicBezTo>
                      <a:pt x="8" y="5"/>
                      <a:pt x="9" y="4"/>
                      <a:pt x="10" y="3"/>
                    </a:cubicBezTo>
                    <a:close/>
                  </a:path>
                </a:pathLst>
              </a:custGeom>
              <a:solidFill>
                <a:srgbClr val="DE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9" name="Freeform 254"/>
              <p:cNvSpPr>
                <a:spLocks/>
              </p:cNvSpPr>
              <p:nvPr/>
            </p:nvSpPr>
            <p:spPr bwMode="auto">
              <a:xfrm>
                <a:off x="-1647826" y="-863600"/>
                <a:ext cx="187325" cy="225425"/>
              </a:xfrm>
              <a:custGeom>
                <a:avLst/>
                <a:gdLst>
                  <a:gd name="T0" fmla="*/ 9 w 10"/>
                  <a:gd name="T1" fmla="*/ 1 h 12"/>
                  <a:gd name="T2" fmla="*/ 7 w 10"/>
                  <a:gd name="T3" fmla="*/ 0 h 12"/>
                  <a:gd name="T4" fmla="*/ 0 w 10"/>
                  <a:gd name="T5" fmla="*/ 3 h 12"/>
                  <a:gd name="T6" fmla="*/ 0 w 10"/>
                  <a:gd name="T7" fmla="*/ 3 h 12"/>
                  <a:gd name="T8" fmla="*/ 2 w 10"/>
                  <a:gd name="T9" fmla="*/ 9 h 12"/>
                  <a:gd name="T10" fmla="*/ 10 w 10"/>
                  <a:gd name="T11" fmla="*/ 12 h 12"/>
                  <a:gd name="T12" fmla="*/ 10 w 10"/>
                  <a:gd name="T13" fmla="*/ 1 h 12"/>
                  <a:gd name="T14" fmla="*/ 9 w 1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2">
                    <a:moveTo>
                      <a:pt x="9" y="1"/>
                    </a:moveTo>
                    <a:lnTo>
                      <a:pt x="7" y="0"/>
                    </a:lnTo>
                    <a:cubicBezTo>
                      <a:pt x="7" y="0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5"/>
                      <a:pt x="2" y="9"/>
                    </a:cubicBezTo>
                    <a:cubicBezTo>
                      <a:pt x="4" y="11"/>
                      <a:pt x="7" y="11"/>
                      <a:pt x="10" y="12"/>
                    </a:cubicBezTo>
                    <a:lnTo>
                      <a:pt x="10" y="1"/>
                    </a:lnTo>
                    <a:cubicBezTo>
                      <a:pt x="10" y="1"/>
                      <a:pt x="9" y="1"/>
                      <a:pt x="9" y="1"/>
                    </a:cubicBezTo>
                    <a:close/>
                  </a:path>
                </a:pathLst>
              </a:custGeom>
              <a:solidFill>
                <a:srgbClr val="DE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0" name="Freeform 255"/>
              <p:cNvSpPr>
                <a:spLocks/>
              </p:cNvSpPr>
              <p:nvPr/>
            </p:nvSpPr>
            <p:spPr bwMode="auto">
              <a:xfrm>
                <a:off x="-1554163" y="-1163637"/>
                <a:ext cx="206375" cy="280988"/>
              </a:xfrm>
              <a:custGeom>
                <a:avLst/>
                <a:gdLst>
                  <a:gd name="T0" fmla="*/ 9 w 11"/>
                  <a:gd name="T1" fmla="*/ 1 h 15"/>
                  <a:gd name="T2" fmla="*/ 5 w 11"/>
                  <a:gd name="T3" fmla="*/ 1 h 15"/>
                  <a:gd name="T4" fmla="*/ 0 w 11"/>
                  <a:gd name="T5" fmla="*/ 7 h 15"/>
                  <a:gd name="T6" fmla="*/ 1 w 11"/>
                  <a:gd name="T7" fmla="*/ 13 h 15"/>
                  <a:gd name="T8" fmla="*/ 5 w 11"/>
                  <a:gd name="T9" fmla="*/ 15 h 15"/>
                  <a:gd name="T10" fmla="*/ 9 w 11"/>
                  <a:gd name="T11" fmla="*/ 13 h 15"/>
                  <a:gd name="T12" fmla="*/ 10 w 11"/>
                  <a:gd name="T13" fmla="*/ 7 h 15"/>
                  <a:gd name="T14" fmla="*/ 9 w 11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5">
                    <a:moveTo>
                      <a:pt x="9" y="1"/>
                    </a:moveTo>
                    <a:cubicBezTo>
                      <a:pt x="8" y="0"/>
                      <a:pt x="5" y="1"/>
                      <a:pt x="5" y="1"/>
                    </a:cubicBezTo>
                    <a:cubicBezTo>
                      <a:pt x="5" y="1"/>
                      <a:pt x="0" y="0"/>
                      <a:pt x="0" y="7"/>
                    </a:cubicBezTo>
                    <a:cubicBezTo>
                      <a:pt x="0" y="7"/>
                      <a:pt x="1" y="13"/>
                      <a:pt x="1" y="13"/>
                    </a:cubicBezTo>
                    <a:cubicBezTo>
                      <a:pt x="1" y="13"/>
                      <a:pt x="4" y="15"/>
                      <a:pt x="5" y="15"/>
                    </a:cubicBezTo>
                    <a:cubicBezTo>
                      <a:pt x="6" y="15"/>
                      <a:pt x="9" y="13"/>
                      <a:pt x="9" y="13"/>
                    </a:cubicBezTo>
                    <a:cubicBezTo>
                      <a:pt x="10" y="13"/>
                      <a:pt x="10" y="7"/>
                      <a:pt x="10" y="7"/>
                    </a:cubicBezTo>
                    <a:cubicBezTo>
                      <a:pt x="11" y="4"/>
                      <a:pt x="10" y="1"/>
                      <a:pt x="9" y="1"/>
                    </a:cubicBezTo>
                    <a:close/>
                  </a:path>
                </a:pathLst>
              </a:custGeom>
              <a:solidFill>
                <a:srgbClr val="F0C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1" name="Freeform 256"/>
              <p:cNvSpPr>
                <a:spLocks/>
              </p:cNvSpPr>
              <p:nvPr/>
            </p:nvSpPr>
            <p:spPr bwMode="auto">
              <a:xfrm>
                <a:off x="-1385888" y="-1050925"/>
                <a:ext cx="55563" cy="93663"/>
              </a:xfrm>
              <a:custGeom>
                <a:avLst/>
                <a:gdLst>
                  <a:gd name="T0" fmla="*/ 0 w 3"/>
                  <a:gd name="T1" fmla="*/ 4 h 5"/>
                  <a:gd name="T2" fmla="*/ 2 w 3"/>
                  <a:gd name="T3" fmla="*/ 3 h 5"/>
                  <a:gd name="T4" fmla="*/ 2 w 3"/>
                  <a:gd name="T5" fmla="*/ 0 h 5"/>
                  <a:gd name="T6" fmla="*/ 1 w 3"/>
                  <a:gd name="T7" fmla="*/ 1 h 5"/>
                  <a:gd name="T8" fmla="*/ 0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0" y="4"/>
                      <a:pt x="1" y="5"/>
                      <a:pt x="2" y="3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0C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2" name="Freeform 257"/>
              <p:cNvSpPr>
                <a:spLocks/>
              </p:cNvSpPr>
              <p:nvPr/>
            </p:nvSpPr>
            <p:spPr bwMode="auto">
              <a:xfrm>
                <a:off x="-1573213" y="-1050925"/>
                <a:ext cx="36513" cy="93663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3 h 5"/>
                  <a:gd name="T4" fmla="*/ 1 w 2"/>
                  <a:gd name="T5" fmla="*/ 0 h 5"/>
                  <a:gd name="T6" fmla="*/ 2 w 2"/>
                  <a:gd name="T7" fmla="*/ 1 h 5"/>
                  <a:gd name="T8" fmla="*/ 2 w 2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cubicBezTo>
                      <a:pt x="2" y="4"/>
                      <a:pt x="2" y="5"/>
                      <a:pt x="1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0CE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3" name="Freeform 258"/>
              <p:cNvSpPr>
                <a:spLocks/>
              </p:cNvSpPr>
              <p:nvPr/>
            </p:nvSpPr>
            <p:spPr bwMode="auto">
              <a:xfrm>
                <a:off x="-1385888" y="-1144587"/>
                <a:ext cx="38100" cy="130175"/>
              </a:xfrm>
              <a:custGeom>
                <a:avLst/>
                <a:gdLst>
                  <a:gd name="T0" fmla="*/ 0 w 2"/>
                  <a:gd name="T1" fmla="*/ 0 h 7"/>
                  <a:gd name="T2" fmla="*/ 1 w 2"/>
                  <a:gd name="T3" fmla="*/ 1 h 7"/>
                  <a:gd name="T4" fmla="*/ 1 w 2"/>
                  <a:gd name="T5" fmla="*/ 7 h 7"/>
                  <a:gd name="T6" fmla="*/ 0 w 2"/>
                  <a:gd name="T7" fmla="*/ 2 h 7"/>
                  <a:gd name="T8" fmla="*/ 0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2"/>
                      <a:pt x="1" y="7"/>
                      <a:pt x="1" y="7"/>
                    </a:cubicBezTo>
                    <a:cubicBezTo>
                      <a:pt x="1" y="7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A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4" name="Freeform 259"/>
              <p:cNvSpPr>
                <a:spLocks/>
              </p:cNvSpPr>
              <p:nvPr/>
            </p:nvSpPr>
            <p:spPr bwMode="auto">
              <a:xfrm>
                <a:off x="-1554163" y="-1108075"/>
                <a:ext cx="17463" cy="93663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4 h 5"/>
                  <a:gd name="T4" fmla="*/ 1 w 1"/>
                  <a:gd name="T5" fmla="*/ 5 h 5"/>
                  <a:gd name="T6" fmla="*/ 1 w 1"/>
                  <a:gd name="T7" fmla="*/ 0 h 5"/>
                  <a:gd name="T8" fmla="*/ 1 w 1"/>
                  <a:gd name="T9" fmla="*/ 0 h 5"/>
                  <a:gd name="T10" fmla="*/ 0 w 1"/>
                  <a:gd name="T11" fmla="*/ 0 h 5"/>
                  <a:gd name="T12" fmla="*/ 0 w 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4"/>
                    </a:lnTo>
                    <a:lnTo>
                      <a:pt x="1" y="5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A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5" name="Freeform 260"/>
              <p:cNvSpPr>
                <a:spLocks/>
              </p:cNvSpPr>
              <p:nvPr/>
            </p:nvSpPr>
            <p:spPr bwMode="auto">
              <a:xfrm>
                <a:off x="-1554163" y="-1219200"/>
                <a:ext cx="187325" cy="149225"/>
              </a:xfrm>
              <a:custGeom>
                <a:avLst/>
                <a:gdLst>
                  <a:gd name="T0" fmla="*/ 0 w 10"/>
                  <a:gd name="T1" fmla="*/ 5 h 8"/>
                  <a:gd name="T2" fmla="*/ 1 w 10"/>
                  <a:gd name="T3" fmla="*/ 6 h 8"/>
                  <a:gd name="T4" fmla="*/ 4 w 10"/>
                  <a:gd name="T5" fmla="*/ 7 h 8"/>
                  <a:gd name="T6" fmla="*/ 3 w 10"/>
                  <a:gd name="T7" fmla="*/ 6 h 8"/>
                  <a:gd name="T8" fmla="*/ 6 w 10"/>
                  <a:gd name="T9" fmla="*/ 7 h 8"/>
                  <a:gd name="T10" fmla="*/ 6 w 10"/>
                  <a:gd name="T11" fmla="*/ 6 h 8"/>
                  <a:gd name="T12" fmla="*/ 8 w 10"/>
                  <a:gd name="T13" fmla="*/ 7 h 8"/>
                  <a:gd name="T14" fmla="*/ 7 w 10"/>
                  <a:gd name="T15" fmla="*/ 6 h 8"/>
                  <a:gd name="T16" fmla="*/ 10 w 10"/>
                  <a:gd name="T17" fmla="*/ 7 h 8"/>
                  <a:gd name="T18" fmla="*/ 10 w 10"/>
                  <a:gd name="T19" fmla="*/ 5 h 8"/>
                  <a:gd name="T20" fmla="*/ 0 w 10"/>
                  <a:gd name="T2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8">
                    <a:moveTo>
                      <a:pt x="0" y="5"/>
                    </a:moveTo>
                    <a:lnTo>
                      <a:pt x="1" y="6"/>
                    </a:lnTo>
                    <a:cubicBezTo>
                      <a:pt x="1" y="6"/>
                      <a:pt x="1" y="7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3" y="6"/>
                      <a:pt x="4" y="7"/>
                      <a:pt x="6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6" y="7"/>
                      <a:pt x="8" y="7"/>
                    </a:cubicBezTo>
                    <a:cubicBezTo>
                      <a:pt x="8" y="7"/>
                      <a:pt x="8" y="7"/>
                      <a:pt x="7" y="6"/>
                    </a:cubicBezTo>
                    <a:cubicBezTo>
                      <a:pt x="7" y="6"/>
                      <a:pt x="9" y="6"/>
                      <a:pt x="10" y="7"/>
                    </a:cubicBezTo>
                    <a:cubicBezTo>
                      <a:pt x="10" y="8"/>
                      <a:pt x="10" y="5"/>
                      <a:pt x="10" y="5"/>
                    </a:cubicBezTo>
                    <a:cubicBezTo>
                      <a:pt x="9" y="1"/>
                      <a:pt x="1" y="0"/>
                      <a:pt x="0" y="5"/>
                    </a:cubicBezTo>
                    <a:close/>
                  </a:path>
                </a:pathLst>
              </a:custGeom>
              <a:solidFill>
                <a:srgbClr val="EA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6" name="Rectangle 261"/>
              <p:cNvSpPr>
                <a:spLocks noChangeArrowheads="1"/>
              </p:cNvSpPr>
              <p:nvPr/>
            </p:nvSpPr>
            <p:spPr bwMode="auto">
              <a:xfrm>
                <a:off x="-1554163" y="-1144587"/>
                <a:ext cx="1588" cy="1588"/>
              </a:xfrm>
              <a:prstGeom prst="rect">
                <a:avLst/>
              </a:prstGeom>
              <a:solidFill>
                <a:srgbClr val="D46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7" name="Freeform 262"/>
              <p:cNvSpPr>
                <a:spLocks/>
              </p:cNvSpPr>
              <p:nvPr/>
            </p:nvSpPr>
            <p:spPr bwMode="auto">
              <a:xfrm>
                <a:off x="-1573213" y="-1144587"/>
                <a:ext cx="36513" cy="93663"/>
              </a:xfrm>
              <a:custGeom>
                <a:avLst/>
                <a:gdLst>
                  <a:gd name="T0" fmla="*/ 2 w 2"/>
                  <a:gd name="T1" fmla="*/ 1 h 5"/>
                  <a:gd name="T2" fmla="*/ 2 w 2"/>
                  <a:gd name="T3" fmla="*/ 5 h 5"/>
                  <a:gd name="T4" fmla="*/ 1 w 2"/>
                  <a:gd name="T5" fmla="*/ 2 h 5"/>
                  <a:gd name="T6" fmla="*/ 2 w 2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1"/>
                    </a:moveTo>
                    <a:lnTo>
                      <a:pt x="2" y="5"/>
                    </a:lnTo>
                    <a:lnTo>
                      <a:pt x="1" y="2"/>
                    </a:lnTo>
                    <a:cubicBezTo>
                      <a:pt x="1" y="2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EA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8" name="Freeform 263"/>
              <p:cNvSpPr>
                <a:spLocks/>
              </p:cNvSpPr>
              <p:nvPr/>
            </p:nvSpPr>
            <p:spPr bwMode="auto">
              <a:xfrm>
                <a:off x="-1460501" y="-882650"/>
                <a:ext cx="74613" cy="55563"/>
              </a:xfrm>
              <a:custGeom>
                <a:avLst/>
                <a:gdLst>
                  <a:gd name="T0" fmla="*/ 4 w 4"/>
                  <a:gd name="T1" fmla="*/ 2 h 3"/>
                  <a:gd name="T2" fmla="*/ 3 w 4"/>
                  <a:gd name="T3" fmla="*/ 0 h 3"/>
                  <a:gd name="T4" fmla="*/ 0 w 4"/>
                  <a:gd name="T5" fmla="*/ 1 h 3"/>
                  <a:gd name="T6" fmla="*/ 0 w 4"/>
                  <a:gd name="T7" fmla="*/ 3 h 3"/>
                  <a:gd name="T8" fmla="*/ 4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4" y="0"/>
                      <a:pt x="3" y="0"/>
                    </a:cubicBezTo>
                    <a:cubicBezTo>
                      <a:pt x="2" y="1"/>
                      <a:pt x="0" y="1"/>
                      <a:pt x="0" y="1"/>
                    </a:cubicBezTo>
                    <a:lnTo>
                      <a:pt x="0" y="3"/>
                    </a:lnTo>
                    <a:cubicBezTo>
                      <a:pt x="0" y="3"/>
                      <a:pt x="1" y="3"/>
                      <a:pt x="4" y="2"/>
                    </a:cubicBez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9" name="Freeform 264"/>
              <p:cNvSpPr>
                <a:spLocks/>
              </p:cNvSpPr>
              <p:nvPr/>
            </p:nvSpPr>
            <p:spPr bwMode="auto">
              <a:xfrm>
                <a:off x="-1517651" y="-882650"/>
                <a:ext cx="57150" cy="55563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0 h 3"/>
                  <a:gd name="T4" fmla="*/ 3 w 3"/>
                  <a:gd name="T5" fmla="*/ 1 h 3"/>
                  <a:gd name="T6" fmla="*/ 3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0"/>
                      <a:pt x="0" y="0"/>
                    </a:cubicBezTo>
                    <a:cubicBezTo>
                      <a:pt x="2" y="1"/>
                      <a:pt x="3" y="1"/>
                      <a:pt x="3" y="1"/>
                    </a:cubicBezTo>
                    <a:lnTo>
                      <a:pt x="3" y="3"/>
                    </a:lnTo>
                    <a:cubicBezTo>
                      <a:pt x="3" y="3"/>
                      <a:pt x="3" y="3"/>
                      <a:pt x="0" y="2"/>
                    </a:cubicBezTo>
                    <a:close/>
                  </a:path>
                </a:pathLst>
              </a:custGeom>
              <a:solidFill>
                <a:srgbClr val="009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0" name="Freeform 265"/>
              <p:cNvSpPr>
                <a:spLocks/>
              </p:cNvSpPr>
              <p:nvPr/>
            </p:nvSpPr>
            <p:spPr bwMode="auto">
              <a:xfrm>
                <a:off x="-1554163" y="-1238250"/>
                <a:ext cx="187325" cy="74613"/>
              </a:xfrm>
              <a:custGeom>
                <a:avLst/>
                <a:gdLst>
                  <a:gd name="T0" fmla="*/ 5 w 10"/>
                  <a:gd name="T1" fmla="*/ 0 h 4"/>
                  <a:gd name="T2" fmla="*/ 5 w 10"/>
                  <a:gd name="T3" fmla="*/ 0 h 4"/>
                  <a:gd name="T4" fmla="*/ 0 w 10"/>
                  <a:gd name="T5" fmla="*/ 4 h 4"/>
                  <a:gd name="T6" fmla="*/ 5 w 10"/>
                  <a:gd name="T7" fmla="*/ 3 h 4"/>
                  <a:gd name="T8" fmla="*/ 10 w 10"/>
                  <a:gd name="T9" fmla="*/ 4 h 4"/>
                  <a:gd name="T10" fmla="*/ 5 w 10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4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4"/>
                    </a:cubicBezTo>
                    <a:cubicBezTo>
                      <a:pt x="1" y="3"/>
                      <a:pt x="3" y="3"/>
                      <a:pt x="5" y="3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0" y="2"/>
                      <a:pt x="8" y="0"/>
                      <a:pt x="5" y="0"/>
                    </a:cubicBezTo>
                    <a:close/>
                  </a:path>
                </a:pathLst>
              </a:custGeom>
              <a:solidFill>
                <a:srgbClr val="DE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1" name="Freeform 266"/>
              <p:cNvSpPr>
                <a:spLocks/>
              </p:cNvSpPr>
              <p:nvPr/>
            </p:nvSpPr>
            <p:spPr bwMode="auto">
              <a:xfrm>
                <a:off x="-1554163" y="-1182687"/>
                <a:ext cx="206375" cy="93663"/>
              </a:xfrm>
              <a:custGeom>
                <a:avLst/>
                <a:gdLst>
                  <a:gd name="T0" fmla="*/ 11 w 11"/>
                  <a:gd name="T1" fmla="*/ 2 h 5"/>
                  <a:gd name="T2" fmla="*/ 10 w 11"/>
                  <a:gd name="T3" fmla="*/ 1 h 5"/>
                  <a:gd name="T4" fmla="*/ 5 w 11"/>
                  <a:gd name="T5" fmla="*/ 0 h 5"/>
                  <a:gd name="T6" fmla="*/ 0 w 11"/>
                  <a:gd name="T7" fmla="*/ 1 h 5"/>
                  <a:gd name="T8" fmla="*/ 0 w 11"/>
                  <a:gd name="T9" fmla="*/ 2 h 5"/>
                  <a:gd name="T10" fmla="*/ 0 w 11"/>
                  <a:gd name="T11" fmla="*/ 5 h 5"/>
                  <a:gd name="T12" fmla="*/ 5 w 11"/>
                  <a:gd name="T13" fmla="*/ 3 h 5"/>
                  <a:gd name="T14" fmla="*/ 10 w 11"/>
                  <a:gd name="T15" fmla="*/ 5 h 5"/>
                  <a:gd name="T16" fmla="*/ 11 w 11"/>
                  <a:gd name="T1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5">
                    <a:moveTo>
                      <a:pt x="11" y="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7" y="0"/>
                      <a:pt x="5" y="0"/>
                    </a:cubicBezTo>
                    <a:cubicBezTo>
                      <a:pt x="3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5"/>
                    </a:cubicBezTo>
                    <a:cubicBezTo>
                      <a:pt x="0" y="5"/>
                      <a:pt x="2" y="3"/>
                      <a:pt x="5" y="3"/>
                    </a:cubicBezTo>
                    <a:cubicBezTo>
                      <a:pt x="7" y="3"/>
                      <a:pt x="9" y="4"/>
                      <a:pt x="10" y="5"/>
                    </a:cubicBezTo>
                    <a:cubicBezTo>
                      <a:pt x="10" y="5"/>
                      <a:pt x="11" y="2"/>
                      <a:pt x="11" y="2"/>
                    </a:cubicBezTo>
                    <a:close/>
                  </a:path>
                </a:pathLst>
              </a:custGeom>
              <a:solidFill>
                <a:srgbClr val="009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2" name="Rectangle 267"/>
              <p:cNvSpPr>
                <a:spLocks noChangeArrowheads="1"/>
              </p:cNvSpPr>
              <p:nvPr/>
            </p:nvSpPr>
            <p:spPr bwMode="auto">
              <a:xfrm>
                <a:off x="-1611313" y="-676275"/>
                <a:ext cx="300038" cy="242888"/>
              </a:xfrm>
              <a:prstGeom prst="rect">
                <a:avLst/>
              </a:prstGeom>
              <a:solidFill>
                <a:srgbClr val="DE44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3" name="Freeform 268"/>
              <p:cNvSpPr>
                <a:spLocks/>
              </p:cNvSpPr>
              <p:nvPr/>
            </p:nvSpPr>
            <p:spPr bwMode="auto">
              <a:xfrm>
                <a:off x="-1441451" y="-863600"/>
                <a:ext cx="0" cy="430213"/>
              </a:xfrm>
              <a:custGeom>
                <a:avLst/>
                <a:gdLst>
                  <a:gd name="T0" fmla="*/ 0 h 23"/>
                  <a:gd name="T1" fmla="*/ 0 h 23"/>
                  <a:gd name="T2" fmla="*/ 23 h 23"/>
                  <a:gd name="T3" fmla="*/ 23 h 23"/>
                  <a:gd name="T4" fmla="*/ 3 h 23"/>
                  <a:gd name="T5" fmla="*/ 0 h 2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3">
                    <a:moveTo>
                      <a:pt x="0" y="0"/>
                    </a:moveTo>
                    <a:lnTo>
                      <a:pt x="0" y="0"/>
                    </a:lnTo>
                    <a:lnTo>
                      <a:pt x="0" y="23"/>
                    </a:lnTo>
                    <a:cubicBezTo>
                      <a:pt x="0" y="23"/>
                      <a:pt x="0" y="23"/>
                      <a:pt x="0" y="23"/>
                    </a:cubicBez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4" name="Freeform 269"/>
              <p:cNvSpPr>
                <a:spLocks/>
              </p:cNvSpPr>
              <p:nvPr/>
            </p:nvSpPr>
            <p:spPr bwMode="auto">
              <a:xfrm>
                <a:off x="-1460501" y="-863600"/>
                <a:ext cx="0" cy="430213"/>
              </a:xfrm>
              <a:custGeom>
                <a:avLst/>
                <a:gdLst>
                  <a:gd name="T0" fmla="*/ 3 h 23"/>
                  <a:gd name="T1" fmla="*/ 0 h 23"/>
                  <a:gd name="T2" fmla="*/ 0 h 23"/>
                  <a:gd name="T3" fmla="*/ 3 h 23"/>
                  <a:gd name="T4" fmla="*/ 23 h 23"/>
                  <a:gd name="T5" fmla="*/ 23 h 23"/>
                  <a:gd name="T6" fmla="*/ 3 h 2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23">
                    <a:moveTo>
                      <a:pt x="0" y="3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23"/>
                    </a:lnTo>
                    <a:cubicBezTo>
                      <a:pt x="0" y="23"/>
                      <a:pt x="0" y="23"/>
                      <a:pt x="0" y="23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D8D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5" name="Freeform 270"/>
              <p:cNvSpPr>
                <a:spLocks/>
              </p:cNvSpPr>
              <p:nvPr/>
            </p:nvSpPr>
            <p:spPr bwMode="auto">
              <a:xfrm>
                <a:off x="-1460501" y="-863600"/>
                <a:ext cx="19050" cy="430213"/>
              </a:xfrm>
              <a:custGeom>
                <a:avLst/>
                <a:gdLst>
                  <a:gd name="T0" fmla="*/ 1 w 1"/>
                  <a:gd name="T1" fmla="*/ 0 h 23"/>
                  <a:gd name="T2" fmla="*/ 1 w 1"/>
                  <a:gd name="T3" fmla="*/ 0 h 23"/>
                  <a:gd name="T4" fmla="*/ 0 w 1"/>
                  <a:gd name="T5" fmla="*/ 0 h 23"/>
                  <a:gd name="T6" fmla="*/ 0 w 1"/>
                  <a:gd name="T7" fmla="*/ 0 h 23"/>
                  <a:gd name="T8" fmla="*/ 0 w 1"/>
                  <a:gd name="T9" fmla="*/ 3 h 23"/>
                  <a:gd name="T10" fmla="*/ 0 w 1"/>
                  <a:gd name="T11" fmla="*/ 3 h 23"/>
                  <a:gd name="T12" fmla="*/ 0 w 1"/>
                  <a:gd name="T13" fmla="*/ 23 h 23"/>
                  <a:gd name="T14" fmla="*/ 0 w 1"/>
                  <a:gd name="T15" fmla="*/ 23 h 23"/>
                  <a:gd name="T16" fmla="*/ 1 w 1"/>
                  <a:gd name="T17" fmla="*/ 23 h 23"/>
                  <a:gd name="T18" fmla="*/ 1 w 1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3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23"/>
                    </a:ln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9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6" name="Freeform 271"/>
              <p:cNvSpPr>
                <a:spLocks/>
              </p:cNvSpPr>
              <p:nvPr/>
            </p:nvSpPr>
            <p:spPr bwMode="auto">
              <a:xfrm>
                <a:off x="-1685926" y="-808037"/>
                <a:ext cx="112713" cy="431800"/>
              </a:xfrm>
              <a:custGeom>
                <a:avLst/>
                <a:gdLst>
                  <a:gd name="T0" fmla="*/ 6 w 6"/>
                  <a:gd name="T1" fmla="*/ 21 h 23"/>
                  <a:gd name="T2" fmla="*/ 3 w 6"/>
                  <a:gd name="T3" fmla="*/ 12 h 23"/>
                  <a:gd name="T4" fmla="*/ 4 w 6"/>
                  <a:gd name="T5" fmla="*/ 6 h 23"/>
                  <a:gd name="T6" fmla="*/ 2 w 6"/>
                  <a:gd name="T7" fmla="*/ 0 h 23"/>
                  <a:gd name="T8" fmla="*/ 1 w 6"/>
                  <a:gd name="T9" fmla="*/ 4 h 23"/>
                  <a:gd name="T10" fmla="*/ 0 w 6"/>
                  <a:gd name="T11" fmla="*/ 13 h 23"/>
                  <a:gd name="T12" fmla="*/ 4 w 6"/>
                  <a:gd name="T13" fmla="*/ 23 h 23"/>
                  <a:gd name="T14" fmla="*/ 6 w 6"/>
                  <a:gd name="T15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3">
                    <a:moveTo>
                      <a:pt x="6" y="21"/>
                    </a:moveTo>
                    <a:lnTo>
                      <a:pt x="3" y="12"/>
                    </a:lnTo>
                    <a:lnTo>
                      <a:pt x="4" y="6"/>
                    </a:lnTo>
                    <a:cubicBezTo>
                      <a:pt x="4" y="2"/>
                      <a:pt x="3" y="1"/>
                      <a:pt x="2" y="0"/>
                    </a:cubicBezTo>
                    <a:cubicBezTo>
                      <a:pt x="2" y="1"/>
                      <a:pt x="1" y="2"/>
                      <a:pt x="1" y="4"/>
                    </a:cubicBezTo>
                    <a:lnTo>
                      <a:pt x="0" y="13"/>
                    </a:lnTo>
                    <a:lnTo>
                      <a:pt x="4" y="23"/>
                    </a:lnTo>
                    <a:lnTo>
                      <a:pt x="6" y="21"/>
                    </a:lnTo>
                    <a:close/>
                  </a:path>
                </a:pathLst>
              </a:custGeom>
              <a:solidFill>
                <a:srgbClr val="E3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7" name="Freeform 272"/>
              <p:cNvSpPr>
                <a:spLocks/>
              </p:cNvSpPr>
              <p:nvPr/>
            </p:nvSpPr>
            <p:spPr bwMode="auto">
              <a:xfrm>
                <a:off x="-1611313" y="-414337"/>
                <a:ext cx="74613" cy="93663"/>
              </a:xfrm>
              <a:custGeom>
                <a:avLst/>
                <a:gdLst>
                  <a:gd name="T0" fmla="*/ 2 w 4"/>
                  <a:gd name="T1" fmla="*/ 0 h 5"/>
                  <a:gd name="T2" fmla="*/ 2 w 4"/>
                  <a:gd name="T3" fmla="*/ 0 h 5"/>
                  <a:gd name="T4" fmla="*/ 0 w 4"/>
                  <a:gd name="T5" fmla="*/ 2 h 5"/>
                  <a:gd name="T6" fmla="*/ 1 w 4"/>
                  <a:gd name="T7" fmla="*/ 5 h 5"/>
                  <a:gd name="T8" fmla="*/ 4 w 4"/>
                  <a:gd name="T9" fmla="*/ 2 h 5"/>
                  <a:gd name="T10" fmla="*/ 2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cubicBezTo>
                      <a:pt x="0" y="2"/>
                      <a:pt x="1" y="4"/>
                      <a:pt x="1" y="5"/>
                    </a:cubicBezTo>
                    <a:lnTo>
                      <a:pt x="4" y="2"/>
                    </a:lnTo>
                    <a:cubicBezTo>
                      <a:pt x="4" y="2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8" name="Freeform 273"/>
              <p:cNvSpPr>
                <a:spLocks/>
              </p:cNvSpPr>
              <p:nvPr/>
            </p:nvSpPr>
            <p:spPr bwMode="auto">
              <a:xfrm>
                <a:off x="-1330326" y="-808037"/>
                <a:ext cx="112713" cy="431800"/>
              </a:xfrm>
              <a:custGeom>
                <a:avLst/>
                <a:gdLst>
                  <a:gd name="T0" fmla="*/ 0 w 6"/>
                  <a:gd name="T1" fmla="*/ 21 h 23"/>
                  <a:gd name="T2" fmla="*/ 3 w 6"/>
                  <a:gd name="T3" fmla="*/ 13 h 23"/>
                  <a:gd name="T4" fmla="*/ 1 w 6"/>
                  <a:gd name="T5" fmla="*/ 7 h 23"/>
                  <a:gd name="T6" fmla="*/ 4 w 6"/>
                  <a:gd name="T7" fmla="*/ 0 h 23"/>
                  <a:gd name="T8" fmla="*/ 5 w 6"/>
                  <a:gd name="T9" fmla="*/ 4 h 23"/>
                  <a:gd name="T10" fmla="*/ 6 w 6"/>
                  <a:gd name="T11" fmla="*/ 14 h 23"/>
                  <a:gd name="T12" fmla="*/ 1 w 6"/>
                  <a:gd name="T13" fmla="*/ 23 h 23"/>
                  <a:gd name="T14" fmla="*/ 0 w 6"/>
                  <a:gd name="T15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3">
                    <a:moveTo>
                      <a:pt x="0" y="21"/>
                    </a:moveTo>
                    <a:lnTo>
                      <a:pt x="3" y="13"/>
                    </a:lnTo>
                    <a:lnTo>
                      <a:pt x="1" y="7"/>
                    </a:lnTo>
                    <a:cubicBezTo>
                      <a:pt x="1" y="2"/>
                      <a:pt x="3" y="1"/>
                      <a:pt x="4" y="0"/>
                    </a:cubicBezTo>
                    <a:cubicBezTo>
                      <a:pt x="4" y="1"/>
                      <a:pt x="4" y="2"/>
                      <a:pt x="5" y="4"/>
                    </a:cubicBezTo>
                    <a:lnTo>
                      <a:pt x="6" y="14"/>
                    </a:lnTo>
                    <a:lnTo>
                      <a:pt x="1" y="2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35E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9" name="Freeform 274"/>
              <p:cNvSpPr>
                <a:spLocks/>
              </p:cNvSpPr>
              <p:nvPr/>
            </p:nvSpPr>
            <p:spPr bwMode="auto">
              <a:xfrm>
                <a:off x="-1347788" y="-414337"/>
                <a:ext cx="36513" cy="74613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2 w 2"/>
                  <a:gd name="T5" fmla="*/ 2 h 4"/>
                  <a:gd name="T6" fmla="*/ 1 w 2"/>
                  <a:gd name="T7" fmla="*/ 4 h 4"/>
                  <a:gd name="T8" fmla="*/ 0 w 2"/>
                  <a:gd name="T9" fmla="*/ 1 h 4"/>
                  <a:gd name="T10" fmla="*/ 1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1" y="0"/>
                    </a:lnTo>
                    <a:lnTo>
                      <a:pt x="2" y="2"/>
                    </a:lnTo>
                    <a:cubicBezTo>
                      <a:pt x="2" y="2"/>
                      <a:pt x="2" y="4"/>
                      <a:pt x="1" y="4"/>
                    </a:cubicBezTo>
                    <a:lnTo>
                      <a:pt x="0" y="1"/>
                    </a:ln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0" name="组合 2399"/>
            <p:cNvGrpSpPr/>
            <p:nvPr/>
          </p:nvGrpSpPr>
          <p:grpSpPr>
            <a:xfrm>
              <a:off x="3966576" y="3249914"/>
              <a:ext cx="355601" cy="1498600"/>
              <a:chOff x="58737" y="-1163637"/>
              <a:chExt cx="355601" cy="1498600"/>
            </a:xfrm>
          </p:grpSpPr>
          <p:sp>
            <p:nvSpPr>
              <p:cNvPr id="2383" name="Freeform 338"/>
              <p:cNvSpPr>
                <a:spLocks/>
              </p:cNvSpPr>
              <p:nvPr/>
            </p:nvSpPr>
            <p:spPr bwMode="auto">
              <a:xfrm>
                <a:off x="133350" y="-207962"/>
                <a:ext cx="93663" cy="487363"/>
              </a:xfrm>
              <a:custGeom>
                <a:avLst/>
                <a:gdLst>
                  <a:gd name="T0" fmla="*/ 2 w 5"/>
                  <a:gd name="T1" fmla="*/ 26 h 26"/>
                  <a:gd name="T2" fmla="*/ 5 w 5"/>
                  <a:gd name="T3" fmla="*/ 26 h 26"/>
                  <a:gd name="T4" fmla="*/ 4 w 5"/>
                  <a:gd name="T5" fmla="*/ 0 h 26"/>
                  <a:gd name="T6" fmla="*/ 0 w 5"/>
                  <a:gd name="T7" fmla="*/ 0 h 26"/>
                  <a:gd name="T8" fmla="*/ 2 w 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6">
                    <a:moveTo>
                      <a:pt x="2" y="26"/>
                    </a:moveTo>
                    <a:lnTo>
                      <a:pt x="5" y="26"/>
                    </a:lnTo>
                    <a:cubicBezTo>
                      <a:pt x="5" y="26"/>
                      <a:pt x="4" y="8"/>
                      <a:pt x="4" y="0"/>
                    </a:cubicBezTo>
                    <a:lnTo>
                      <a:pt x="0" y="0"/>
                    </a:lnTo>
                    <a:cubicBezTo>
                      <a:pt x="2" y="13"/>
                      <a:pt x="2" y="26"/>
                      <a:pt x="2" y="26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4" name="Freeform 339"/>
              <p:cNvSpPr>
                <a:spLocks/>
              </p:cNvSpPr>
              <p:nvPr/>
            </p:nvSpPr>
            <p:spPr bwMode="auto">
              <a:xfrm>
                <a:off x="227012" y="-207962"/>
                <a:ext cx="93663" cy="487363"/>
              </a:xfrm>
              <a:custGeom>
                <a:avLst/>
                <a:gdLst>
                  <a:gd name="T0" fmla="*/ 0 w 5"/>
                  <a:gd name="T1" fmla="*/ 26 h 26"/>
                  <a:gd name="T2" fmla="*/ 3 w 5"/>
                  <a:gd name="T3" fmla="*/ 26 h 26"/>
                  <a:gd name="T4" fmla="*/ 5 w 5"/>
                  <a:gd name="T5" fmla="*/ 0 h 26"/>
                  <a:gd name="T6" fmla="*/ 0 w 5"/>
                  <a:gd name="T7" fmla="*/ 0 h 26"/>
                  <a:gd name="T8" fmla="*/ 0 w 5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6">
                    <a:moveTo>
                      <a:pt x="0" y="26"/>
                    </a:moveTo>
                    <a:lnTo>
                      <a:pt x="3" y="26"/>
                    </a:lnTo>
                    <a:cubicBezTo>
                      <a:pt x="3" y="26"/>
                      <a:pt x="3" y="13"/>
                      <a:pt x="5" y="0"/>
                    </a:cubicBezTo>
                    <a:lnTo>
                      <a:pt x="0" y="0"/>
                    </a:lnTo>
                    <a:cubicBezTo>
                      <a:pt x="0" y="8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5" name="Freeform 340"/>
              <p:cNvSpPr>
                <a:spLocks/>
              </p:cNvSpPr>
              <p:nvPr/>
            </p:nvSpPr>
            <p:spPr bwMode="auto">
              <a:xfrm>
                <a:off x="58737" y="-508000"/>
                <a:ext cx="336550" cy="300038"/>
              </a:xfrm>
              <a:custGeom>
                <a:avLst/>
                <a:gdLst>
                  <a:gd name="T0" fmla="*/ 14 w 18"/>
                  <a:gd name="T1" fmla="*/ 0 h 16"/>
                  <a:gd name="T2" fmla="*/ 9 w 18"/>
                  <a:gd name="T3" fmla="*/ 0 h 16"/>
                  <a:gd name="T4" fmla="*/ 4 w 18"/>
                  <a:gd name="T5" fmla="*/ 0 h 16"/>
                  <a:gd name="T6" fmla="*/ 2 w 18"/>
                  <a:gd name="T7" fmla="*/ 16 h 16"/>
                  <a:gd name="T8" fmla="*/ 8 w 18"/>
                  <a:gd name="T9" fmla="*/ 16 h 16"/>
                  <a:gd name="T10" fmla="*/ 9 w 18"/>
                  <a:gd name="T11" fmla="*/ 16 h 16"/>
                  <a:gd name="T12" fmla="*/ 15 w 18"/>
                  <a:gd name="T13" fmla="*/ 16 h 16"/>
                  <a:gd name="T14" fmla="*/ 14 w 18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9" y="0"/>
                    </a:lnTo>
                    <a:lnTo>
                      <a:pt x="4" y="0"/>
                    </a:lnTo>
                    <a:cubicBezTo>
                      <a:pt x="4" y="0"/>
                      <a:pt x="0" y="0"/>
                      <a:pt x="2" y="16"/>
                    </a:cubicBezTo>
                    <a:lnTo>
                      <a:pt x="8" y="16"/>
                    </a:lnTo>
                    <a:lnTo>
                      <a:pt x="9" y="16"/>
                    </a:lnTo>
                    <a:lnTo>
                      <a:pt x="15" y="16"/>
                    </a:lnTo>
                    <a:cubicBezTo>
                      <a:pt x="18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6" name="Freeform 341"/>
              <p:cNvSpPr>
                <a:spLocks/>
              </p:cNvSpPr>
              <p:nvPr/>
            </p:nvSpPr>
            <p:spPr bwMode="auto">
              <a:xfrm>
                <a:off x="133350" y="-1163637"/>
                <a:ext cx="93663" cy="300038"/>
              </a:xfrm>
              <a:custGeom>
                <a:avLst/>
                <a:gdLst>
                  <a:gd name="T0" fmla="*/ 2 w 5"/>
                  <a:gd name="T1" fmla="*/ 1 h 16"/>
                  <a:gd name="T2" fmla="*/ 0 w 5"/>
                  <a:gd name="T3" fmla="*/ 16 h 16"/>
                  <a:gd name="T4" fmla="*/ 5 w 5"/>
                  <a:gd name="T5" fmla="*/ 15 h 16"/>
                  <a:gd name="T6" fmla="*/ 5 w 5"/>
                  <a:gd name="T7" fmla="*/ 1 h 16"/>
                  <a:gd name="T8" fmla="*/ 2 w 5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2" y="1"/>
                    </a:moveTo>
                    <a:cubicBezTo>
                      <a:pt x="0" y="3"/>
                      <a:pt x="0" y="5"/>
                      <a:pt x="0" y="16"/>
                    </a:cubicBezTo>
                    <a:lnTo>
                      <a:pt x="5" y="15"/>
                    </a:lnTo>
                    <a:lnTo>
                      <a:pt x="5" y="1"/>
                    </a:lnTo>
                    <a:cubicBezTo>
                      <a:pt x="5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33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7" name="Freeform 342"/>
              <p:cNvSpPr>
                <a:spLocks/>
              </p:cNvSpPr>
              <p:nvPr/>
            </p:nvSpPr>
            <p:spPr bwMode="auto">
              <a:xfrm>
                <a:off x="227012" y="-1163637"/>
                <a:ext cx="93663" cy="300038"/>
              </a:xfrm>
              <a:custGeom>
                <a:avLst/>
                <a:gdLst>
                  <a:gd name="T0" fmla="*/ 3 w 5"/>
                  <a:gd name="T1" fmla="*/ 1 h 16"/>
                  <a:gd name="T2" fmla="*/ 5 w 5"/>
                  <a:gd name="T3" fmla="*/ 16 h 16"/>
                  <a:gd name="T4" fmla="*/ 0 w 5"/>
                  <a:gd name="T5" fmla="*/ 15 h 16"/>
                  <a:gd name="T6" fmla="*/ 0 w 5"/>
                  <a:gd name="T7" fmla="*/ 1 h 16"/>
                  <a:gd name="T8" fmla="*/ 3 w 5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3" y="1"/>
                    </a:moveTo>
                    <a:cubicBezTo>
                      <a:pt x="5" y="3"/>
                      <a:pt x="5" y="5"/>
                      <a:pt x="5" y="16"/>
                    </a:cubicBezTo>
                    <a:lnTo>
                      <a:pt x="0" y="15"/>
                    </a:lnTo>
                    <a:lnTo>
                      <a:pt x="0" y="1"/>
                    </a:lnTo>
                    <a:cubicBezTo>
                      <a:pt x="0" y="1"/>
                      <a:pt x="2" y="0"/>
                      <a:pt x="3" y="1"/>
                    </a:cubicBez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8" name="Freeform 343"/>
              <p:cNvSpPr>
                <a:spLocks/>
              </p:cNvSpPr>
              <p:nvPr/>
            </p:nvSpPr>
            <p:spPr bwMode="auto">
              <a:xfrm>
                <a:off x="339725" y="-488950"/>
                <a:ext cx="74613" cy="131763"/>
              </a:xfrm>
              <a:custGeom>
                <a:avLst/>
                <a:gdLst>
                  <a:gd name="T0" fmla="*/ 4 w 4"/>
                  <a:gd name="T1" fmla="*/ 2 h 7"/>
                  <a:gd name="T2" fmla="*/ 3 w 4"/>
                  <a:gd name="T3" fmla="*/ 0 h 7"/>
                  <a:gd name="T4" fmla="*/ 0 w 4"/>
                  <a:gd name="T5" fmla="*/ 0 h 7"/>
                  <a:gd name="T6" fmla="*/ 0 w 4"/>
                  <a:gd name="T7" fmla="*/ 2 h 7"/>
                  <a:gd name="T8" fmla="*/ 0 w 4"/>
                  <a:gd name="T9" fmla="*/ 7 h 7"/>
                  <a:gd name="T10" fmla="*/ 4 w 4"/>
                  <a:gd name="T11" fmla="*/ 7 h 7"/>
                  <a:gd name="T12" fmla="*/ 4 w 4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cubicBezTo>
                      <a:pt x="4" y="1"/>
                      <a:pt x="3" y="0"/>
                      <a:pt x="3" y="0"/>
                    </a:cubicBezTo>
                    <a:lnTo>
                      <a:pt x="0" y="0"/>
                    </a:lnTo>
                    <a:cubicBezTo>
                      <a:pt x="0" y="0"/>
                      <a:pt x="0" y="1"/>
                      <a:pt x="0" y="2"/>
                    </a:cubicBezTo>
                    <a:lnTo>
                      <a:pt x="0" y="7"/>
                    </a:lnTo>
                    <a:lnTo>
                      <a:pt x="4" y="7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9" name="Freeform 344"/>
              <p:cNvSpPr>
                <a:spLocks/>
              </p:cNvSpPr>
              <p:nvPr/>
            </p:nvSpPr>
            <p:spPr bwMode="auto">
              <a:xfrm>
                <a:off x="339725" y="-357187"/>
                <a:ext cx="55563" cy="130175"/>
              </a:xfrm>
              <a:custGeom>
                <a:avLst/>
                <a:gdLst>
                  <a:gd name="T0" fmla="*/ 0 w 3"/>
                  <a:gd name="T1" fmla="*/ 0 h 7"/>
                  <a:gd name="T2" fmla="*/ 0 w 3"/>
                  <a:gd name="T3" fmla="*/ 6 h 7"/>
                  <a:gd name="T4" fmla="*/ 2 w 3"/>
                  <a:gd name="T5" fmla="*/ 7 h 7"/>
                  <a:gd name="T6" fmla="*/ 3 w 3"/>
                  <a:gd name="T7" fmla="*/ 7 h 7"/>
                  <a:gd name="T8" fmla="*/ 3 w 3"/>
                  <a:gd name="T9" fmla="*/ 7 h 7"/>
                  <a:gd name="T10" fmla="*/ 3 w 3"/>
                  <a:gd name="T11" fmla="*/ 0 h 7"/>
                  <a:gd name="T12" fmla="*/ 0 w 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0" y="6"/>
                    </a:lnTo>
                    <a:cubicBezTo>
                      <a:pt x="0" y="7"/>
                      <a:pt x="1" y="7"/>
                      <a:pt x="2" y="7"/>
                    </a:cubicBezTo>
                    <a:lnTo>
                      <a:pt x="3" y="7"/>
                    </a:lnTo>
                    <a:cubicBezTo>
                      <a:pt x="3" y="7"/>
                      <a:pt x="3" y="7"/>
                      <a:pt x="3" y="7"/>
                    </a:cubicBez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0" name="Freeform 345"/>
              <p:cNvSpPr>
                <a:spLocks/>
              </p:cNvSpPr>
              <p:nvPr/>
            </p:nvSpPr>
            <p:spPr bwMode="auto">
              <a:xfrm>
                <a:off x="301625" y="-808037"/>
                <a:ext cx="93663" cy="206375"/>
              </a:xfrm>
              <a:custGeom>
                <a:avLst/>
                <a:gdLst>
                  <a:gd name="T0" fmla="*/ 4 w 5"/>
                  <a:gd name="T1" fmla="*/ 1 h 11"/>
                  <a:gd name="T2" fmla="*/ 5 w 5"/>
                  <a:gd name="T3" fmla="*/ 11 h 11"/>
                  <a:gd name="T4" fmla="*/ 2 w 5"/>
                  <a:gd name="T5" fmla="*/ 11 h 11"/>
                  <a:gd name="T6" fmla="*/ 0 w 5"/>
                  <a:gd name="T7" fmla="*/ 0 h 11"/>
                  <a:gd name="T8" fmla="*/ 4 w 5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4" y="1"/>
                    </a:moveTo>
                    <a:lnTo>
                      <a:pt x="5" y="11"/>
                    </a:lnTo>
                    <a:lnTo>
                      <a:pt x="2" y="11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1" name="Freeform 346"/>
              <p:cNvSpPr>
                <a:spLocks/>
              </p:cNvSpPr>
              <p:nvPr/>
            </p:nvSpPr>
            <p:spPr bwMode="auto">
              <a:xfrm>
                <a:off x="58737" y="-808037"/>
                <a:ext cx="74613" cy="206375"/>
              </a:xfrm>
              <a:custGeom>
                <a:avLst/>
                <a:gdLst>
                  <a:gd name="T0" fmla="*/ 0 w 4"/>
                  <a:gd name="T1" fmla="*/ 1 h 11"/>
                  <a:gd name="T2" fmla="*/ 0 w 4"/>
                  <a:gd name="T3" fmla="*/ 11 h 11"/>
                  <a:gd name="T4" fmla="*/ 2 w 4"/>
                  <a:gd name="T5" fmla="*/ 10 h 11"/>
                  <a:gd name="T6" fmla="*/ 4 w 4"/>
                  <a:gd name="T7" fmla="*/ 0 h 11"/>
                  <a:gd name="T8" fmla="*/ 0 w 4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0" y="1"/>
                    </a:moveTo>
                    <a:lnTo>
                      <a:pt x="0" y="11"/>
                    </a:lnTo>
                    <a:lnTo>
                      <a:pt x="2" y="10"/>
                    </a:lnTo>
                    <a:lnTo>
                      <a:pt x="4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2" name="Freeform 347"/>
              <p:cNvSpPr>
                <a:spLocks/>
              </p:cNvSpPr>
              <p:nvPr/>
            </p:nvSpPr>
            <p:spPr bwMode="auto">
              <a:xfrm>
                <a:off x="95250" y="-863600"/>
                <a:ext cx="225425" cy="374650"/>
              </a:xfrm>
              <a:custGeom>
                <a:avLst/>
                <a:gdLst>
                  <a:gd name="T0" fmla="*/ 9 w 12"/>
                  <a:gd name="T1" fmla="*/ 0 h 20"/>
                  <a:gd name="T2" fmla="*/ 7 w 12"/>
                  <a:gd name="T3" fmla="*/ 0 h 20"/>
                  <a:gd name="T4" fmla="*/ 5 w 12"/>
                  <a:gd name="T5" fmla="*/ 0 h 20"/>
                  <a:gd name="T6" fmla="*/ 2 w 12"/>
                  <a:gd name="T7" fmla="*/ 2 h 20"/>
                  <a:gd name="T8" fmla="*/ 2 w 12"/>
                  <a:gd name="T9" fmla="*/ 12 h 20"/>
                  <a:gd name="T10" fmla="*/ 0 w 12"/>
                  <a:gd name="T11" fmla="*/ 20 h 20"/>
                  <a:gd name="T12" fmla="*/ 7 w 12"/>
                  <a:gd name="T13" fmla="*/ 20 h 20"/>
                  <a:gd name="T14" fmla="*/ 12 w 12"/>
                  <a:gd name="T15" fmla="*/ 19 h 20"/>
                  <a:gd name="T16" fmla="*/ 12 w 12"/>
                  <a:gd name="T17" fmla="*/ 12 h 20"/>
                  <a:gd name="T18" fmla="*/ 12 w 12"/>
                  <a:gd name="T19" fmla="*/ 2 h 20"/>
                  <a:gd name="T20" fmla="*/ 9 w 12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0">
                    <a:moveTo>
                      <a:pt x="9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2" y="2"/>
                    </a:lnTo>
                    <a:cubicBezTo>
                      <a:pt x="2" y="2"/>
                      <a:pt x="2" y="9"/>
                      <a:pt x="2" y="12"/>
                    </a:cubicBezTo>
                    <a:cubicBezTo>
                      <a:pt x="2" y="14"/>
                      <a:pt x="0" y="20"/>
                      <a:pt x="0" y="20"/>
                    </a:cubicBezTo>
                    <a:lnTo>
                      <a:pt x="7" y="20"/>
                    </a:lnTo>
                    <a:lnTo>
                      <a:pt x="12" y="19"/>
                    </a:lnTo>
                    <a:lnTo>
                      <a:pt x="12" y="12"/>
                    </a:lnTo>
                    <a:lnTo>
                      <a:pt x="12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3" name="Freeform 348"/>
              <p:cNvSpPr>
                <a:spLocks/>
              </p:cNvSpPr>
              <p:nvPr/>
            </p:nvSpPr>
            <p:spPr bwMode="auto">
              <a:xfrm>
                <a:off x="188912" y="-976312"/>
                <a:ext cx="74613" cy="112713"/>
              </a:xfrm>
              <a:custGeom>
                <a:avLst/>
                <a:gdLst>
                  <a:gd name="T0" fmla="*/ 2 w 4"/>
                  <a:gd name="T1" fmla="*/ 1 h 6"/>
                  <a:gd name="T2" fmla="*/ 0 w 4"/>
                  <a:gd name="T3" fmla="*/ 0 h 6"/>
                  <a:gd name="T4" fmla="*/ 0 w 4"/>
                  <a:gd name="T5" fmla="*/ 5 h 6"/>
                  <a:gd name="T6" fmla="*/ 2 w 4"/>
                  <a:gd name="T7" fmla="*/ 6 h 6"/>
                  <a:gd name="T8" fmla="*/ 4 w 4"/>
                  <a:gd name="T9" fmla="*/ 5 h 6"/>
                  <a:gd name="T10" fmla="*/ 4 w 4"/>
                  <a:gd name="T11" fmla="*/ 1 h 6"/>
                  <a:gd name="T12" fmla="*/ 2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1"/>
                    </a:moveTo>
                    <a:lnTo>
                      <a:pt x="0" y="0"/>
                    </a:lnTo>
                    <a:lnTo>
                      <a:pt x="0" y="5"/>
                    </a:lnTo>
                    <a:cubicBezTo>
                      <a:pt x="0" y="5"/>
                      <a:pt x="0" y="6"/>
                      <a:pt x="2" y="6"/>
                    </a:cubicBezTo>
                    <a:cubicBezTo>
                      <a:pt x="3" y="6"/>
                      <a:pt x="4" y="5"/>
                      <a:pt x="4" y="5"/>
                    </a:cubicBez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4" name="Freeform 349"/>
              <p:cNvSpPr>
                <a:spLocks/>
              </p:cNvSpPr>
              <p:nvPr/>
            </p:nvSpPr>
            <p:spPr bwMode="auto">
              <a:xfrm>
                <a:off x="282575" y="-1050925"/>
                <a:ext cx="38100" cy="555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5" name="Freeform 350"/>
              <p:cNvSpPr>
                <a:spLocks/>
              </p:cNvSpPr>
              <p:nvPr/>
            </p:nvSpPr>
            <p:spPr bwMode="auto">
              <a:xfrm>
                <a:off x="133350" y="-1144587"/>
                <a:ext cx="168275" cy="206375"/>
              </a:xfrm>
              <a:custGeom>
                <a:avLst/>
                <a:gdLst>
                  <a:gd name="T0" fmla="*/ 8 w 9"/>
                  <a:gd name="T1" fmla="*/ 1 h 11"/>
                  <a:gd name="T2" fmla="*/ 5 w 9"/>
                  <a:gd name="T3" fmla="*/ 1 h 11"/>
                  <a:gd name="T4" fmla="*/ 1 w 9"/>
                  <a:gd name="T5" fmla="*/ 5 h 11"/>
                  <a:gd name="T6" fmla="*/ 1 w 9"/>
                  <a:gd name="T7" fmla="*/ 5 h 11"/>
                  <a:gd name="T8" fmla="*/ 1 w 9"/>
                  <a:gd name="T9" fmla="*/ 7 h 11"/>
                  <a:gd name="T10" fmla="*/ 1 w 9"/>
                  <a:gd name="T11" fmla="*/ 8 h 11"/>
                  <a:gd name="T12" fmla="*/ 2 w 9"/>
                  <a:gd name="T13" fmla="*/ 10 h 11"/>
                  <a:gd name="T14" fmla="*/ 5 w 9"/>
                  <a:gd name="T15" fmla="*/ 11 h 11"/>
                  <a:gd name="T16" fmla="*/ 8 w 9"/>
                  <a:gd name="T17" fmla="*/ 10 h 11"/>
                  <a:gd name="T18" fmla="*/ 9 w 9"/>
                  <a:gd name="T19" fmla="*/ 5 h 11"/>
                  <a:gd name="T20" fmla="*/ 8 w 9"/>
                  <a:gd name="T2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1">
                    <a:moveTo>
                      <a:pt x="8" y="1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5" y="1"/>
                      <a:pt x="1" y="0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4" y="11"/>
                      <a:pt x="5" y="11"/>
                    </a:cubicBezTo>
                    <a:cubicBezTo>
                      <a:pt x="6" y="11"/>
                      <a:pt x="8" y="10"/>
                      <a:pt x="8" y="10"/>
                    </a:cubicBezTo>
                    <a:cubicBezTo>
                      <a:pt x="8" y="10"/>
                      <a:pt x="9" y="5"/>
                      <a:pt x="9" y="5"/>
                    </a:cubicBezTo>
                    <a:cubicBezTo>
                      <a:pt x="9" y="3"/>
                      <a:pt x="9" y="1"/>
                      <a:pt x="8" y="1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6" name="Freeform 351"/>
              <p:cNvSpPr>
                <a:spLocks/>
              </p:cNvSpPr>
              <p:nvPr/>
            </p:nvSpPr>
            <p:spPr bwMode="auto">
              <a:xfrm>
                <a:off x="207962" y="-9763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2A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7" name="Freeform 352"/>
              <p:cNvSpPr>
                <a:spLocks/>
              </p:cNvSpPr>
              <p:nvPr/>
            </p:nvSpPr>
            <p:spPr bwMode="auto">
              <a:xfrm>
                <a:off x="58737" y="-844550"/>
                <a:ext cx="55563" cy="55563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3 h 3"/>
                  <a:gd name="T4" fmla="*/ 3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2"/>
                      <a:pt x="0" y="3"/>
                    </a:cubicBezTo>
                    <a:lnTo>
                      <a:pt x="3" y="3"/>
                    </a:ln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5" name="Freeform 354"/>
              <p:cNvSpPr>
                <a:spLocks/>
              </p:cNvSpPr>
              <p:nvPr/>
            </p:nvSpPr>
            <p:spPr bwMode="auto">
              <a:xfrm>
                <a:off x="76200" y="-882650"/>
                <a:ext cx="150813" cy="187325"/>
              </a:xfrm>
              <a:custGeom>
                <a:avLst/>
                <a:gdLst>
                  <a:gd name="T0" fmla="*/ 4 w 8"/>
                  <a:gd name="T1" fmla="*/ 0 h 10"/>
                  <a:gd name="T2" fmla="*/ 4 w 8"/>
                  <a:gd name="T3" fmla="*/ 0 h 10"/>
                  <a:gd name="T4" fmla="*/ 4 w 8"/>
                  <a:gd name="T5" fmla="*/ 0 h 10"/>
                  <a:gd name="T6" fmla="*/ 0 w 8"/>
                  <a:gd name="T7" fmla="*/ 2 h 10"/>
                  <a:gd name="T8" fmla="*/ 0 w 8"/>
                  <a:gd name="T9" fmla="*/ 2 h 10"/>
                  <a:gd name="T10" fmla="*/ 1 w 8"/>
                  <a:gd name="T11" fmla="*/ 5 h 10"/>
                  <a:gd name="T12" fmla="*/ 2 w 8"/>
                  <a:gd name="T13" fmla="*/ 5 h 10"/>
                  <a:gd name="T14" fmla="*/ 2 w 8"/>
                  <a:gd name="T15" fmla="*/ 9 h 10"/>
                  <a:gd name="T16" fmla="*/ 8 w 8"/>
                  <a:gd name="T17" fmla="*/ 10 h 10"/>
                  <a:gd name="T18" fmla="*/ 5 w 8"/>
                  <a:gd name="T19" fmla="*/ 1 h 10"/>
                  <a:gd name="T20" fmla="*/ 4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4" y="0"/>
                    </a:moveTo>
                    <a:lnTo>
                      <a:pt x="4" y="0"/>
                    </a:ln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5"/>
                    </a:cubicBezTo>
                    <a:lnTo>
                      <a:pt x="2" y="5"/>
                    </a:lnTo>
                    <a:cubicBezTo>
                      <a:pt x="2" y="5"/>
                      <a:pt x="2" y="7"/>
                      <a:pt x="2" y="9"/>
                    </a:cubicBezTo>
                    <a:cubicBezTo>
                      <a:pt x="4" y="9"/>
                      <a:pt x="6" y="10"/>
                      <a:pt x="8" y="10"/>
                    </a:cubicBezTo>
                    <a:cubicBezTo>
                      <a:pt x="8" y="10"/>
                      <a:pt x="5" y="1"/>
                      <a:pt x="5" y="1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55"/>
              <p:cNvSpPr>
                <a:spLocks/>
              </p:cNvSpPr>
              <p:nvPr/>
            </p:nvSpPr>
            <p:spPr bwMode="auto">
              <a:xfrm>
                <a:off x="227012" y="-882650"/>
                <a:ext cx="149225" cy="187325"/>
              </a:xfrm>
              <a:custGeom>
                <a:avLst/>
                <a:gdLst>
                  <a:gd name="T0" fmla="*/ 7 w 8"/>
                  <a:gd name="T1" fmla="*/ 2 h 10"/>
                  <a:gd name="T2" fmla="*/ 7 w 8"/>
                  <a:gd name="T3" fmla="*/ 2 h 10"/>
                  <a:gd name="T4" fmla="*/ 7 w 8"/>
                  <a:gd name="T5" fmla="*/ 2 h 10"/>
                  <a:gd name="T6" fmla="*/ 3 w 8"/>
                  <a:gd name="T7" fmla="*/ 0 h 10"/>
                  <a:gd name="T8" fmla="*/ 0 w 8"/>
                  <a:gd name="T9" fmla="*/ 10 h 10"/>
                  <a:gd name="T10" fmla="*/ 6 w 8"/>
                  <a:gd name="T11" fmla="*/ 8 h 10"/>
                  <a:gd name="T12" fmla="*/ 6 w 8"/>
                  <a:gd name="T13" fmla="*/ 5 h 10"/>
                  <a:gd name="T14" fmla="*/ 6 w 8"/>
                  <a:gd name="T15" fmla="*/ 5 h 10"/>
                  <a:gd name="T16" fmla="*/ 8 w 8"/>
                  <a:gd name="T17" fmla="*/ 5 h 10"/>
                  <a:gd name="T18" fmla="*/ 7 w 8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0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3" y="0"/>
                      <a:pt x="3" y="0"/>
                    </a:cubicBezTo>
                    <a:lnTo>
                      <a:pt x="0" y="10"/>
                    </a:lnTo>
                    <a:cubicBezTo>
                      <a:pt x="2" y="10"/>
                      <a:pt x="4" y="9"/>
                      <a:pt x="6" y="8"/>
                    </a:cubicBezTo>
                    <a:cubicBezTo>
                      <a:pt x="6" y="7"/>
                      <a:pt x="6" y="5"/>
                      <a:pt x="6" y="5"/>
                    </a:cubicBezTo>
                    <a:lnTo>
                      <a:pt x="6" y="5"/>
                    </a:lnTo>
                    <a:lnTo>
                      <a:pt x="8" y="5"/>
                    </a:lnTo>
                    <a:cubicBezTo>
                      <a:pt x="8" y="4"/>
                      <a:pt x="8" y="2"/>
                      <a:pt x="7" y="2"/>
                    </a:cubicBez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56"/>
              <p:cNvSpPr>
                <a:spLocks/>
              </p:cNvSpPr>
              <p:nvPr/>
            </p:nvSpPr>
            <p:spPr bwMode="auto">
              <a:xfrm>
                <a:off x="282575" y="-788987"/>
                <a:ext cx="57150" cy="93663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4 h 5"/>
                  <a:gd name="T4" fmla="*/ 3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2" y="5"/>
                      <a:pt x="3" y="4"/>
                    </a:cubicBezTo>
                    <a:cubicBezTo>
                      <a:pt x="3" y="3"/>
                      <a:pt x="3" y="0"/>
                      <a:pt x="3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57"/>
              <p:cNvSpPr>
                <a:spLocks/>
              </p:cNvSpPr>
              <p:nvPr/>
            </p:nvSpPr>
            <p:spPr bwMode="auto">
              <a:xfrm>
                <a:off x="95250" y="-788987"/>
                <a:ext cx="57150" cy="93663"/>
              </a:xfrm>
              <a:custGeom>
                <a:avLst/>
                <a:gdLst>
                  <a:gd name="T0" fmla="*/ 3 w 3"/>
                  <a:gd name="T1" fmla="*/ 5 h 5"/>
                  <a:gd name="T2" fmla="*/ 1 w 3"/>
                  <a:gd name="T3" fmla="*/ 4 h 5"/>
                  <a:gd name="T4" fmla="*/ 1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2" y="5"/>
                      <a:pt x="1" y="4"/>
                    </a:cubicBezTo>
                    <a:cubicBezTo>
                      <a:pt x="0" y="3"/>
                      <a:pt x="1" y="0"/>
                      <a:pt x="1" y="0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58"/>
              <p:cNvSpPr>
                <a:spLocks/>
              </p:cNvSpPr>
              <p:nvPr/>
            </p:nvSpPr>
            <p:spPr bwMode="auto">
              <a:xfrm>
                <a:off x="152400" y="-638175"/>
                <a:ext cx="149225" cy="187325"/>
              </a:xfrm>
              <a:custGeom>
                <a:avLst/>
                <a:gdLst>
                  <a:gd name="T0" fmla="*/ 7 w 8"/>
                  <a:gd name="T1" fmla="*/ 10 h 10"/>
                  <a:gd name="T2" fmla="*/ 0 w 8"/>
                  <a:gd name="T3" fmla="*/ 9 h 10"/>
                  <a:gd name="T4" fmla="*/ 1 w 8"/>
                  <a:gd name="T5" fmla="*/ 0 h 10"/>
                  <a:gd name="T6" fmla="*/ 8 w 8"/>
                  <a:gd name="T7" fmla="*/ 1 h 10"/>
                  <a:gd name="T8" fmla="*/ 7 w 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7" y="10"/>
                    </a:moveTo>
                    <a:lnTo>
                      <a:pt x="0" y="9"/>
                    </a:lnTo>
                    <a:lnTo>
                      <a:pt x="1" y="0"/>
                    </a:lnTo>
                    <a:lnTo>
                      <a:pt x="8" y="1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59"/>
              <p:cNvSpPr>
                <a:spLocks/>
              </p:cNvSpPr>
              <p:nvPr/>
            </p:nvSpPr>
            <p:spPr bwMode="auto">
              <a:xfrm>
                <a:off x="58737" y="-638175"/>
                <a:ext cx="242888" cy="130175"/>
              </a:xfrm>
              <a:custGeom>
                <a:avLst/>
                <a:gdLst>
                  <a:gd name="T0" fmla="*/ 1 w 13"/>
                  <a:gd name="T1" fmla="*/ 0 h 7"/>
                  <a:gd name="T2" fmla="*/ 10 w 13"/>
                  <a:gd name="T3" fmla="*/ 5 h 7"/>
                  <a:gd name="T4" fmla="*/ 13 w 13"/>
                  <a:gd name="T5" fmla="*/ 5 h 7"/>
                  <a:gd name="T6" fmla="*/ 12 w 13"/>
                  <a:gd name="T7" fmla="*/ 7 h 7"/>
                  <a:gd name="T8" fmla="*/ 9 w 13"/>
                  <a:gd name="T9" fmla="*/ 6 h 7"/>
                  <a:gd name="T10" fmla="*/ 0 w 13"/>
                  <a:gd name="T11" fmla="*/ 2 h 7"/>
                  <a:gd name="T12" fmla="*/ 1 w 1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1" y="0"/>
                    </a:moveTo>
                    <a:lnTo>
                      <a:pt x="10" y="5"/>
                    </a:lnTo>
                    <a:lnTo>
                      <a:pt x="13" y="5"/>
                    </a:lnTo>
                    <a:cubicBezTo>
                      <a:pt x="13" y="5"/>
                      <a:pt x="13" y="7"/>
                      <a:pt x="12" y="7"/>
                    </a:cubicBezTo>
                    <a:cubicBezTo>
                      <a:pt x="12" y="7"/>
                      <a:pt x="9" y="6"/>
                      <a:pt x="9" y="6"/>
                    </a:cubicBezTo>
                    <a:lnTo>
                      <a:pt x="0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360"/>
              <p:cNvSpPr>
                <a:spLocks/>
              </p:cNvSpPr>
              <p:nvPr/>
            </p:nvSpPr>
            <p:spPr bwMode="auto">
              <a:xfrm>
                <a:off x="133350" y="-1144587"/>
                <a:ext cx="93663" cy="112713"/>
              </a:xfrm>
              <a:custGeom>
                <a:avLst/>
                <a:gdLst>
                  <a:gd name="T0" fmla="*/ 1 w 5"/>
                  <a:gd name="T1" fmla="*/ 6 h 6"/>
                  <a:gd name="T2" fmla="*/ 5 w 5"/>
                  <a:gd name="T3" fmla="*/ 5 h 6"/>
                  <a:gd name="T4" fmla="*/ 5 w 5"/>
                  <a:gd name="T5" fmla="*/ 0 h 6"/>
                  <a:gd name="T6" fmla="*/ 1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1" y="6"/>
                    </a:moveTo>
                    <a:lnTo>
                      <a:pt x="5" y="5"/>
                    </a:lnTo>
                    <a:lnTo>
                      <a:pt x="5" y="0"/>
                    </a:lnTo>
                    <a:cubicBezTo>
                      <a:pt x="4" y="0"/>
                      <a:pt x="0" y="0"/>
                      <a:pt x="1" y="6"/>
                    </a:cubicBezTo>
                    <a:close/>
                  </a:path>
                </a:pathLst>
              </a:custGeom>
              <a:solidFill>
                <a:srgbClr val="33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361"/>
              <p:cNvSpPr>
                <a:spLocks/>
              </p:cNvSpPr>
              <p:nvPr/>
            </p:nvSpPr>
            <p:spPr bwMode="auto">
              <a:xfrm>
                <a:off x="227012" y="-1144587"/>
                <a:ext cx="74613" cy="93663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0 h 5"/>
                  <a:gd name="T4" fmla="*/ 0 w 4"/>
                  <a:gd name="T5" fmla="*/ 0 h 5"/>
                  <a:gd name="T6" fmla="*/ 0 w 4"/>
                  <a:gd name="T7" fmla="*/ 5 h 5"/>
                  <a:gd name="T8" fmla="*/ 4 w 4"/>
                  <a:gd name="T9" fmla="*/ 3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"/>
                    </a:lnTo>
                    <a:lnTo>
                      <a:pt x="4" y="3"/>
                    </a:lnTo>
                    <a:cubicBezTo>
                      <a:pt x="4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362"/>
              <p:cNvSpPr>
                <a:spLocks/>
              </p:cNvSpPr>
              <p:nvPr/>
            </p:nvSpPr>
            <p:spPr bwMode="auto">
              <a:xfrm>
                <a:off x="188912" y="-882650"/>
                <a:ext cx="93663" cy="112713"/>
              </a:xfrm>
              <a:custGeom>
                <a:avLst/>
                <a:gdLst>
                  <a:gd name="T0" fmla="*/ 2 w 5"/>
                  <a:gd name="T1" fmla="*/ 5 h 6"/>
                  <a:gd name="T2" fmla="*/ 0 w 5"/>
                  <a:gd name="T3" fmla="*/ 5 h 6"/>
                  <a:gd name="T4" fmla="*/ 0 w 5"/>
                  <a:gd name="T5" fmla="*/ 2 h 6"/>
                  <a:gd name="T6" fmla="*/ 0 w 5"/>
                  <a:gd name="T7" fmla="*/ 1 h 6"/>
                  <a:gd name="T8" fmla="*/ 5 w 5"/>
                  <a:gd name="T9" fmla="*/ 1 h 6"/>
                  <a:gd name="T10" fmla="*/ 2 w 5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2" y="5"/>
                    </a:moveTo>
                    <a:cubicBezTo>
                      <a:pt x="2" y="5"/>
                      <a:pt x="0" y="5"/>
                      <a:pt x="0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4" y="0"/>
                      <a:pt x="5" y="1"/>
                    </a:cubicBezTo>
                    <a:cubicBezTo>
                      <a:pt x="5" y="1"/>
                      <a:pt x="4" y="6"/>
                      <a:pt x="2" y="5"/>
                    </a:cubicBezTo>
                    <a:close/>
                  </a:path>
                </a:pathLst>
              </a:custGeom>
              <a:solidFill>
                <a:srgbClr val="DFE4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363"/>
              <p:cNvSpPr>
                <a:spLocks/>
              </p:cNvSpPr>
              <p:nvPr/>
            </p:nvSpPr>
            <p:spPr bwMode="auto">
              <a:xfrm>
                <a:off x="207962" y="-863600"/>
                <a:ext cx="38100" cy="19050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2 w 2"/>
                  <a:gd name="T11" fmla="*/ 0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lnTo>
                      <a:pt x="1" y="1"/>
                    </a:ln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363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364"/>
              <p:cNvSpPr>
                <a:spLocks/>
              </p:cNvSpPr>
              <p:nvPr/>
            </p:nvSpPr>
            <p:spPr bwMode="auto">
              <a:xfrm>
                <a:off x="169862" y="-901700"/>
                <a:ext cx="57150" cy="57150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1 h 3"/>
                  <a:gd name="T4" fmla="*/ 1 w 3"/>
                  <a:gd name="T5" fmla="*/ 3 h 3"/>
                  <a:gd name="T6" fmla="*/ 3 w 3"/>
                  <a:gd name="T7" fmla="*/ 2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1"/>
                    </a:lnTo>
                    <a:lnTo>
                      <a:pt x="1" y="3"/>
                    </a:lnTo>
                    <a:lnTo>
                      <a:pt x="3" y="2"/>
                    </a:lnTo>
                    <a:cubicBezTo>
                      <a:pt x="3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F6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365"/>
              <p:cNvSpPr>
                <a:spLocks/>
              </p:cNvSpPr>
              <p:nvPr/>
            </p:nvSpPr>
            <p:spPr bwMode="auto">
              <a:xfrm>
                <a:off x="227012" y="-901700"/>
                <a:ext cx="55563" cy="57150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1 h 3"/>
                  <a:gd name="T4" fmla="*/ 1 w 3"/>
                  <a:gd name="T5" fmla="*/ 3 h 3"/>
                  <a:gd name="T6" fmla="*/ 0 w 3"/>
                  <a:gd name="T7" fmla="*/ 2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lnTo>
                      <a:pt x="3" y="1"/>
                    </a:lnTo>
                    <a:lnTo>
                      <a:pt x="1" y="3"/>
                    </a:lnTo>
                    <a:lnTo>
                      <a:pt x="0" y="2"/>
                    </a:ln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6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366"/>
              <p:cNvSpPr>
                <a:spLocks/>
              </p:cNvSpPr>
              <p:nvPr/>
            </p:nvSpPr>
            <p:spPr bwMode="auto">
              <a:xfrm>
                <a:off x="207962" y="-844550"/>
                <a:ext cx="38100" cy="112713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0 h 6"/>
                  <a:gd name="T4" fmla="*/ 0 w 2"/>
                  <a:gd name="T5" fmla="*/ 0 h 6"/>
                  <a:gd name="T6" fmla="*/ 0 w 2"/>
                  <a:gd name="T7" fmla="*/ 4 h 6"/>
                  <a:gd name="T8" fmla="*/ 1 w 2"/>
                  <a:gd name="T9" fmla="*/ 6 h 6"/>
                  <a:gd name="T10" fmla="*/ 2 w 2"/>
                  <a:gd name="T11" fmla="*/ 4 h 6"/>
                  <a:gd name="T12" fmla="*/ 1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cubicBezTo>
                      <a:pt x="0" y="2"/>
                      <a:pt x="0" y="4"/>
                      <a:pt x="0" y="4"/>
                    </a:cubicBezTo>
                    <a:lnTo>
                      <a:pt x="1" y="6"/>
                    </a:lnTo>
                    <a:lnTo>
                      <a:pt x="2" y="4"/>
                    </a:lnTo>
                    <a:cubicBezTo>
                      <a:pt x="2" y="4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3633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367"/>
              <p:cNvSpPr>
                <a:spLocks/>
              </p:cNvSpPr>
              <p:nvPr/>
            </p:nvSpPr>
            <p:spPr bwMode="auto">
              <a:xfrm>
                <a:off x="152400" y="-882650"/>
                <a:ext cx="74613" cy="150813"/>
              </a:xfrm>
              <a:custGeom>
                <a:avLst/>
                <a:gdLst>
                  <a:gd name="T0" fmla="*/ 1 w 4"/>
                  <a:gd name="T1" fmla="*/ 0 h 8"/>
                  <a:gd name="T2" fmla="*/ 0 w 4"/>
                  <a:gd name="T3" fmla="*/ 0 h 8"/>
                  <a:gd name="T4" fmla="*/ 1 w 4"/>
                  <a:gd name="T5" fmla="*/ 2 h 8"/>
                  <a:gd name="T6" fmla="*/ 0 w 4"/>
                  <a:gd name="T7" fmla="*/ 3 h 8"/>
                  <a:gd name="T8" fmla="*/ 4 w 4"/>
                  <a:gd name="T9" fmla="*/ 8 h 8"/>
                  <a:gd name="T10" fmla="*/ 1 w 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4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FB3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68"/>
              <p:cNvSpPr>
                <a:spLocks/>
              </p:cNvSpPr>
              <p:nvPr/>
            </p:nvSpPr>
            <p:spPr bwMode="auto">
              <a:xfrm>
                <a:off x="227012" y="-882650"/>
                <a:ext cx="74613" cy="150813"/>
              </a:xfrm>
              <a:custGeom>
                <a:avLst/>
                <a:gdLst>
                  <a:gd name="T0" fmla="*/ 3 w 4"/>
                  <a:gd name="T1" fmla="*/ 0 h 8"/>
                  <a:gd name="T2" fmla="*/ 4 w 4"/>
                  <a:gd name="T3" fmla="*/ 0 h 8"/>
                  <a:gd name="T4" fmla="*/ 3 w 4"/>
                  <a:gd name="T5" fmla="*/ 2 h 8"/>
                  <a:gd name="T6" fmla="*/ 4 w 4"/>
                  <a:gd name="T7" fmla="*/ 3 h 8"/>
                  <a:gd name="T8" fmla="*/ 0 w 4"/>
                  <a:gd name="T9" fmla="*/ 8 h 8"/>
                  <a:gd name="T10" fmla="*/ 3 w 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3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4" y="3"/>
                    </a:lnTo>
                    <a:lnTo>
                      <a:pt x="0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FB3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Rectangle 369"/>
              <p:cNvSpPr>
                <a:spLocks noChangeArrowheads="1"/>
              </p:cNvSpPr>
              <p:nvPr/>
            </p:nvSpPr>
            <p:spPr bwMode="auto">
              <a:xfrm>
                <a:off x="169862" y="185738"/>
                <a:ext cx="57150" cy="149225"/>
              </a:xfrm>
              <a:prstGeom prst="rect">
                <a:avLst/>
              </a:pr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Rectangle 370"/>
              <p:cNvSpPr>
                <a:spLocks noChangeArrowheads="1"/>
              </p:cNvSpPr>
              <p:nvPr/>
            </p:nvSpPr>
            <p:spPr bwMode="auto">
              <a:xfrm>
                <a:off x="227012" y="185738"/>
                <a:ext cx="55563" cy="149225"/>
              </a:xfrm>
              <a:prstGeom prst="rect">
                <a:avLst/>
              </a:pr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Rectangle 371"/>
              <p:cNvSpPr>
                <a:spLocks noChangeArrowheads="1"/>
              </p:cNvSpPr>
              <p:nvPr/>
            </p:nvSpPr>
            <p:spPr bwMode="auto">
              <a:xfrm>
                <a:off x="152400" y="185738"/>
                <a:ext cx="74613" cy="19050"/>
              </a:xfrm>
              <a:prstGeom prst="rect">
                <a:avLst/>
              </a:pr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Rectangle 372"/>
              <p:cNvSpPr>
                <a:spLocks noChangeArrowheads="1"/>
              </p:cNvSpPr>
              <p:nvPr/>
            </p:nvSpPr>
            <p:spPr bwMode="auto">
              <a:xfrm>
                <a:off x="227012" y="185738"/>
                <a:ext cx="74613" cy="19050"/>
              </a:xfrm>
              <a:prstGeom prst="rect">
                <a:avLst/>
              </a:pr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73"/>
              <p:cNvSpPr>
                <a:spLocks/>
              </p:cNvSpPr>
              <p:nvPr/>
            </p:nvSpPr>
            <p:spPr bwMode="auto">
              <a:xfrm>
                <a:off x="76200" y="-863600"/>
                <a:ext cx="282575" cy="449263"/>
              </a:xfrm>
              <a:custGeom>
                <a:avLst/>
                <a:gdLst>
                  <a:gd name="T0" fmla="*/ 0 w 15"/>
                  <a:gd name="T1" fmla="*/ 0 h 24"/>
                  <a:gd name="T2" fmla="*/ 15 w 15"/>
                  <a:gd name="T3" fmla="*/ 24 h 24"/>
                  <a:gd name="T4" fmla="*/ 15 w 15"/>
                  <a:gd name="T5" fmla="*/ 21 h 24"/>
                  <a:gd name="T6" fmla="*/ 2 w 15"/>
                  <a:gd name="T7" fmla="*/ 0 h 24"/>
                  <a:gd name="T8" fmla="*/ 0 w 15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0" y="0"/>
                    </a:moveTo>
                    <a:lnTo>
                      <a:pt x="15" y="24"/>
                    </a:lnTo>
                    <a:lnTo>
                      <a:pt x="15" y="2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74"/>
              <p:cNvSpPr>
                <a:spLocks/>
              </p:cNvSpPr>
              <p:nvPr/>
            </p:nvSpPr>
            <p:spPr bwMode="auto">
              <a:xfrm>
                <a:off x="339725" y="-620712"/>
                <a:ext cx="55563" cy="263525"/>
              </a:xfrm>
              <a:custGeom>
                <a:avLst/>
                <a:gdLst>
                  <a:gd name="T0" fmla="*/ 0 w 3"/>
                  <a:gd name="T1" fmla="*/ 0 h 14"/>
                  <a:gd name="T2" fmla="*/ 0 w 3"/>
                  <a:gd name="T3" fmla="*/ 11 h 14"/>
                  <a:gd name="T4" fmla="*/ 0 w 3"/>
                  <a:gd name="T5" fmla="*/ 13 h 14"/>
                  <a:gd name="T6" fmla="*/ 2 w 3"/>
                  <a:gd name="T7" fmla="*/ 13 h 14"/>
                  <a:gd name="T8" fmla="*/ 2 w 3"/>
                  <a:gd name="T9" fmla="*/ 11 h 14"/>
                  <a:gd name="T10" fmla="*/ 3 w 3"/>
                  <a:gd name="T11" fmla="*/ 1 h 14"/>
                  <a:gd name="T12" fmla="*/ 0 w 3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lnTo>
                      <a:pt x="0" y="11"/>
                    </a:lnTo>
                    <a:cubicBezTo>
                      <a:pt x="0" y="11"/>
                      <a:pt x="0" y="12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ubicBezTo>
                      <a:pt x="2" y="13"/>
                      <a:pt x="2" y="11"/>
                      <a:pt x="2" y="11"/>
                    </a:cubicBezTo>
                    <a:lnTo>
                      <a:pt x="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75"/>
              <p:cNvSpPr>
                <a:spLocks/>
              </p:cNvSpPr>
              <p:nvPr/>
            </p:nvSpPr>
            <p:spPr bwMode="auto">
              <a:xfrm>
                <a:off x="133350" y="-695325"/>
                <a:ext cx="36513" cy="1905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37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76"/>
              <p:cNvSpPr>
                <a:spLocks/>
              </p:cNvSpPr>
              <p:nvPr/>
            </p:nvSpPr>
            <p:spPr bwMode="auto">
              <a:xfrm>
                <a:off x="282575" y="-695325"/>
                <a:ext cx="38100" cy="1905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lnTo>
                      <a:pt x="2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37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99" name="组合 2398"/>
            <p:cNvGrpSpPr/>
            <p:nvPr/>
          </p:nvGrpSpPr>
          <p:grpSpPr>
            <a:xfrm>
              <a:off x="6106495" y="3173714"/>
              <a:ext cx="469900" cy="1574800"/>
              <a:chOff x="676275" y="-1201737"/>
              <a:chExt cx="469900" cy="1574800"/>
            </a:xfrm>
          </p:grpSpPr>
          <p:sp>
            <p:nvSpPr>
              <p:cNvPr id="2347" name="Freeform 302"/>
              <p:cNvSpPr>
                <a:spLocks/>
              </p:cNvSpPr>
              <p:nvPr/>
            </p:nvSpPr>
            <p:spPr bwMode="auto">
              <a:xfrm>
                <a:off x="1033462" y="-769937"/>
                <a:ext cx="93663" cy="206375"/>
              </a:xfrm>
              <a:custGeom>
                <a:avLst/>
                <a:gdLst>
                  <a:gd name="T0" fmla="*/ 5 w 5"/>
                  <a:gd name="T1" fmla="*/ 0 h 11"/>
                  <a:gd name="T2" fmla="*/ 5 w 5"/>
                  <a:gd name="T3" fmla="*/ 11 h 11"/>
                  <a:gd name="T4" fmla="*/ 2 w 5"/>
                  <a:gd name="T5" fmla="*/ 11 h 11"/>
                  <a:gd name="T6" fmla="*/ 0 w 5"/>
                  <a:gd name="T7" fmla="*/ 0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5" y="11"/>
                    </a:lnTo>
                    <a:lnTo>
                      <a:pt x="2" y="11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8" name="Freeform 303"/>
              <p:cNvSpPr>
                <a:spLocks/>
              </p:cNvSpPr>
              <p:nvPr/>
            </p:nvSpPr>
            <p:spPr bwMode="auto">
              <a:xfrm>
                <a:off x="769937" y="-469900"/>
                <a:ext cx="357188" cy="823913"/>
              </a:xfrm>
              <a:custGeom>
                <a:avLst/>
                <a:gdLst>
                  <a:gd name="T0" fmla="*/ 15 w 19"/>
                  <a:gd name="T1" fmla="*/ 0 h 44"/>
                  <a:gd name="T2" fmla="*/ 10 w 19"/>
                  <a:gd name="T3" fmla="*/ 0 h 44"/>
                  <a:gd name="T4" fmla="*/ 4 w 19"/>
                  <a:gd name="T5" fmla="*/ 0 h 44"/>
                  <a:gd name="T6" fmla="*/ 3 w 19"/>
                  <a:gd name="T7" fmla="*/ 17 h 44"/>
                  <a:gd name="T8" fmla="*/ 6 w 19"/>
                  <a:gd name="T9" fmla="*/ 44 h 44"/>
                  <a:gd name="T10" fmla="*/ 9 w 19"/>
                  <a:gd name="T11" fmla="*/ 44 h 44"/>
                  <a:gd name="T12" fmla="*/ 10 w 19"/>
                  <a:gd name="T13" fmla="*/ 9 h 44"/>
                  <a:gd name="T14" fmla="*/ 10 w 19"/>
                  <a:gd name="T15" fmla="*/ 44 h 44"/>
                  <a:gd name="T16" fmla="*/ 14 w 19"/>
                  <a:gd name="T17" fmla="*/ 44 h 44"/>
                  <a:gd name="T18" fmla="*/ 16 w 19"/>
                  <a:gd name="T19" fmla="*/ 17 h 44"/>
                  <a:gd name="T20" fmla="*/ 15 w 19"/>
                  <a:gd name="T2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4">
                    <a:moveTo>
                      <a:pt x="15" y="0"/>
                    </a:moveTo>
                    <a:lnTo>
                      <a:pt x="10" y="0"/>
                    </a:lnTo>
                    <a:lnTo>
                      <a:pt x="4" y="0"/>
                    </a:lnTo>
                    <a:cubicBezTo>
                      <a:pt x="4" y="0"/>
                      <a:pt x="0" y="0"/>
                      <a:pt x="3" y="17"/>
                    </a:cubicBezTo>
                    <a:cubicBezTo>
                      <a:pt x="6" y="34"/>
                      <a:pt x="6" y="44"/>
                      <a:pt x="6" y="44"/>
                    </a:cubicBezTo>
                    <a:lnTo>
                      <a:pt x="9" y="44"/>
                    </a:lnTo>
                    <a:cubicBezTo>
                      <a:pt x="9" y="44"/>
                      <a:pt x="9" y="9"/>
                      <a:pt x="10" y="9"/>
                    </a:cubicBezTo>
                    <a:cubicBezTo>
                      <a:pt x="11" y="9"/>
                      <a:pt x="10" y="44"/>
                      <a:pt x="10" y="44"/>
                    </a:cubicBezTo>
                    <a:lnTo>
                      <a:pt x="14" y="44"/>
                    </a:lnTo>
                    <a:cubicBezTo>
                      <a:pt x="14" y="44"/>
                      <a:pt x="14" y="34"/>
                      <a:pt x="16" y="17"/>
                    </a:cubicBezTo>
                    <a:cubicBezTo>
                      <a:pt x="19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4F86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9" name="Freeform 304"/>
              <p:cNvSpPr>
                <a:spLocks/>
              </p:cNvSpPr>
              <p:nvPr/>
            </p:nvSpPr>
            <p:spPr bwMode="auto">
              <a:xfrm>
                <a:off x="901700" y="-957262"/>
                <a:ext cx="93663" cy="112713"/>
              </a:xfrm>
              <a:custGeom>
                <a:avLst/>
                <a:gdLst>
                  <a:gd name="T0" fmla="*/ 3 w 5"/>
                  <a:gd name="T1" fmla="*/ 1 h 6"/>
                  <a:gd name="T2" fmla="*/ 0 w 5"/>
                  <a:gd name="T3" fmla="*/ 0 h 6"/>
                  <a:gd name="T4" fmla="*/ 0 w 5"/>
                  <a:gd name="T5" fmla="*/ 5 h 6"/>
                  <a:gd name="T6" fmla="*/ 3 w 5"/>
                  <a:gd name="T7" fmla="*/ 6 h 6"/>
                  <a:gd name="T8" fmla="*/ 5 w 5"/>
                  <a:gd name="T9" fmla="*/ 5 h 6"/>
                  <a:gd name="T10" fmla="*/ 5 w 5"/>
                  <a:gd name="T11" fmla="*/ 1 h 6"/>
                  <a:gd name="T12" fmla="*/ 3 w 5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3" y="1"/>
                    </a:moveTo>
                    <a:lnTo>
                      <a:pt x="0" y="0"/>
                    </a:lnTo>
                    <a:lnTo>
                      <a:pt x="0" y="5"/>
                    </a:lnTo>
                    <a:cubicBezTo>
                      <a:pt x="0" y="5"/>
                      <a:pt x="1" y="6"/>
                      <a:pt x="3" y="6"/>
                    </a:cubicBezTo>
                    <a:cubicBezTo>
                      <a:pt x="4" y="6"/>
                      <a:pt x="5" y="5"/>
                      <a:pt x="5" y="5"/>
                    </a:cubicBezTo>
                    <a:lnTo>
                      <a:pt x="5" y="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0" name="Freeform 305"/>
              <p:cNvSpPr>
                <a:spLocks/>
              </p:cNvSpPr>
              <p:nvPr/>
            </p:nvSpPr>
            <p:spPr bwMode="auto">
              <a:xfrm>
                <a:off x="1014412" y="-1031875"/>
                <a:ext cx="38100" cy="55563"/>
              </a:xfrm>
              <a:custGeom>
                <a:avLst/>
                <a:gdLst>
                  <a:gd name="T0" fmla="*/ 0 w 2"/>
                  <a:gd name="T1" fmla="*/ 3 h 3"/>
                  <a:gd name="T2" fmla="*/ 1 w 2"/>
                  <a:gd name="T3" fmla="*/ 2 h 3"/>
                  <a:gd name="T4" fmla="*/ 1 w 2"/>
                  <a:gd name="T5" fmla="*/ 0 h 3"/>
                  <a:gd name="T6" fmla="*/ 0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1" name="Freeform 306"/>
              <p:cNvSpPr>
                <a:spLocks/>
              </p:cNvSpPr>
              <p:nvPr/>
            </p:nvSpPr>
            <p:spPr bwMode="auto">
              <a:xfrm>
                <a:off x="863600" y="-1125537"/>
                <a:ext cx="169863" cy="223838"/>
              </a:xfrm>
              <a:custGeom>
                <a:avLst/>
                <a:gdLst>
                  <a:gd name="T0" fmla="*/ 8 w 9"/>
                  <a:gd name="T1" fmla="*/ 0 h 12"/>
                  <a:gd name="T2" fmla="*/ 5 w 9"/>
                  <a:gd name="T3" fmla="*/ 0 h 12"/>
                  <a:gd name="T4" fmla="*/ 1 w 9"/>
                  <a:gd name="T5" fmla="*/ 5 h 12"/>
                  <a:gd name="T6" fmla="*/ 0 w 9"/>
                  <a:gd name="T7" fmla="*/ 5 h 12"/>
                  <a:gd name="T8" fmla="*/ 0 w 9"/>
                  <a:gd name="T9" fmla="*/ 7 h 12"/>
                  <a:gd name="T10" fmla="*/ 1 w 9"/>
                  <a:gd name="T11" fmla="*/ 8 h 12"/>
                  <a:gd name="T12" fmla="*/ 2 w 9"/>
                  <a:gd name="T13" fmla="*/ 10 h 12"/>
                  <a:gd name="T14" fmla="*/ 5 w 9"/>
                  <a:gd name="T15" fmla="*/ 11 h 12"/>
                  <a:gd name="T16" fmla="*/ 8 w 9"/>
                  <a:gd name="T17" fmla="*/ 10 h 12"/>
                  <a:gd name="T18" fmla="*/ 9 w 9"/>
                  <a:gd name="T19" fmla="*/ 5 h 12"/>
                  <a:gd name="T20" fmla="*/ 8 w 9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8" y="0"/>
                    </a:moveTo>
                    <a:cubicBezTo>
                      <a:pt x="7" y="0"/>
                      <a:pt x="5" y="0"/>
                      <a:pt x="5" y="0"/>
                    </a:cubicBezTo>
                    <a:cubicBezTo>
                      <a:pt x="5" y="0"/>
                      <a:pt x="0" y="0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2" y="10"/>
                      <a:pt x="2" y="10"/>
                    </a:cubicBezTo>
                    <a:cubicBezTo>
                      <a:pt x="2" y="10"/>
                      <a:pt x="4" y="12"/>
                      <a:pt x="5" y="11"/>
                    </a:cubicBezTo>
                    <a:cubicBezTo>
                      <a:pt x="6" y="12"/>
                      <a:pt x="8" y="10"/>
                      <a:pt x="8" y="10"/>
                    </a:cubicBezTo>
                    <a:cubicBezTo>
                      <a:pt x="8" y="10"/>
                      <a:pt x="9" y="5"/>
                      <a:pt x="9" y="5"/>
                    </a:cubicBezTo>
                    <a:cubicBezTo>
                      <a:pt x="9" y="3"/>
                      <a:pt x="9" y="1"/>
                      <a:pt x="8" y="0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2" name="Freeform 307"/>
              <p:cNvSpPr>
                <a:spLocks/>
              </p:cNvSpPr>
              <p:nvPr/>
            </p:nvSpPr>
            <p:spPr bwMode="auto">
              <a:xfrm>
                <a:off x="920750" y="-957262"/>
                <a:ext cx="19050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2A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3" name="Freeform 308"/>
              <p:cNvSpPr>
                <a:spLocks/>
              </p:cNvSpPr>
              <p:nvPr/>
            </p:nvSpPr>
            <p:spPr bwMode="auto">
              <a:xfrm>
                <a:off x="827087" y="-844550"/>
                <a:ext cx="261938" cy="411163"/>
              </a:xfrm>
              <a:custGeom>
                <a:avLst/>
                <a:gdLst>
                  <a:gd name="T0" fmla="*/ 9 w 14"/>
                  <a:gd name="T1" fmla="*/ 0 h 22"/>
                  <a:gd name="T2" fmla="*/ 7 w 14"/>
                  <a:gd name="T3" fmla="*/ 0 h 22"/>
                  <a:gd name="T4" fmla="*/ 4 w 14"/>
                  <a:gd name="T5" fmla="*/ 0 h 22"/>
                  <a:gd name="T6" fmla="*/ 1 w 14"/>
                  <a:gd name="T7" fmla="*/ 2 h 22"/>
                  <a:gd name="T8" fmla="*/ 2 w 14"/>
                  <a:gd name="T9" fmla="*/ 13 h 22"/>
                  <a:gd name="T10" fmla="*/ 0 w 14"/>
                  <a:gd name="T11" fmla="*/ 22 h 22"/>
                  <a:gd name="T12" fmla="*/ 7 w 14"/>
                  <a:gd name="T13" fmla="*/ 22 h 22"/>
                  <a:gd name="T14" fmla="*/ 14 w 14"/>
                  <a:gd name="T15" fmla="*/ 22 h 22"/>
                  <a:gd name="T16" fmla="*/ 12 w 14"/>
                  <a:gd name="T17" fmla="*/ 13 h 22"/>
                  <a:gd name="T18" fmla="*/ 12 w 14"/>
                  <a:gd name="T19" fmla="*/ 2 h 22"/>
                  <a:gd name="T20" fmla="*/ 9 w 14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2">
                    <a:moveTo>
                      <a:pt x="9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1" y="2"/>
                    </a:lnTo>
                    <a:cubicBezTo>
                      <a:pt x="1" y="2"/>
                      <a:pt x="2" y="10"/>
                      <a:pt x="2" y="13"/>
                    </a:cubicBezTo>
                    <a:cubicBezTo>
                      <a:pt x="2" y="15"/>
                      <a:pt x="0" y="22"/>
                      <a:pt x="0" y="22"/>
                    </a:cubicBezTo>
                    <a:lnTo>
                      <a:pt x="7" y="22"/>
                    </a:lnTo>
                    <a:lnTo>
                      <a:pt x="14" y="22"/>
                    </a:lnTo>
                    <a:cubicBezTo>
                      <a:pt x="14" y="22"/>
                      <a:pt x="12" y="15"/>
                      <a:pt x="12" y="13"/>
                    </a:cubicBezTo>
                    <a:cubicBezTo>
                      <a:pt x="11" y="10"/>
                      <a:pt x="12" y="2"/>
                      <a:pt x="12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4" name="Freeform 309"/>
              <p:cNvSpPr>
                <a:spLocks/>
              </p:cNvSpPr>
              <p:nvPr/>
            </p:nvSpPr>
            <p:spPr bwMode="auto">
              <a:xfrm>
                <a:off x="788987" y="-827087"/>
                <a:ext cx="38100" cy="7620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0"/>
                      <a:pt x="0" y="2"/>
                      <a:pt x="0" y="4"/>
                    </a:cubicBezTo>
                    <a:lnTo>
                      <a:pt x="2" y="4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5" name="Freeform 310"/>
              <p:cNvSpPr>
                <a:spLocks/>
              </p:cNvSpPr>
              <p:nvPr/>
            </p:nvSpPr>
            <p:spPr bwMode="auto">
              <a:xfrm>
                <a:off x="808037" y="-882650"/>
                <a:ext cx="150813" cy="225425"/>
              </a:xfrm>
              <a:custGeom>
                <a:avLst/>
                <a:gdLst>
                  <a:gd name="T0" fmla="*/ 5 w 8"/>
                  <a:gd name="T1" fmla="*/ 0 h 12"/>
                  <a:gd name="T2" fmla="*/ 4 w 8"/>
                  <a:gd name="T3" fmla="*/ 1 h 12"/>
                  <a:gd name="T4" fmla="*/ 4 w 8"/>
                  <a:gd name="T5" fmla="*/ 1 h 12"/>
                  <a:gd name="T6" fmla="*/ 3 w 8"/>
                  <a:gd name="T7" fmla="*/ 2 h 12"/>
                  <a:gd name="T8" fmla="*/ 3 w 8"/>
                  <a:gd name="T9" fmla="*/ 2 h 12"/>
                  <a:gd name="T10" fmla="*/ 3 w 8"/>
                  <a:gd name="T11" fmla="*/ 2 h 12"/>
                  <a:gd name="T12" fmla="*/ 0 w 8"/>
                  <a:gd name="T13" fmla="*/ 3 h 12"/>
                  <a:gd name="T14" fmla="*/ 0 w 8"/>
                  <a:gd name="T15" fmla="*/ 3 h 12"/>
                  <a:gd name="T16" fmla="*/ 1 w 8"/>
                  <a:gd name="T17" fmla="*/ 7 h 12"/>
                  <a:gd name="T18" fmla="*/ 1 w 8"/>
                  <a:gd name="T19" fmla="*/ 7 h 12"/>
                  <a:gd name="T20" fmla="*/ 2 w 8"/>
                  <a:gd name="T21" fmla="*/ 10 h 12"/>
                  <a:gd name="T22" fmla="*/ 8 w 8"/>
                  <a:gd name="T23" fmla="*/ 12 h 12"/>
                  <a:gd name="T24" fmla="*/ 8 w 8"/>
                  <a:gd name="T25" fmla="*/ 12 h 12"/>
                  <a:gd name="T26" fmla="*/ 8 w 8"/>
                  <a:gd name="T27" fmla="*/ 2 h 12"/>
                  <a:gd name="T28" fmla="*/ 5 w 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5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2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5"/>
                      <a:pt x="1" y="7"/>
                    </a:cubicBezTo>
                    <a:lnTo>
                      <a:pt x="1" y="7"/>
                    </a:lnTo>
                    <a:cubicBezTo>
                      <a:pt x="1" y="7"/>
                      <a:pt x="2" y="9"/>
                      <a:pt x="2" y="10"/>
                    </a:cubicBezTo>
                    <a:cubicBezTo>
                      <a:pt x="3" y="11"/>
                      <a:pt x="5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lnTo>
                      <a:pt x="8" y="2"/>
                    </a:lnTo>
                    <a:cubicBezTo>
                      <a:pt x="7" y="2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6" name="Freeform 311"/>
              <p:cNvSpPr>
                <a:spLocks/>
              </p:cNvSpPr>
              <p:nvPr/>
            </p:nvSpPr>
            <p:spPr bwMode="auto">
              <a:xfrm>
                <a:off x="958850" y="-882650"/>
                <a:ext cx="168275" cy="225425"/>
              </a:xfrm>
              <a:custGeom>
                <a:avLst/>
                <a:gdLst>
                  <a:gd name="T0" fmla="*/ 7 w 9"/>
                  <a:gd name="T1" fmla="*/ 3 h 12"/>
                  <a:gd name="T2" fmla="*/ 8 w 9"/>
                  <a:gd name="T3" fmla="*/ 3 h 12"/>
                  <a:gd name="T4" fmla="*/ 7 w 9"/>
                  <a:gd name="T5" fmla="*/ 3 h 12"/>
                  <a:gd name="T6" fmla="*/ 4 w 9"/>
                  <a:gd name="T7" fmla="*/ 2 h 12"/>
                  <a:gd name="T8" fmla="*/ 3 w 9"/>
                  <a:gd name="T9" fmla="*/ 1 h 12"/>
                  <a:gd name="T10" fmla="*/ 2 w 9"/>
                  <a:gd name="T11" fmla="*/ 0 h 12"/>
                  <a:gd name="T12" fmla="*/ 0 w 9"/>
                  <a:gd name="T13" fmla="*/ 2 h 12"/>
                  <a:gd name="T14" fmla="*/ 0 w 9"/>
                  <a:gd name="T15" fmla="*/ 2 h 12"/>
                  <a:gd name="T16" fmla="*/ 0 w 9"/>
                  <a:gd name="T17" fmla="*/ 12 h 12"/>
                  <a:gd name="T18" fmla="*/ 6 w 9"/>
                  <a:gd name="T19" fmla="*/ 10 h 12"/>
                  <a:gd name="T20" fmla="*/ 6 w 9"/>
                  <a:gd name="T21" fmla="*/ 6 h 12"/>
                  <a:gd name="T22" fmla="*/ 7 w 9"/>
                  <a:gd name="T23" fmla="*/ 6 h 12"/>
                  <a:gd name="T24" fmla="*/ 9 w 9"/>
                  <a:gd name="T25" fmla="*/ 6 h 12"/>
                  <a:gd name="T26" fmla="*/ 7 w 9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7" y="3"/>
                    </a:moveTo>
                    <a:cubicBezTo>
                      <a:pt x="7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4" y="2"/>
                      <a:pt x="4" y="2"/>
                    </a:cubicBezTo>
                    <a:lnTo>
                      <a:pt x="3" y="1"/>
                    </a:ln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2"/>
                    </a:lnTo>
                    <a:cubicBezTo>
                      <a:pt x="2" y="11"/>
                      <a:pt x="4" y="11"/>
                      <a:pt x="6" y="10"/>
                    </a:cubicBezTo>
                    <a:cubicBezTo>
                      <a:pt x="6" y="8"/>
                      <a:pt x="6" y="7"/>
                      <a:pt x="6" y="6"/>
                    </a:cubicBezTo>
                    <a:lnTo>
                      <a:pt x="7" y="6"/>
                    </a:lnTo>
                    <a:lnTo>
                      <a:pt x="9" y="6"/>
                    </a:lnTo>
                    <a:cubicBezTo>
                      <a:pt x="8" y="5"/>
                      <a:pt x="8" y="3"/>
                      <a:pt x="7" y="3"/>
                    </a:cubicBez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7" name="Freeform 312"/>
              <p:cNvSpPr>
                <a:spLocks/>
              </p:cNvSpPr>
              <p:nvPr/>
            </p:nvSpPr>
            <p:spPr bwMode="auto">
              <a:xfrm>
                <a:off x="1014412" y="-769937"/>
                <a:ext cx="55563" cy="112713"/>
              </a:xfrm>
              <a:custGeom>
                <a:avLst/>
                <a:gdLst>
                  <a:gd name="T0" fmla="*/ 0 w 3"/>
                  <a:gd name="T1" fmla="*/ 6 h 6"/>
                  <a:gd name="T2" fmla="*/ 3 w 3"/>
                  <a:gd name="T3" fmla="*/ 4 h 6"/>
                  <a:gd name="T4" fmla="*/ 3 w 3"/>
                  <a:gd name="T5" fmla="*/ 0 h 6"/>
                  <a:gd name="T6" fmla="*/ 0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6"/>
                      <a:pt x="2" y="6"/>
                      <a:pt x="3" y="4"/>
                    </a:cubicBezTo>
                    <a:cubicBezTo>
                      <a:pt x="3" y="4"/>
                      <a:pt x="3" y="0"/>
                      <a:pt x="3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8" name="Freeform 313"/>
              <p:cNvSpPr>
                <a:spLocks/>
              </p:cNvSpPr>
              <p:nvPr/>
            </p:nvSpPr>
            <p:spPr bwMode="auto">
              <a:xfrm>
                <a:off x="827087" y="-750887"/>
                <a:ext cx="55563" cy="93663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3 h 5"/>
                  <a:gd name="T4" fmla="*/ 0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1" y="5"/>
                      <a:pt x="0" y="3"/>
                    </a:cubicBezTo>
                    <a:cubicBezTo>
                      <a:pt x="0" y="3"/>
                      <a:pt x="0" y="0"/>
                      <a:pt x="0" y="0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9" name="Freeform 314"/>
              <p:cNvSpPr>
                <a:spLocks/>
              </p:cNvSpPr>
              <p:nvPr/>
            </p:nvSpPr>
            <p:spPr bwMode="auto">
              <a:xfrm>
                <a:off x="863600" y="354013"/>
                <a:ext cx="76200" cy="19050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0" name="Freeform 315"/>
              <p:cNvSpPr>
                <a:spLocks/>
              </p:cNvSpPr>
              <p:nvPr/>
            </p:nvSpPr>
            <p:spPr bwMode="auto">
              <a:xfrm>
                <a:off x="863600" y="334963"/>
                <a:ext cx="76200" cy="19050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1 h 1"/>
                  <a:gd name="T4" fmla="*/ 2 w 4"/>
                  <a:gd name="T5" fmla="*/ 1 h 1"/>
                  <a:gd name="T6" fmla="*/ 4 w 4"/>
                  <a:gd name="T7" fmla="*/ 1 h 1"/>
                  <a:gd name="T8" fmla="*/ 2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0" y="1"/>
                      <a:pt x="0" y="1"/>
                    </a:cubicBezTo>
                    <a:lnTo>
                      <a:pt x="2" y="1"/>
                    </a:lnTo>
                    <a:lnTo>
                      <a:pt x="4" y="1"/>
                    </a:ln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1" name="Freeform 316"/>
              <p:cNvSpPr>
                <a:spLocks/>
              </p:cNvSpPr>
              <p:nvPr/>
            </p:nvSpPr>
            <p:spPr bwMode="auto">
              <a:xfrm>
                <a:off x="958850" y="354013"/>
                <a:ext cx="74613" cy="19050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0 h 1"/>
                  <a:gd name="T4" fmla="*/ 0 w 4"/>
                  <a:gd name="T5" fmla="*/ 1 h 1"/>
                  <a:gd name="T6" fmla="*/ 2 w 4"/>
                  <a:gd name="T7" fmla="*/ 1 h 1"/>
                  <a:gd name="T8" fmla="*/ 4 w 4"/>
                  <a:gd name="T9" fmla="*/ 1 h 1"/>
                  <a:gd name="T10" fmla="*/ 4 w 4"/>
                  <a:gd name="T11" fmla="*/ 0 h 1"/>
                  <a:gd name="T12" fmla="*/ 2 w 4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2" name="Freeform 317"/>
              <p:cNvSpPr>
                <a:spLocks/>
              </p:cNvSpPr>
              <p:nvPr/>
            </p:nvSpPr>
            <p:spPr bwMode="auto">
              <a:xfrm>
                <a:off x="958850" y="334963"/>
                <a:ext cx="74613" cy="19050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1 h 1"/>
                  <a:gd name="T4" fmla="*/ 2 w 4"/>
                  <a:gd name="T5" fmla="*/ 1 h 1"/>
                  <a:gd name="T6" fmla="*/ 4 w 4"/>
                  <a:gd name="T7" fmla="*/ 1 h 1"/>
                  <a:gd name="T8" fmla="*/ 2 w 4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0" y="0"/>
                      <a:pt x="0" y="1"/>
                      <a:pt x="0" y="1"/>
                    </a:cubicBezTo>
                    <a:lnTo>
                      <a:pt x="2" y="1"/>
                    </a:lnTo>
                    <a:lnTo>
                      <a:pt x="4" y="1"/>
                    </a:ln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3" name="Freeform 318"/>
              <p:cNvSpPr>
                <a:spLocks noEditPoints="1"/>
              </p:cNvSpPr>
              <p:nvPr/>
            </p:nvSpPr>
            <p:spPr bwMode="auto">
              <a:xfrm>
                <a:off x="882650" y="279400"/>
                <a:ext cx="19050" cy="55563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2 h 3"/>
                  <a:gd name="T6" fmla="*/ 1 w 1"/>
                  <a:gd name="T7" fmla="*/ 1 h 3"/>
                  <a:gd name="T8" fmla="*/ 1 w 1"/>
                  <a:gd name="T9" fmla="*/ 3 h 3"/>
                  <a:gd name="T10" fmla="*/ 1 w 1"/>
                  <a:gd name="T11" fmla="*/ 3 h 3"/>
                  <a:gd name="T12" fmla="*/ 0 w 1"/>
                  <a:gd name="T13" fmla="*/ 0 h 3"/>
                  <a:gd name="T14" fmla="*/ 1 w 1"/>
                  <a:gd name="T15" fmla="*/ 0 h 3"/>
                  <a:gd name="T16" fmla="*/ 1 w 1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3"/>
                    </a:moveTo>
                    <a:lnTo>
                      <a:pt x="1" y="3"/>
                    </a:ln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4" name="Freeform 319"/>
              <p:cNvSpPr>
                <a:spLocks/>
              </p:cNvSpPr>
              <p:nvPr/>
            </p:nvSpPr>
            <p:spPr bwMode="auto">
              <a:xfrm>
                <a:off x="901700" y="298450"/>
                <a:ext cx="19050" cy="36513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0" y="2"/>
                    </a:lnTo>
                    <a:cubicBezTo>
                      <a:pt x="0" y="2"/>
                      <a:pt x="0" y="0"/>
                      <a:pt x="1" y="0"/>
                    </a:cubicBezTo>
                    <a:lnTo>
                      <a:pt x="1" y="0"/>
                    </a:ln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5" name="Freeform 320"/>
              <p:cNvSpPr>
                <a:spLocks noEditPoints="1"/>
              </p:cNvSpPr>
              <p:nvPr/>
            </p:nvSpPr>
            <p:spPr bwMode="auto">
              <a:xfrm>
                <a:off x="995362" y="279400"/>
                <a:ext cx="38100" cy="55563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1 h 3"/>
                  <a:gd name="T4" fmla="*/ 1 w 2"/>
                  <a:gd name="T5" fmla="*/ 1 h 3"/>
                  <a:gd name="T6" fmla="*/ 0 w 2"/>
                  <a:gd name="T7" fmla="*/ 2 h 3"/>
                  <a:gd name="T8" fmla="*/ 0 w 2"/>
                  <a:gd name="T9" fmla="*/ 3 h 3"/>
                  <a:gd name="T10" fmla="*/ 1 w 2"/>
                  <a:gd name="T11" fmla="*/ 0 h 3"/>
                  <a:gd name="T12" fmla="*/ 1 w 2"/>
                  <a:gd name="T13" fmla="*/ 0 h 3"/>
                  <a:gd name="T14" fmla="*/ 0 w 2"/>
                  <a:gd name="T15" fmla="*/ 3 h 3"/>
                  <a:gd name="T16" fmla="*/ 0 w 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  <a:moveTo>
                      <a:pt x="0" y="3"/>
                    </a:moveTo>
                    <a:cubicBezTo>
                      <a:pt x="0" y="2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0" y="3"/>
                      <a:pt x="0" y="3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6" name="Freeform 321"/>
              <p:cNvSpPr>
                <a:spLocks/>
              </p:cNvSpPr>
              <p:nvPr/>
            </p:nvSpPr>
            <p:spPr bwMode="auto">
              <a:xfrm>
                <a:off x="976312" y="298450"/>
                <a:ext cx="19050" cy="36513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1" y="2"/>
                    </a:lnTo>
                    <a:cubicBezTo>
                      <a:pt x="1" y="2"/>
                      <a:pt x="1" y="0"/>
                      <a:pt x="0" y="0"/>
                    </a:cubicBezTo>
                    <a:lnTo>
                      <a:pt x="0" y="0"/>
                    </a:ln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7" name="Freeform 322"/>
              <p:cNvSpPr>
                <a:spLocks/>
              </p:cNvSpPr>
              <p:nvPr/>
            </p:nvSpPr>
            <p:spPr bwMode="auto">
              <a:xfrm>
                <a:off x="1069975" y="-376237"/>
                <a:ext cx="38100" cy="55563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  <a:gd name="T8" fmla="*/ 2 w 2"/>
                  <a:gd name="T9" fmla="*/ 3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2"/>
                      <a:pt x="0" y="3"/>
                    </a:cubicBezTo>
                    <a:cubicBezTo>
                      <a:pt x="0" y="3"/>
                      <a:pt x="2" y="3"/>
                      <a:pt x="2" y="3"/>
                    </a:cubicBezTo>
                    <a:cubicBezTo>
                      <a:pt x="2" y="2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8" name="Freeform 323"/>
              <p:cNvSpPr>
                <a:spLocks/>
              </p:cNvSpPr>
              <p:nvPr/>
            </p:nvSpPr>
            <p:spPr bwMode="auto">
              <a:xfrm>
                <a:off x="1069975" y="-582612"/>
                <a:ext cx="57150" cy="206375"/>
              </a:xfrm>
              <a:custGeom>
                <a:avLst/>
                <a:gdLst>
                  <a:gd name="T0" fmla="*/ 3 w 3"/>
                  <a:gd name="T1" fmla="*/ 1 h 11"/>
                  <a:gd name="T2" fmla="*/ 0 w 3"/>
                  <a:gd name="T3" fmla="*/ 0 h 11"/>
                  <a:gd name="T4" fmla="*/ 0 w 3"/>
                  <a:gd name="T5" fmla="*/ 11 h 11"/>
                  <a:gd name="T6" fmla="*/ 2 w 3"/>
                  <a:gd name="T7" fmla="*/ 11 h 11"/>
                  <a:gd name="T8" fmla="*/ 3 w 3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1">
                    <a:moveTo>
                      <a:pt x="3" y="1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9" name="Freeform 324"/>
              <p:cNvSpPr>
                <a:spLocks/>
              </p:cNvSpPr>
              <p:nvPr/>
            </p:nvSpPr>
            <p:spPr bwMode="auto">
              <a:xfrm>
                <a:off x="882650" y="-882650"/>
                <a:ext cx="76200" cy="38100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1 h 2"/>
                  <a:gd name="T8" fmla="*/ 1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0" name="Freeform 325"/>
              <p:cNvSpPr>
                <a:spLocks/>
              </p:cNvSpPr>
              <p:nvPr/>
            </p:nvSpPr>
            <p:spPr bwMode="auto">
              <a:xfrm>
                <a:off x="958850" y="-882650"/>
                <a:ext cx="55563" cy="38100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1" name="Rectangle 326"/>
              <p:cNvSpPr>
                <a:spLocks noChangeArrowheads="1"/>
              </p:cNvSpPr>
              <p:nvPr/>
            </p:nvSpPr>
            <p:spPr bwMode="auto">
              <a:xfrm>
                <a:off x="939800" y="-882650"/>
                <a:ext cx="19050" cy="449263"/>
              </a:xfrm>
              <a:prstGeom prst="rect">
                <a:avLst/>
              </a:prstGeom>
              <a:solidFill>
                <a:srgbClr val="DFE4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2" name="Oval 327"/>
              <p:cNvSpPr>
                <a:spLocks noChangeArrowheads="1"/>
              </p:cNvSpPr>
              <p:nvPr/>
            </p:nvSpPr>
            <p:spPr bwMode="auto">
              <a:xfrm>
                <a:off x="695325" y="-695325"/>
                <a:ext cx="187325" cy="187325"/>
              </a:xfrm>
              <a:prstGeom prst="ellipse">
                <a:avLst/>
              </a:prstGeom>
              <a:solidFill>
                <a:srgbClr val="DFE4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3" name="Freeform 328"/>
              <p:cNvSpPr>
                <a:spLocks/>
              </p:cNvSpPr>
              <p:nvPr/>
            </p:nvSpPr>
            <p:spPr bwMode="auto">
              <a:xfrm>
                <a:off x="695325" y="-601662"/>
                <a:ext cx="187325" cy="38100"/>
              </a:xfrm>
              <a:custGeom>
                <a:avLst/>
                <a:gdLst>
                  <a:gd name="T0" fmla="*/ 10 w 10"/>
                  <a:gd name="T1" fmla="*/ 0 h 2"/>
                  <a:gd name="T2" fmla="*/ 6 w 10"/>
                  <a:gd name="T3" fmla="*/ 0 h 2"/>
                  <a:gd name="T4" fmla="*/ 0 w 10"/>
                  <a:gd name="T5" fmla="*/ 0 h 2"/>
                  <a:gd name="T6" fmla="*/ 0 w 10"/>
                  <a:gd name="T7" fmla="*/ 0 h 2"/>
                  <a:gd name="T8" fmla="*/ 0 w 10"/>
                  <a:gd name="T9" fmla="*/ 2 h 2"/>
                  <a:gd name="T10" fmla="*/ 6 w 10"/>
                  <a:gd name="T11" fmla="*/ 2 h 2"/>
                  <a:gd name="T12" fmla="*/ 10 w 10"/>
                  <a:gd name="T13" fmla="*/ 2 h 2"/>
                  <a:gd name="T14" fmla="*/ 10 w 10"/>
                  <a:gd name="T15" fmla="*/ 0 h 2"/>
                  <a:gd name="T16" fmla="*/ 10 w 10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2" y="2"/>
                      <a:pt x="4" y="2"/>
                      <a:pt x="6" y="2"/>
                    </a:cubicBezTo>
                    <a:cubicBezTo>
                      <a:pt x="7" y="2"/>
                      <a:pt x="9" y="2"/>
                      <a:pt x="10" y="2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E34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4" name="Freeform 329"/>
              <p:cNvSpPr>
                <a:spLocks/>
              </p:cNvSpPr>
              <p:nvPr/>
            </p:nvSpPr>
            <p:spPr bwMode="auto">
              <a:xfrm>
                <a:off x="676275" y="-827087"/>
                <a:ext cx="150813" cy="244475"/>
              </a:xfrm>
              <a:custGeom>
                <a:avLst/>
                <a:gdLst>
                  <a:gd name="T0" fmla="*/ 6 w 8"/>
                  <a:gd name="T1" fmla="*/ 0 h 13"/>
                  <a:gd name="T2" fmla="*/ 0 w 8"/>
                  <a:gd name="T3" fmla="*/ 12 h 13"/>
                  <a:gd name="T4" fmla="*/ 2 w 8"/>
                  <a:gd name="T5" fmla="*/ 13 h 13"/>
                  <a:gd name="T6" fmla="*/ 8 w 8"/>
                  <a:gd name="T7" fmla="*/ 4 h 13"/>
                  <a:gd name="T8" fmla="*/ 6 w 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3">
                    <a:moveTo>
                      <a:pt x="6" y="0"/>
                    </a:moveTo>
                    <a:lnTo>
                      <a:pt x="0" y="12"/>
                    </a:lnTo>
                    <a:lnTo>
                      <a:pt x="2" y="13"/>
                    </a:lnTo>
                    <a:lnTo>
                      <a:pt x="8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5" name="Freeform 330"/>
              <p:cNvSpPr>
                <a:spLocks/>
              </p:cNvSpPr>
              <p:nvPr/>
            </p:nvSpPr>
            <p:spPr bwMode="auto">
              <a:xfrm>
                <a:off x="733425" y="-414337"/>
                <a:ext cx="55563" cy="74613"/>
              </a:xfrm>
              <a:custGeom>
                <a:avLst/>
                <a:gdLst>
                  <a:gd name="T0" fmla="*/ 0 w 3"/>
                  <a:gd name="T1" fmla="*/ 1 h 4"/>
                  <a:gd name="T2" fmla="*/ 2 w 3"/>
                  <a:gd name="T3" fmla="*/ 0 h 4"/>
                  <a:gd name="T4" fmla="*/ 2 w 3"/>
                  <a:gd name="T5" fmla="*/ 0 h 4"/>
                  <a:gd name="T6" fmla="*/ 3 w 3"/>
                  <a:gd name="T7" fmla="*/ 3 h 4"/>
                  <a:gd name="T8" fmla="*/ 1 w 3"/>
                  <a:gd name="T9" fmla="*/ 4 h 4"/>
                  <a:gd name="T10" fmla="*/ 0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lnTo>
                      <a:pt x="2" y="0"/>
                    </a:lnTo>
                    <a:lnTo>
                      <a:pt x="2" y="0"/>
                    </a:lnTo>
                    <a:cubicBezTo>
                      <a:pt x="2" y="0"/>
                      <a:pt x="3" y="2"/>
                      <a:pt x="3" y="3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3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6" name="Freeform 331"/>
              <p:cNvSpPr>
                <a:spLocks/>
              </p:cNvSpPr>
              <p:nvPr/>
            </p:nvSpPr>
            <p:spPr bwMode="auto">
              <a:xfrm>
                <a:off x="676275" y="-601662"/>
                <a:ext cx="93663" cy="206375"/>
              </a:xfrm>
              <a:custGeom>
                <a:avLst/>
                <a:gdLst>
                  <a:gd name="T0" fmla="*/ 0 w 5"/>
                  <a:gd name="T1" fmla="*/ 0 h 11"/>
                  <a:gd name="T2" fmla="*/ 3 w 5"/>
                  <a:gd name="T3" fmla="*/ 0 h 11"/>
                  <a:gd name="T4" fmla="*/ 5 w 5"/>
                  <a:gd name="T5" fmla="*/ 10 h 11"/>
                  <a:gd name="T6" fmla="*/ 3 w 5"/>
                  <a:gd name="T7" fmla="*/ 11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3" y="0"/>
                    </a:lnTo>
                    <a:lnTo>
                      <a:pt x="5" y="10"/>
                    </a:lnTo>
                    <a:lnTo>
                      <a:pt x="3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7" name="Freeform 332"/>
              <p:cNvSpPr>
                <a:spLocks/>
              </p:cNvSpPr>
              <p:nvPr/>
            </p:nvSpPr>
            <p:spPr bwMode="auto">
              <a:xfrm>
                <a:off x="1014412" y="-1201737"/>
                <a:ext cx="131763" cy="187325"/>
              </a:xfrm>
              <a:custGeom>
                <a:avLst/>
                <a:gdLst>
                  <a:gd name="T0" fmla="*/ 0 w 7"/>
                  <a:gd name="T1" fmla="*/ 3 h 10"/>
                  <a:gd name="T2" fmla="*/ 3 w 7"/>
                  <a:gd name="T3" fmla="*/ 1 h 10"/>
                  <a:gd name="T4" fmla="*/ 4 w 7"/>
                  <a:gd name="T5" fmla="*/ 7 h 10"/>
                  <a:gd name="T6" fmla="*/ 7 w 7"/>
                  <a:gd name="T7" fmla="*/ 9 h 10"/>
                  <a:gd name="T8" fmla="*/ 4 w 7"/>
                  <a:gd name="T9" fmla="*/ 10 h 10"/>
                  <a:gd name="T10" fmla="*/ 2 w 7"/>
                  <a:gd name="T11" fmla="*/ 5 h 10"/>
                  <a:gd name="T12" fmla="*/ 0 w 7"/>
                  <a:gd name="T13" fmla="*/ 4 h 10"/>
                  <a:gd name="T14" fmla="*/ 0 w 7"/>
                  <a:gd name="T1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0">
                    <a:moveTo>
                      <a:pt x="0" y="3"/>
                    </a:moveTo>
                    <a:cubicBezTo>
                      <a:pt x="0" y="3"/>
                      <a:pt x="0" y="0"/>
                      <a:pt x="3" y="1"/>
                    </a:cubicBezTo>
                    <a:cubicBezTo>
                      <a:pt x="5" y="2"/>
                      <a:pt x="4" y="5"/>
                      <a:pt x="4" y="7"/>
                    </a:cubicBezTo>
                    <a:cubicBezTo>
                      <a:pt x="4" y="10"/>
                      <a:pt x="7" y="9"/>
                      <a:pt x="7" y="9"/>
                    </a:cubicBezTo>
                    <a:cubicBezTo>
                      <a:pt x="7" y="9"/>
                      <a:pt x="6" y="10"/>
                      <a:pt x="4" y="10"/>
                    </a:cubicBezTo>
                    <a:cubicBezTo>
                      <a:pt x="2" y="9"/>
                      <a:pt x="2" y="6"/>
                      <a:pt x="2" y="5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8" name="Freeform 333"/>
              <p:cNvSpPr>
                <a:spLocks/>
              </p:cNvSpPr>
              <p:nvPr/>
            </p:nvSpPr>
            <p:spPr bwMode="auto">
              <a:xfrm>
                <a:off x="995362" y="-1144587"/>
                <a:ext cx="38100" cy="36513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857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9" name="Freeform 334"/>
              <p:cNvSpPr>
                <a:spLocks/>
              </p:cNvSpPr>
              <p:nvPr/>
            </p:nvSpPr>
            <p:spPr bwMode="auto">
              <a:xfrm>
                <a:off x="976312" y="-1125537"/>
                <a:ext cx="76200" cy="130175"/>
              </a:xfrm>
              <a:custGeom>
                <a:avLst/>
                <a:gdLst>
                  <a:gd name="T0" fmla="*/ 1 w 4"/>
                  <a:gd name="T1" fmla="*/ 0 h 7"/>
                  <a:gd name="T2" fmla="*/ 2 w 4"/>
                  <a:gd name="T3" fmla="*/ 5 h 7"/>
                  <a:gd name="T4" fmla="*/ 4 w 4"/>
                  <a:gd name="T5" fmla="*/ 5 h 7"/>
                  <a:gd name="T6" fmla="*/ 4 w 4"/>
                  <a:gd name="T7" fmla="*/ 5 h 7"/>
                  <a:gd name="T8" fmla="*/ 2 w 4"/>
                  <a:gd name="T9" fmla="*/ 0 h 7"/>
                  <a:gd name="T10" fmla="*/ 1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cubicBezTo>
                      <a:pt x="1" y="0"/>
                      <a:pt x="0" y="2"/>
                      <a:pt x="2" y="5"/>
                    </a:cubicBezTo>
                    <a:cubicBezTo>
                      <a:pt x="3" y="7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5"/>
                    </a:cubicBezTo>
                    <a:cubicBezTo>
                      <a:pt x="3" y="4"/>
                      <a:pt x="4" y="0"/>
                      <a:pt x="2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0" name="Freeform 335"/>
              <p:cNvSpPr>
                <a:spLocks/>
              </p:cNvSpPr>
              <p:nvPr/>
            </p:nvSpPr>
            <p:spPr bwMode="auto">
              <a:xfrm>
                <a:off x="846137" y="-1089025"/>
                <a:ext cx="55563" cy="74613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4 h 4"/>
                  <a:gd name="T4" fmla="*/ 2 w 3"/>
                  <a:gd name="T5" fmla="*/ 2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0" y="4"/>
                      <a:pt x="2" y="4"/>
                      <a:pt x="2" y="2"/>
                    </a:cubicBezTo>
                    <a:cubicBezTo>
                      <a:pt x="3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1" name="Freeform 336"/>
              <p:cNvSpPr>
                <a:spLocks/>
              </p:cNvSpPr>
              <p:nvPr/>
            </p:nvSpPr>
            <p:spPr bwMode="auto">
              <a:xfrm>
                <a:off x="995362" y="-1125537"/>
                <a:ext cx="38100" cy="93663"/>
              </a:xfrm>
              <a:custGeom>
                <a:avLst/>
                <a:gdLst>
                  <a:gd name="T0" fmla="*/ 0 w 2"/>
                  <a:gd name="T1" fmla="*/ 0 h 5"/>
                  <a:gd name="T2" fmla="*/ 1 w 2"/>
                  <a:gd name="T3" fmla="*/ 4 h 5"/>
                  <a:gd name="T4" fmla="*/ 2 w 2"/>
                  <a:gd name="T5" fmla="*/ 2 h 5"/>
                  <a:gd name="T6" fmla="*/ 1 w 2"/>
                  <a:gd name="T7" fmla="*/ 0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0"/>
                      <a:pt x="0" y="2"/>
                      <a:pt x="1" y="4"/>
                    </a:cubicBezTo>
                    <a:cubicBezTo>
                      <a:pt x="2" y="5"/>
                      <a:pt x="2" y="3"/>
                      <a:pt x="2" y="2"/>
                    </a:cubicBez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2" name="Freeform 337"/>
              <p:cNvSpPr>
                <a:spLocks/>
              </p:cNvSpPr>
              <p:nvPr/>
            </p:nvSpPr>
            <p:spPr bwMode="auto">
              <a:xfrm>
                <a:off x="846137" y="-1144587"/>
                <a:ext cx="168275" cy="187325"/>
              </a:xfrm>
              <a:custGeom>
                <a:avLst/>
                <a:gdLst>
                  <a:gd name="T0" fmla="*/ 6 w 9"/>
                  <a:gd name="T1" fmla="*/ 0 h 10"/>
                  <a:gd name="T2" fmla="*/ 5 w 9"/>
                  <a:gd name="T3" fmla="*/ 0 h 10"/>
                  <a:gd name="T4" fmla="*/ 1 w 9"/>
                  <a:gd name="T5" fmla="*/ 6 h 10"/>
                  <a:gd name="T6" fmla="*/ 0 w 9"/>
                  <a:gd name="T7" fmla="*/ 10 h 10"/>
                  <a:gd name="T8" fmla="*/ 2 w 9"/>
                  <a:gd name="T9" fmla="*/ 7 h 10"/>
                  <a:gd name="T10" fmla="*/ 6 w 9"/>
                  <a:gd name="T11" fmla="*/ 2 h 10"/>
                  <a:gd name="T12" fmla="*/ 7 w 9"/>
                  <a:gd name="T13" fmla="*/ 2 h 10"/>
                  <a:gd name="T14" fmla="*/ 9 w 9"/>
                  <a:gd name="T15" fmla="*/ 1 h 10"/>
                  <a:gd name="T16" fmla="*/ 6 w 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0" y="0"/>
                      <a:pt x="1" y="5"/>
                      <a:pt x="1" y="6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0"/>
                      <a:pt x="2" y="10"/>
                      <a:pt x="2" y="7"/>
                    </a:cubicBezTo>
                    <a:cubicBezTo>
                      <a:pt x="2" y="5"/>
                      <a:pt x="4" y="3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6" y="0"/>
                    </a:cubicBezTo>
                    <a:close/>
                  </a:path>
                </a:pathLst>
              </a:custGeom>
              <a:solidFill>
                <a:srgbClr val="33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77"/>
              <p:cNvSpPr>
                <a:spLocks/>
              </p:cNvSpPr>
              <p:nvPr/>
            </p:nvSpPr>
            <p:spPr bwMode="auto">
              <a:xfrm>
                <a:off x="995362" y="-657225"/>
                <a:ext cx="57150" cy="36513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1" y="0"/>
                      <a:pt x="0" y="0"/>
                    </a:cubicBez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B5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98" name="组合 2397"/>
            <p:cNvGrpSpPr/>
            <p:nvPr/>
          </p:nvGrpSpPr>
          <p:grpSpPr>
            <a:xfrm>
              <a:off x="6765709" y="3128542"/>
              <a:ext cx="594314" cy="1619972"/>
              <a:chOff x="1408112" y="-1201737"/>
              <a:chExt cx="468313" cy="1574800"/>
            </a:xfrm>
          </p:grpSpPr>
          <p:sp>
            <p:nvSpPr>
              <p:cNvPr id="374" name="Freeform 153"/>
              <p:cNvSpPr>
                <a:spLocks/>
              </p:cNvSpPr>
              <p:nvPr/>
            </p:nvSpPr>
            <p:spPr bwMode="auto">
              <a:xfrm>
                <a:off x="1539875" y="-246062"/>
                <a:ext cx="130175" cy="600075"/>
              </a:xfrm>
              <a:custGeom>
                <a:avLst/>
                <a:gdLst>
                  <a:gd name="T0" fmla="*/ 1 w 7"/>
                  <a:gd name="T1" fmla="*/ 6 h 32"/>
                  <a:gd name="T2" fmla="*/ 4 w 7"/>
                  <a:gd name="T3" fmla="*/ 32 h 32"/>
                  <a:gd name="T4" fmla="*/ 7 w 7"/>
                  <a:gd name="T5" fmla="*/ 32 h 32"/>
                  <a:gd name="T6" fmla="*/ 7 w 7"/>
                  <a:gd name="T7" fmla="*/ 0 h 32"/>
                  <a:gd name="T8" fmla="*/ 0 w 7"/>
                  <a:gd name="T9" fmla="*/ 0 h 32"/>
                  <a:gd name="T10" fmla="*/ 1 w 7"/>
                  <a:gd name="T11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2">
                    <a:moveTo>
                      <a:pt x="1" y="6"/>
                    </a:moveTo>
                    <a:cubicBezTo>
                      <a:pt x="4" y="23"/>
                      <a:pt x="4" y="32"/>
                      <a:pt x="4" y="32"/>
                    </a:cubicBezTo>
                    <a:lnTo>
                      <a:pt x="7" y="32"/>
                    </a:lnTo>
                    <a:cubicBezTo>
                      <a:pt x="7" y="32"/>
                      <a:pt x="7" y="8"/>
                      <a:pt x="7" y="0"/>
                    </a:cubicBezTo>
                    <a:lnTo>
                      <a:pt x="0" y="0"/>
                    </a:lnTo>
                    <a:cubicBezTo>
                      <a:pt x="0" y="1"/>
                      <a:pt x="1" y="3"/>
                      <a:pt x="1" y="6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54"/>
              <p:cNvSpPr>
                <a:spLocks/>
              </p:cNvSpPr>
              <p:nvPr/>
            </p:nvSpPr>
            <p:spPr bwMode="auto">
              <a:xfrm>
                <a:off x="1689100" y="-246062"/>
                <a:ext cx="150813" cy="600075"/>
              </a:xfrm>
              <a:custGeom>
                <a:avLst/>
                <a:gdLst>
                  <a:gd name="T0" fmla="*/ 0 w 8"/>
                  <a:gd name="T1" fmla="*/ 0 h 32"/>
                  <a:gd name="T2" fmla="*/ 1 w 8"/>
                  <a:gd name="T3" fmla="*/ 32 h 32"/>
                  <a:gd name="T4" fmla="*/ 4 w 8"/>
                  <a:gd name="T5" fmla="*/ 32 h 32"/>
                  <a:gd name="T6" fmla="*/ 7 w 8"/>
                  <a:gd name="T7" fmla="*/ 6 h 32"/>
                  <a:gd name="T8" fmla="*/ 8 w 8"/>
                  <a:gd name="T9" fmla="*/ 0 h 32"/>
                  <a:gd name="T10" fmla="*/ 0 w 8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2">
                    <a:moveTo>
                      <a:pt x="0" y="0"/>
                    </a:moveTo>
                    <a:cubicBezTo>
                      <a:pt x="1" y="8"/>
                      <a:pt x="1" y="32"/>
                      <a:pt x="1" y="32"/>
                    </a:cubicBezTo>
                    <a:lnTo>
                      <a:pt x="4" y="32"/>
                    </a:lnTo>
                    <a:cubicBezTo>
                      <a:pt x="4" y="32"/>
                      <a:pt x="4" y="23"/>
                      <a:pt x="7" y="6"/>
                    </a:cubicBezTo>
                    <a:cubicBezTo>
                      <a:pt x="7" y="3"/>
                      <a:pt x="7" y="1"/>
                      <a:pt x="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55"/>
              <p:cNvSpPr>
                <a:spLocks/>
              </p:cNvSpPr>
              <p:nvPr/>
            </p:nvSpPr>
            <p:spPr bwMode="auto">
              <a:xfrm>
                <a:off x="1520825" y="-469900"/>
                <a:ext cx="338138" cy="223838"/>
              </a:xfrm>
              <a:custGeom>
                <a:avLst/>
                <a:gdLst>
                  <a:gd name="T0" fmla="*/ 14 w 18"/>
                  <a:gd name="T1" fmla="*/ 0 h 12"/>
                  <a:gd name="T2" fmla="*/ 9 w 18"/>
                  <a:gd name="T3" fmla="*/ 0 h 12"/>
                  <a:gd name="T4" fmla="*/ 3 w 18"/>
                  <a:gd name="T5" fmla="*/ 0 h 12"/>
                  <a:gd name="T6" fmla="*/ 1 w 18"/>
                  <a:gd name="T7" fmla="*/ 12 h 12"/>
                  <a:gd name="T8" fmla="*/ 8 w 18"/>
                  <a:gd name="T9" fmla="*/ 12 h 12"/>
                  <a:gd name="T10" fmla="*/ 9 w 18"/>
                  <a:gd name="T11" fmla="*/ 9 h 12"/>
                  <a:gd name="T12" fmla="*/ 9 w 18"/>
                  <a:gd name="T13" fmla="*/ 12 h 12"/>
                  <a:gd name="T14" fmla="*/ 17 w 18"/>
                  <a:gd name="T15" fmla="*/ 12 h 12"/>
                  <a:gd name="T16" fmla="*/ 14 w 18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2">
                    <a:moveTo>
                      <a:pt x="14" y="0"/>
                    </a:moveTo>
                    <a:lnTo>
                      <a:pt x="9" y="0"/>
                    </a:lnTo>
                    <a:lnTo>
                      <a:pt x="3" y="0"/>
                    </a:lnTo>
                    <a:cubicBezTo>
                      <a:pt x="3" y="0"/>
                      <a:pt x="0" y="0"/>
                      <a:pt x="1" y="12"/>
                    </a:cubicBezTo>
                    <a:lnTo>
                      <a:pt x="8" y="12"/>
                    </a:ln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10"/>
                      <a:pt x="9" y="12"/>
                    </a:cubicBezTo>
                    <a:lnTo>
                      <a:pt x="17" y="12"/>
                    </a:lnTo>
                    <a:cubicBezTo>
                      <a:pt x="18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A3D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378"/>
              <p:cNvSpPr>
                <a:spLocks/>
              </p:cNvSpPr>
              <p:nvPr/>
            </p:nvSpPr>
            <p:spPr bwMode="auto">
              <a:xfrm>
                <a:off x="1782762" y="-769937"/>
                <a:ext cx="76200" cy="206375"/>
              </a:xfrm>
              <a:custGeom>
                <a:avLst/>
                <a:gdLst>
                  <a:gd name="T0" fmla="*/ 4 w 4"/>
                  <a:gd name="T1" fmla="*/ 1 h 11"/>
                  <a:gd name="T2" fmla="*/ 4 w 4"/>
                  <a:gd name="T3" fmla="*/ 11 h 11"/>
                  <a:gd name="T4" fmla="*/ 2 w 4"/>
                  <a:gd name="T5" fmla="*/ 11 h 11"/>
                  <a:gd name="T6" fmla="*/ 0 w 4"/>
                  <a:gd name="T7" fmla="*/ 0 h 11"/>
                  <a:gd name="T8" fmla="*/ 4 w 4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4" y="1"/>
                    </a:moveTo>
                    <a:lnTo>
                      <a:pt x="4" y="11"/>
                    </a:lnTo>
                    <a:lnTo>
                      <a:pt x="2" y="11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379"/>
              <p:cNvSpPr>
                <a:spLocks/>
              </p:cNvSpPr>
              <p:nvPr/>
            </p:nvSpPr>
            <p:spPr bwMode="auto">
              <a:xfrm>
                <a:off x="1652587" y="-957262"/>
                <a:ext cx="74613" cy="112713"/>
              </a:xfrm>
              <a:custGeom>
                <a:avLst/>
                <a:gdLst>
                  <a:gd name="T0" fmla="*/ 2 w 4"/>
                  <a:gd name="T1" fmla="*/ 1 h 6"/>
                  <a:gd name="T2" fmla="*/ 0 w 4"/>
                  <a:gd name="T3" fmla="*/ 0 h 6"/>
                  <a:gd name="T4" fmla="*/ 0 w 4"/>
                  <a:gd name="T5" fmla="*/ 5 h 6"/>
                  <a:gd name="T6" fmla="*/ 2 w 4"/>
                  <a:gd name="T7" fmla="*/ 6 h 6"/>
                  <a:gd name="T8" fmla="*/ 4 w 4"/>
                  <a:gd name="T9" fmla="*/ 5 h 6"/>
                  <a:gd name="T10" fmla="*/ 4 w 4"/>
                  <a:gd name="T11" fmla="*/ 1 h 6"/>
                  <a:gd name="T12" fmla="*/ 2 w 4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1"/>
                    </a:moveTo>
                    <a:lnTo>
                      <a:pt x="0" y="0"/>
                    </a:lnTo>
                    <a:lnTo>
                      <a:pt x="0" y="5"/>
                    </a:ln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4" y="5"/>
                      <a:pt x="4" y="5"/>
                    </a:cubicBezTo>
                    <a:lnTo>
                      <a:pt x="4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380"/>
              <p:cNvSpPr>
                <a:spLocks/>
              </p:cNvSpPr>
              <p:nvPr/>
            </p:nvSpPr>
            <p:spPr bwMode="auto">
              <a:xfrm>
                <a:off x="1746250" y="-1031875"/>
                <a:ext cx="36513" cy="555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81"/>
              <p:cNvSpPr>
                <a:spLocks/>
              </p:cNvSpPr>
              <p:nvPr/>
            </p:nvSpPr>
            <p:spPr bwMode="auto">
              <a:xfrm>
                <a:off x="1595437" y="-1125537"/>
                <a:ext cx="168275" cy="223838"/>
              </a:xfrm>
              <a:custGeom>
                <a:avLst/>
                <a:gdLst>
                  <a:gd name="T0" fmla="*/ 8 w 9"/>
                  <a:gd name="T1" fmla="*/ 1 h 12"/>
                  <a:gd name="T2" fmla="*/ 5 w 9"/>
                  <a:gd name="T3" fmla="*/ 1 h 12"/>
                  <a:gd name="T4" fmla="*/ 1 w 9"/>
                  <a:gd name="T5" fmla="*/ 5 h 12"/>
                  <a:gd name="T6" fmla="*/ 1 w 9"/>
                  <a:gd name="T7" fmla="*/ 5 h 12"/>
                  <a:gd name="T8" fmla="*/ 1 w 9"/>
                  <a:gd name="T9" fmla="*/ 7 h 12"/>
                  <a:gd name="T10" fmla="*/ 2 w 9"/>
                  <a:gd name="T11" fmla="*/ 8 h 12"/>
                  <a:gd name="T12" fmla="*/ 2 w 9"/>
                  <a:gd name="T13" fmla="*/ 10 h 12"/>
                  <a:gd name="T14" fmla="*/ 5 w 9"/>
                  <a:gd name="T15" fmla="*/ 12 h 12"/>
                  <a:gd name="T16" fmla="*/ 8 w 9"/>
                  <a:gd name="T17" fmla="*/ 10 h 12"/>
                  <a:gd name="T18" fmla="*/ 9 w 9"/>
                  <a:gd name="T19" fmla="*/ 5 h 12"/>
                  <a:gd name="T20" fmla="*/ 8 w 9"/>
                  <a:gd name="T2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8" y="1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5" y="1"/>
                      <a:pt x="1" y="0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1"/>
                      <a:pt x="4" y="12"/>
                      <a:pt x="5" y="12"/>
                    </a:cubicBezTo>
                    <a:cubicBezTo>
                      <a:pt x="6" y="12"/>
                      <a:pt x="8" y="11"/>
                      <a:pt x="8" y="10"/>
                    </a:cubicBezTo>
                    <a:cubicBezTo>
                      <a:pt x="8" y="10"/>
                      <a:pt x="9" y="5"/>
                      <a:pt x="9" y="5"/>
                    </a:cubicBezTo>
                    <a:cubicBezTo>
                      <a:pt x="9" y="3"/>
                      <a:pt x="9" y="1"/>
                      <a:pt x="8" y="1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82"/>
              <p:cNvSpPr>
                <a:spLocks/>
              </p:cNvSpPr>
              <p:nvPr/>
            </p:nvSpPr>
            <p:spPr bwMode="auto">
              <a:xfrm>
                <a:off x="1670050" y="-9572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2A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6" name="Freeform 383"/>
              <p:cNvSpPr>
                <a:spLocks/>
              </p:cNvSpPr>
              <p:nvPr/>
            </p:nvSpPr>
            <p:spPr bwMode="auto">
              <a:xfrm>
                <a:off x="1558925" y="-844550"/>
                <a:ext cx="261938" cy="411163"/>
              </a:xfrm>
              <a:custGeom>
                <a:avLst/>
                <a:gdLst>
                  <a:gd name="T0" fmla="*/ 9 w 14"/>
                  <a:gd name="T1" fmla="*/ 0 h 22"/>
                  <a:gd name="T2" fmla="*/ 7 w 14"/>
                  <a:gd name="T3" fmla="*/ 0 h 22"/>
                  <a:gd name="T4" fmla="*/ 4 w 14"/>
                  <a:gd name="T5" fmla="*/ 0 h 22"/>
                  <a:gd name="T6" fmla="*/ 1 w 14"/>
                  <a:gd name="T7" fmla="*/ 2 h 22"/>
                  <a:gd name="T8" fmla="*/ 2 w 14"/>
                  <a:gd name="T9" fmla="*/ 13 h 22"/>
                  <a:gd name="T10" fmla="*/ 0 w 14"/>
                  <a:gd name="T11" fmla="*/ 22 h 22"/>
                  <a:gd name="T12" fmla="*/ 7 w 14"/>
                  <a:gd name="T13" fmla="*/ 22 h 22"/>
                  <a:gd name="T14" fmla="*/ 14 w 14"/>
                  <a:gd name="T15" fmla="*/ 22 h 22"/>
                  <a:gd name="T16" fmla="*/ 12 w 14"/>
                  <a:gd name="T17" fmla="*/ 13 h 22"/>
                  <a:gd name="T18" fmla="*/ 12 w 14"/>
                  <a:gd name="T19" fmla="*/ 2 h 22"/>
                  <a:gd name="T20" fmla="*/ 9 w 14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2">
                    <a:moveTo>
                      <a:pt x="9" y="0"/>
                    </a:moveTo>
                    <a:lnTo>
                      <a:pt x="7" y="0"/>
                    </a:lnTo>
                    <a:lnTo>
                      <a:pt x="4" y="0"/>
                    </a:lnTo>
                    <a:lnTo>
                      <a:pt x="1" y="2"/>
                    </a:lnTo>
                    <a:cubicBezTo>
                      <a:pt x="1" y="2"/>
                      <a:pt x="2" y="10"/>
                      <a:pt x="2" y="13"/>
                    </a:cubicBezTo>
                    <a:cubicBezTo>
                      <a:pt x="2" y="15"/>
                      <a:pt x="0" y="22"/>
                      <a:pt x="0" y="22"/>
                    </a:cubicBezTo>
                    <a:lnTo>
                      <a:pt x="7" y="22"/>
                    </a:lnTo>
                    <a:lnTo>
                      <a:pt x="14" y="22"/>
                    </a:lnTo>
                    <a:cubicBezTo>
                      <a:pt x="14" y="22"/>
                      <a:pt x="12" y="15"/>
                      <a:pt x="12" y="13"/>
                    </a:cubicBezTo>
                    <a:cubicBezTo>
                      <a:pt x="12" y="10"/>
                      <a:pt x="12" y="2"/>
                      <a:pt x="12" y="2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7" name="Freeform 384"/>
              <p:cNvSpPr>
                <a:spLocks/>
              </p:cNvSpPr>
              <p:nvPr/>
            </p:nvSpPr>
            <p:spPr bwMode="auto">
              <a:xfrm>
                <a:off x="1520825" y="-827087"/>
                <a:ext cx="55563" cy="7620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3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1"/>
                      <a:pt x="0" y="2"/>
                      <a:pt x="0" y="4"/>
                    </a:cubicBezTo>
                    <a:lnTo>
                      <a:pt x="3" y="4"/>
                    </a:ln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8" name="Freeform 385"/>
              <p:cNvSpPr>
                <a:spLocks/>
              </p:cNvSpPr>
              <p:nvPr/>
            </p:nvSpPr>
            <p:spPr bwMode="auto">
              <a:xfrm>
                <a:off x="1539875" y="-882650"/>
                <a:ext cx="149225" cy="225425"/>
              </a:xfrm>
              <a:custGeom>
                <a:avLst/>
                <a:gdLst>
                  <a:gd name="T0" fmla="*/ 6 w 8"/>
                  <a:gd name="T1" fmla="*/ 0 h 12"/>
                  <a:gd name="T2" fmla="*/ 5 w 8"/>
                  <a:gd name="T3" fmla="*/ 1 h 12"/>
                  <a:gd name="T4" fmla="*/ 5 w 8"/>
                  <a:gd name="T5" fmla="*/ 1 h 12"/>
                  <a:gd name="T6" fmla="*/ 3 w 8"/>
                  <a:gd name="T7" fmla="*/ 2 h 12"/>
                  <a:gd name="T8" fmla="*/ 3 w 8"/>
                  <a:gd name="T9" fmla="*/ 2 h 12"/>
                  <a:gd name="T10" fmla="*/ 3 w 8"/>
                  <a:gd name="T11" fmla="*/ 2 h 12"/>
                  <a:gd name="T12" fmla="*/ 0 w 8"/>
                  <a:gd name="T13" fmla="*/ 3 h 12"/>
                  <a:gd name="T14" fmla="*/ 0 w 8"/>
                  <a:gd name="T15" fmla="*/ 3 h 12"/>
                  <a:gd name="T16" fmla="*/ 1 w 8"/>
                  <a:gd name="T17" fmla="*/ 7 h 12"/>
                  <a:gd name="T18" fmla="*/ 2 w 8"/>
                  <a:gd name="T19" fmla="*/ 7 h 12"/>
                  <a:gd name="T20" fmla="*/ 2 w 8"/>
                  <a:gd name="T21" fmla="*/ 10 h 12"/>
                  <a:gd name="T22" fmla="*/ 8 w 8"/>
                  <a:gd name="T23" fmla="*/ 12 h 12"/>
                  <a:gd name="T24" fmla="*/ 8 w 8"/>
                  <a:gd name="T25" fmla="*/ 12 h 12"/>
                  <a:gd name="T26" fmla="*/ 8 w 8"/>
                  <a:gd name="T27" fmla="*/ 2 h 12"/>
                  <a:gd name="T28" fmla="*/ 6 w 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6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3" y="2"/>
                    </a:lnTo>
                    <a:lnTo>
                      <a:pt x="3" y="2"/>
                    </a:ln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7"/>
                    </a:cubicBezTo>
                    <a:lnTo>
                      <a:pt x="2" y="7"/>
                    </a:lnTo>
                    <a:cubicBezTo>
                      <a:pt x="2" y="7"/>
                      <a:pt x="2" y="9"/>
                      <a:pt x="2" y="10"/>
                    </a:cubicBezTo>
                    <a:cubicBezTo>
                      <a:pt x="4" y="11"/>
                      <a:pt x="6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lnTo>
                      <a:pt x="8" y="2"/>
                    </a:lnTo>
                    <a:cubicBezTo>
                      <a:pt x="7" y="2"/>
                      <a:pt x="6" y="1"/>
                      <a:pt x="6" y="0"/>
                    </a:cubicBez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9" name="Freeform 386"/>
              <p:cNvSpPr>
                <a:spLocks/>
              </p:cNvSpPr>
              <p:nvPr/>
            </p:nvSpPr>
            <p:spPr bwMode="auto">
              <a:xfrm>
                <a:off x="1689100" y="-882650"/>
                <a:ext cx="169863" cy="225425"/>
              </a:xfrm>
              <a:custGeom>
                <a:avLst/>
                <a:gdLst>
                  <a:gd name="T0" fmla="*/ 8 w 9"/>
                  <a:gd name="T1" fmla="*/ 3 h 12"/>
                  <a:gd name="T2" fmla="*/ 8 w 9"/>
                  <a:gd name="T3" fmla="*/ 3 h 12"/>
                  <a:gd name="T4" fmla="*/ 8 w 9"/>
                  <a:gd name="T5" fmla="*/ 3 h 12"/>
                  <a:gd name="T6" fmla="*/ 4 w 9"/>
                  <a:gd name="T7" fmla="*/ 2 h 12"/>
                  <a:gd name="T8" fmla="*/ 3 w 9"/>
                  <a:gd name="T9" fmla="*/ 1 h 12"/>
                  <a:gd name="T10" fmla="*/ 2 w 9"/>
                  <a:gd name="T11" fmla="*/ 0 h 12"/>
                  <a:gd name="T12" fmla="*/ 0 w 9"/>
                  <a:gd name="T13" fmla="*/ 2 h 12"/>
                  <a:gd name="T14" fmla="*/ 0 w 9"/>
                  <a:gd name="T15" fmla="*/ 2 h 12"/>
                  <a:gd name="T16" fmla="*/ 0 w 9"/>
                  <a:gd name="T17" fmla="*/ 12 h 12"/>
                  <a:gd name="T18" fmla="*/ 6 w 9"/>
                  <a:gd name="T19" fmla="*/ 10 h 12"/>
                  <a:gd name="T20" fmla="*/ 6 w 9"/>
                  <a:gd name="T21" fmla="*/ 7 h 12"/>
                  <a:gd name="T22" fmla="*/ 7 w 9"/>
                  <a:gd name="T23" fmla="*/ 7 h 12"/>
                  <a:gd name="T24" fmla="*/ 9 w 9"/>
                  <a:gd name="T25" fmla="*/ 7 h 12"/>
                  <a:gd name="T26" fmla="*/ 8 w 9"/>
                  <a:gd name="T2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8" y="3"/>
                    </a:moveTo>
                    <a:lnTo>
                      <a:pt x="8" y="3"/>
                    </a:ln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4" y="2"/>
                      <a:pt x="4" y="2"/>
                    </a:cubicBezTo>
                    <a:lnTo>
                      <a:pt x="3" y="1"/>
                    </a:ln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2"/>
                    </a:lnTo>
                    <a:cubicBezTo>
                      <a:pt x="2" y="12"/>
                      <a:pt x="4" y="11"/>
                      <a:pt x="6" y="10"/>
                    </a:cubicBezTo>
                    <a:cubicBezTo>
                      <a:pt x="6" y="9"/>
                      <a:pt x="6" y="7"/>
                      <a:pt x="6" y="7"/>
                    </a:cubicBezTo>
                    <a:lnTo>
                      <a:pt x="7" y="7"/>
                    </a:lnTo>
                    <a:lnTo>
                      <a:pt x="9" y="7"/>
                    </a:lnTo>
                    <a:cubicBezTo>
                      <a:pt x="9" y="5"/>
                      <a:pt x="8" y="4"/>
                      <a:pt x="8" y="3"/>
                    </a:cubicBez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0" name="Freeform 387"/>
              <p:cNvSpPr>
                <a:spLocks/>
              </p:cNvSpPr>
              <p:nvPr/>
            </p:nvSpPr>
            <p:spPr bwMode="auto">
              <a:xfrm>
                <a:off x="1746250" y="-750887"/>
                <a:ext cx="74613" cy="93663"/>
              </a:xfrm>
              <a:custGeom>
                <a:avLst/>
                <a:gdLst>
                  <a:gd name="T0" fmla="*/ 0 w 4"/>
                  <a:gd name="T1" fmla="*/ 5 h 5"/>
                  <a:gd name="T2" fmla="*/ 3 w 4"/>
                  <a:gd name="T3" fmla="*/ 4 h 5"/>
                  <a:gd name="T4" fmla="*/ 3 w 4"/>
                  <a:gd name="T5" fmla="*/ 0 h 5"/>
                  <a:gd name="T6" fmla="*/ 0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2" y="5"/>
                      <a:pt x="3" y="4"/>
                    </a:cubicBezTo>
                    <a:cubicBezTo>
                      <a:pt x="4" y="3"/>
                      <a:pt x="3" y="0"/>
                      <a:pt x="3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1" name="Freeform 388"/>
              <p:cNvSpPr>
                <a:spLocks/>
              </p:cNvSpPr>
              <p:nvPr/>
            </p:nvSpPr>
            <p:spPr bwMode="auto">
              <a:xfrm>
                <a:off x="1558925" y="-750887"/>
                <a:ext cx="55563" cy="93663"/>
              </a:xfrm>
              <a:custGeom>
                <a:avLst/>
                <a:gdLst>
                  <a:gd name="T0" fmla="*/ 3 w 3"/>
                  <a:gd name="T1" fmla="*/ 5 h 5"/>
                  <a:gd name="T2" fmla="*/ 1 w 3"/>
                  <a:gd name="T3" fmla="*/ 4 h 5"/>
                  <a:gd name="T4" fmla="*/ 1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1" y="5"/>
                      <a:pt x="1" y="4"/>
                    </a:cubicBezTo>
                    <a:cubicBezTo>
                      <a:pt x="0" y="3"/>
                      <a:pt x="1" y="0"/>
                      <a:pt x="1" y="0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2" name="Freeform 389"/>
              <p:cNvSpPr>
                <a:spLocks/>
              </p:cNvSpPr>
              <p:nvPr/>
            </p:nvSpPr>
            <p:spPr bwMode="auto">
              <a:xfrm>
                <a:off x="1614487" y="373063"/>
                <a:ext cx="74613" cy="0"/>
              </a:xfrm>
              <a:custGeom>
                <a:avLst/>
                <a:gdLst>
                  <a:gd name="T0" fmla="*/ 2 w 4"/>
                  <a:gd name="T1" fmla="*/ 0 w 4"/>
                  <a:gd name="T2" fmla="*/ 0 w 4"/>
                  <a:gd name="T3" fmla="*/ 2 w 4"/>
                  <a:gd name="T4" fmla="*/ 4 w 4"/>
                  <a:gd name="T5" fmla="*/ 4 w 4"/>
                  <a:gd name="T6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3" name="Freeform 390"/>
              <p:cNvSpPr>
                <a:spLocks/>
              </p:cNvSpPr>
              <p:nvPr/>
            </p:nvSpPr>
            <p:spPr bwMode="auto">
              <a:xfrm>
                <a:off x="1595437" y="334963"/>
                <a:ext cx="93663" cy="38100"/>
              </a:xfrm>
              <a:custGeom>
                <a:avLst/>
                <a:gdLst>
                  <a:gd name="T0" fmla="*/ 3 w 5"/>
                  <a:gd name="T1" fmla="*/ 0 h 2"/>
                  <a:gd name="T2" fmla="*/ 1 w 5"/>
                  <a:gd name="T3" fmla="*/ 2 h 2"/>
                  <a:gd name="T4" fmla="*/ 3 w 5"/>
                  <a:gd name="T5" fmla="*/ 2 h 2"/>
                  <a:gd name="T6" fmla="*/ 4 w 5"/>
                  <a:gd name="T7" fmla="*/ 2 h 2"/>
                  <a:gd name="T8" fmla="*/ 3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0" y="0"/>
                      <a:pt x="1" y="2"/>
                      <a:pt x="1" y="2"/>
                    </a:cubicBezTo>
                    <a:lnTo>
                      <a:pt x="3" y="2"/>
                    </a:lnTo>
                    <a:lnTo>
                      <a:pt x="4" y="2"/>
                    </a:lnTo>
                    <a:cubicBezTo>
                      <a:pt x="4" y="2"/>
                      <a:pt x="5" y="0"/>
                      <a:pt x="3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4" name="Freeform 391"/>
              <p:cNvSpPr>
                <a:spLocks/>
              </p:cNvSpPr>
              <p:nvPr/>
            </p:nvSpPr>
            <p:spPr bwMode="auto">
              <a:xfrm>
                <a:off x="1689100" y="373063"/>
                <a:ext cx="74613" cy="0"/>
              </a:xfrm>
              <a:custGeom>
                <a:avLst/>
                <a:gdLst>
                  <a:gd name="T0" fmla="*/ 2 w 4"/>
                  <a:gd name="T1" fmla="*/ 0 w 4"/>
                  <a:gd name="T2" fmla="*/ 0 w 4"/>
                  <a:gd name="T3" fmla="*/ 2 w 4"/>
                  <a:gd name="T4" fmla="*/ 4 w 4"/>
                  <a:gd name="T5" fmla="*/ 4 w 4"/>
                  <a:gd name="T6" fmla="*/ 2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757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5" name="Freeform 392"/>
              <p:cNvSpPr>
                <a:spLocks/>
              </p:cNvSpPr>
              <p:nvPr/>
            </p:nvSpPr>
            <p:spPr bwMode="auto">
              <a:xfrm>
                <a:off x="1689100" y="334963"/>
                <a:ext cx="93663" cy="38100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2 h 2"/>
                  <a:gd name="T4" fmla="*/ 2 w 5"/>
                  <a:gd name="T5" fmla="*/ 2 h 2"/>
                  <a:gd name="T6" fmla="*/ 4 w 5"/>
                  <a:gd name="T7" fmla="*/ 2 h 2"/>
                  <a:gd name="T8" fmla="*/ 2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0" y="0"/>
                      <a:pt x="0" y="2"/>
                      <a:pt x="0" y="2"/>
                    </a:cubicBezTo>
                    <a:lnTo>
                      <a:pt x="2" y="2"/>
                    </a:lnTo>
                    <a:lnTo>
                      <a:pt x="4" y="2"/>
                    </a:lnTo>
                    <a:cubicBezTo>
                      <a:pt x="4" y="2"/>
                      <a:pt x="5" y="0"/>
                      <a:pt x="2" y="0"/>
                    </a:cubicBezTo>
                    <a:close/>
                  </a:path>
                </a:pathLst>
              </a:custGeom>
              <a:solidFill>
                <a:srgbClr val="E86C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6" name="Freeform 393"/>
              <p:cNvSpPr>
                <a:spLocks noEditPoints="1"/>
              </p:cNvSpPr>
              <p:nvPr/>
            </p:nvSpPr>
            <p:spPr bwMode="auto">
              <a:xfrm>
                <a:off x="1614487" y="279400"/>
                <a:ext cx="38100" cy="74613"/>
              </a:xfrm>
              <a:custGeom>
                <a:avLst/>
                <a:gdLst>
                  <a:gd name="T0" fmla="*/ 1 w 2"/>
                  <a:gd name="T1" fmla="*/ 1 h 4"/>
                  <a:gd name="T2" fmla="*/ 1 w 2"/>
                  <a:gd name="T3" fmla="*/ 1 h 4"/>
                  <a:gd name="T4" fmla="*/ 1 w 2"/>
                  <a:gd name="T5" fmla="*/ 2 h 4"/>
                  <a:gd name="T6" fmla="*/ 1 w 2"/>
                  <a:gd name="T7" fmla="*/ 1 h 4"/>
                  <a:gd name="T8" fmla="*/ 2 w 2"/>
                  <a:gd name="T9" fmla="*/ 4 h 4"/>
                  <a:gd name="T10" fmla="*/ 1 w 2"/>
                  <a:gd name="T11" fmla="*/ 3 h 4"/>
                  <a:gd name="T12" fmla="*/ 1 w 2"/>
                  <a:gd name="T13" fmla="*/ 1 h 4"/>
                  <a:gd name="T14" fmla="*/ 1 w 2"/>
                  <a:gd name="T15" fmla="*/ 0 h 4"/>
                  <a:gd name="T16" fmla="*/ 2 w 2"/>
                  <a:gd name="T17" fmla="*/ 3 h 4"/>
                  <a:gd name="T18" fmla="*/ 2 w 2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  <a:moveTo>
                      <a:pt x="2" y="4"/>
                    </a:moveTo>
                    <a:lnTo>
                      <a:pt x="1" y="3"/>
                    </a:lnTo>
                    <a:cubicBezTo>
                      <a:pt x="1" y="3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7" name="Freeform 394"/>
              <p:cNvSpPr>
                <a:spLocks/>
              </p:cNvSpPr>
              <p:nvPr/>
            </p:nvSpPr>
            <p:spPr bwMode="auto">
              <a:xfrm>
                <a:off x="1633537" y="298450"/>
                <a:ext cx="19050" cy="3651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lnTo>
                      <a:pt x="0" y="2"/>
                    </a:lnTo>
                    <a:cubicBezTo>
                      <a:pt x="0" y="2"/>
                      <a:pt x="0" y="0"/>
                      <a:pt x="1" y="0"/>
                    </a:cubicBezTo>
                    <a:lnTo>
                      <a:pt x="1" y="0"/>
                    </a:ln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8" name="Freeform 395"/>
              <p:cNvSpPr>
                <a:spLocks noEditPoints="1"/>
              </p:cNvSpPr>
              <p:nvPr/>
            </p:nvSpPr>
            <p:spPr bwMode="auto">
              <a:xfrm>
                <a:off x="1727200" y="279400"/>
                <a:ext cx="36513" cy="74613"/>
              </a:xfrm>
              <a:custGeom>
                <a:avLst/>
                <a:gdLst>
                  <a:gd name="T0" fmla="*/ 1 w 2"/>
                  <a:gd name="T1" fmla="*/ 2 h 4"/>
                  <a:gd name="T2" fmla="*/ 1 w 2"/>
                  <a:gd name="T3" fmla="*/ 1 h 4"/>
                  <a:gd name="T4" fmla="*/ 1 w 2"/>
                  <a:gd name="T5" fmla="*/ 1 h 4"/>
                  <a:gd name="T6" fmla="*/ 1 w 2"/>
                  <a:gd name="T7" fmla="*/ 2 h 4"/>
                  <a:gd name="T8" fmla="*/ 0 w 2"/>
                  <a:gd name="T9" fmla="*/ 3 h 4"/>
                  <a:gd name="T10" fmla="*/ 1 w 2"/>
                  <a:gd name="T11" fmla="*/ 0 h 4"/>
                  <a:gd name="T12" fmla="*/ 1 w 2"/>
                  <a:gd name="T13" fmla="*/ 1 h 4"/>
                  <a:gd name="T14" fmla="*/ 1 w 2"/>
                  <a:gd name="T15" fmla="*/ 3 h 4"/>
                  <a:gd name="T16" fmla="*/ 0 w 2"/>
                  <a:gd name="T17" fmla="*/ 4 h 4"/>
                  <a:gd name="T18" fmla="*/ 0 w 2"/>
                  <a:gd name="T1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  <a:moveTo>
                      <a:pt x="0" y="3"/>
                    </a:move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1" y="3"/>
                      <a:pt x="1" y="3"/>
                    </a:cubicBezTo>
                    <a:lnTo>
                      <a:pt x="0" y="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9" name="Freeform 396"/>
              <p:cNvSpPr>
                <a:spLocks/>
              </p:cNvSpPr>
              <p:nvPr/>
            </p:nvSpPr>
            <p:spPr bwMode="auto">
              <a:xfrm>
                <a:off x="1727200" y="298450"/>
                <a:ext cx="19050" cy="3651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lnTo>
                      <a:pt x="1" y="2"/>
                    </a:lnTo>
                    <a:cubicBezTo>
                      <a:pt x="1" y="2"/>
                      <a:pt x="1" y="0"/>
                      <a:pt x="0" y="0"/>
                    </a:cubicBezTo>
                    <a:lnTo>
                      <a:pt x="0" y="0"/>
                    </a:ln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0" name="Freeform 397"/>
              <p:cNvSpPr>
                <a:spLocks/>
              </p:cNvSpPr>
              <p:nvPr/>
            </p:nvSpPr>
            <p:spPr bwMode="auto">
              <a:xfrm>
                <a:off x="1801812" y="-376237"/>
                <a:ext cx="57150" cy="74613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0 h 4"/>
                  <a:gd name="T4" fmla="*/ 1 w 3"/>
                  <a:gd name="T5" fmla="*/ 0 h 4"/>
                  <a:gd name="T6" fmla="*/ 0 w 3"/>
                  <a:gd name="T7" fmla="*/ 3 h 4"/>
                  <a:gd name="T8" fmla="*/ 2 w 3"/>
                  <a:gd name="T9" fmla="*/ 3 h 4"/>
                  <a:gd name="T10" fmla="*/ 2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1" y="0"/>
                    </a:lnTo>
                    <a:lnTo>
                      <a:pt x="1" y="0"/>
                    </a:lnTo>
                    <a:cubicBezTo>
                      <a:pt x="1" y="0"/>
                      <a:pt x="0" y="2"/>
                      <a:pt x="0" y="3"/>
                    </a:cubicBezTo>
                    <a:cubicBezTo>
                      <a:pt x="0" y="4"/>
                      <a:pt x="2" y="4"/>
                      <a:pt x="2" y="3"/>
                    </a:cubicBezTo>
                    <a:cubicBezTo>
                      <a:pt x="3" y="2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1" name="Freeform 398"/>
              <p:cNvSpPr>
                <a:spLocks/>
              </p:cNvSpPr>
              <p:nvPr/>
            </p:nvSpPr>
            <p:spPr bwMode="auto">
              <a:xfrm>
                <a:off x="1820862" y="-582612"/>
                <a:ext cx="38100" cy="206375"/>
              </a:xfrm>
              <a:custGeom>
                <a:avLst/>
                <a:gdLst>
                  <a:gd name="T0" fmla="*/ 2 w 2"/>
                  <a:gd name="T1" fmla="*/ 1 h 11"/>
                  <a:gd name="T2" fmla="*/ 0 w 2"/>
                  <a:gd name="T3" fmla="*/ 0 h 11"/>
                  <a:gd name="T4" fmla="*/ 0 w 2"/>
                  <a:gd name="T5" fmla="*/ 11 h 11"/>
                  <a:gd name="T6" fmla="*/ 1 w 2"/>
                  <a:gd name="T7" fmla="*/ 11 h 11"/>
                  <a:gd name="T8" fmla="*/ 2 w 2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">
                    <a:moveTo>
                      <a:pt x="2" y="1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2" name="Freeform 399"/>
              <p:cNvSpPr>
                <a:spLocks/>
              </p:cNvSpPr>
              <p:nvPr/>
            </p:nvSpPr>
            <p:spPr bwMode="auto">
              <a:xfrm>
                <a:off x="1633537" y="-882650"/>
                <a:ext cx="55563" cy="55563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0 h 3"/>
                  <a:gd name="T4" fmla="*/ 3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3" name="Freeform 400"/>
              <p:cNvSpPr>
                <a:spLocks/>
              </p:cNvSpPr>
              <p:nvPr/>
            </p:nvSpPr>
            <p:spPr bwMode="auto">
              <a:xfrm>
                <a:off x="1689100" y="-882650"/>
                <a:ext cx="57150" cy="55563"/>
              </a:xfrm>
              <a:custGeom>
                <a:avLst/>
                <a:gdLst>
                  <a:gd name="T0" fmla="*/ 3 w 3"/>
                  <a:gd name="T1" fmla="*/ 0 h 3"/>
                  <a:gd name="T2" fmla="*/ 0 w 3"/>
                  <a:gd name="T3" fmla="*/ 0 h 3"/>
                  <a:gd name="T4" fmla="*/ 0 w 3"/>
                  <a:gd name="T5" fmla="*/ 3 h 3"/>
                  <a:gd name="T6" fmla="*/ 3 w 3"/>
                  <a:gd name="T7" fmla="*/ 1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4" name="Rectangle 401"/>
              <p:cNvSpPr>
                <a:spLocks noChangeArrowheads="1"/>
              </p:cNvSpPr>
              <p:nvPr/>
            </p:nvSpPr>
            <p:spPr bwMode="auto">
              <a:xfrm>
                <a:off x="1670050" y="-882650"/>
                <a:ext cx="38100" cy="449263"/>
              </a:xfrm>
              <a:prstGeom prst="rect">
                <a:avLst/>
              </a:prstGeom>
              <a:solidFill>
                <a:srgbClr val="DFE4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5" name="Oval 402"/>
              <p:cNvSpPr>
                <a:spLocks noChangeArrowheads="1"/>
              </p:cNvSpPr>
              <p:nvPr/>
            </p:nvSpPr>
            <p:spPr bwMode="auto">
              <a:xfrm>
                <a:off x="1427162" y="-695325"/>
                <a:ext cx="206375" cy="187325"/>
              </a:xfrm>
              <a:prstGeom prst="ellipse">
                <a:avLst/>
              </a:prstGeom>
              <a:solidFill>
                <a:srgbClr val="DFE4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6" name="Freeform 403"/>
              <p:cNvSpPr>
                <a:spLocks/>
              </p:cNvSpPr>
              <p:nvPr/>
            </p:nvSpPr>
            <p:spPr bwMode="auto">
              <a:xfrm>
                <a:off x="1427162" y="-601662"/>
                <a:ext cx="206375" cy="57150"/>
              </a:xfrm>
              <a:custGeom>
                <a:avLst/>
                <a:gdLst>
                  <a:gd name="T0" fmla="*/ 11 w 11"/>
                  <a:gd name="T1" fmla="*/ 0 h 3"/>
                  <a:gd name="T2" fmla="*/ 6 w 11"/>
                  <a:gd name="T3" fmla="*/ 1 h 3"/>
                  <a:gd name="T4" fmla="*/ 0 w 11"/>
                  <a:gd name="T5" fmla="*/ 0 h 3"/>
                  <a:gd name="T6" fmla="*/ 0 w 11"/>
                  <a:gd name="T7" fmla="*/ 0 h 3"/>
                  <a:gd name="T8" fmla="*/ 1 w 11"/>
                  <a:gd name="T9" fmla="*/ 2 h 3"/>
                  <a:gd name="T10" fmla="*/ 6 w 11"/>
                  <a:gd name="T11" fmla="*/ 3 h 3"/>
                  <a:gd name="T12" fmla="*/ 10 w 11"/>
                  <a:gd name="T13" fmla="*/ 2 h 3"/>
                  <a:gd name="T14" fmla="*/ 11 w 11"/>
                  <a:gd name="T15" fmla="*/ 0 h 3"/>
                  <a:gd name="T16" fmla="*/ 11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11" y="0"/>
                    </a:moveTo>
                    <a:cubicBezTo>
                      <a:pt x="9" y="0"/>
                      <a:pt x="8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2" y="2"/>
                      <a:pt x="4" y="3"/>
                      <a:pt x="6" y="3"/>
                    </a:cubicBezTo>
                    <a:cubicBezTo>
                      <a:pt x="8" y="3"/>
                      <a:pt x="9" y="2"/>
                      <a:pt x="10" y="2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2A6C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8" name="Freeform 404"/>
              <p:cNvSpPr>
                <a:spLocks/>
              </p:cNvSpPr>
              <p:nvPr/>
            </p:nvSpPr>
            <p:spPr bwMode="auto">
              <a:xfrm>
                <a:off x="1408112" y="-808037"/>
                <a:ext cx="168275" cy="225425"/>
              </a:xfrm>
              <a:custGeom>
                <a:avLst/>
                <a:gdLst>
                  <a:gd name="T0" fmla="*/ 7 w 9"/>
                  <a:gd name="T1" fmla="*/ 0 h 12"/>
                  <a:gd name="T2" fmla="*/ 0 w 9"/>
                  <a:gd name="T3" fmla="*/ 11 h 12"/>
                  <a:gd name="T4" fmla="*/ 2 w 9"/>
                  <a:gd name="T5" fmla="*/ 12 h 12"/>
                  <a:gd name="T6" fmla="*/ 9 w 9"/>
                  <a:gd name="T7" fmla="*/ 3 h 12"/>
                  <a:gd name="T8" fmla="*/ 7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7" y="0"/>
                    </a:moveTo>
                    <a:lnTo>
                      <a:pt x="0" y="11"/>
                    </a:lnTo>
                    <a:lnTo>
                      <a:pt x="2" y="12"/>
                    </a:lnTo>
                    <a:lnTo>
                      <a:pt x="9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9" name="Freeform 405"/>
              <p:cNvSpPr>
                <a:spLocks/>
              </p:cNvSpPr>
              <p:nvPr/>
            </p:nvSpPr>
            <p:spPr bwMode="auto">
              <a:xfrm>
                <a:off x="1482725" y="-395287"/>
                <a:ext cx="57150" cy="5556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0 h 3"/>
                  <a:gd name="T4" fmla="*/ 1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  <a:gd name="T10" fmla="*/ 0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cubicBezTo>
                      <a:pt x="1" y="0"/>
                      <a:pt x="2" y="1"/>
                      <a:pt x="3" y="2"/>
                    </a:cubicBezTo>
                    <a:cubicBezTo>
                      <a:pt x="3" y="3"/>
                      <a:pt x="1" y="3"/>
                      <a:pt x="1" y="3"/>
                    </a:cubicBezTo>
                    <a:cubicBezTo>
                      <a:pt x="0" y="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0" name="Freeform 406"/>
              <p:cNvSpPr>
                <a:spLocks/>
              </p:cNvSpPr>
              <p:nvPr/>
            </p:nvSpPr>
            <p:spPr bwMode="auto">
              <a:xfrm>
                <a:off x="1408112" y="-601662"/>
                <a:ext cx="93663" cy="206375"/>
              </a:xfrm>
              <a:custGeom>
                <a:avLst/>
                <a:gdLst>
                  <a:gd name="T0" fmla="*/ 0 w 5"/>
                  <a:gd name="T1" fmla="*/ 0 h 11"/>
                  <a:gd name="T2" fmla="*/ 3 w 5"/>
                  <a:gd name="T3" fmla="*/ 0 h 11"/>
                  <a:gd name="T4" fmla="*/ 5 w 5"/>
                  <a:gd name="T5" fmla="*/ 11 h 11"/>
                  <a:gd name="T6" fmla="*/ 4 w 5"/>
                  <a:gd name="T7" fmla="*/ 11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3" y="0"/>
                    </a:lnTo>
                    <a:lnTo>
                      <a:pt x="5" y="11"/>
                    </a:lnTo>
                    <a:lnTo>
                      <a:pt x="4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A5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1" name="Freeform 407"/>
              <p:cNvSpPr>
                <a:spLocks/>
              </p:cNvSpPr>
              <p:nvPr/>
            </p:nvSpPr>
            <p:spPr bwMode="auto">
              <a:xfrm>
                <a:off x="1746250" y="-1201737"/>
                <a:ext cx="130175" cy="206375"/>
              </a:xfrm>
              <a:custGeom>
                <a:avLst/>
                <a:gdLst>
                  <a:gd name="T0" fmla="*/ 0 w 7"/>
                  <a:gd name="T1" fmla="*/ 3 h 11"/>
                  <a:gd name="T2" fmla="*/ 3 w 7"/>
                  <a:gd name="T3" fmla="*/ 1 h 11"/>
                  <a:gd name="T4" fmla="*/ 4 w 7"/>
                  <a:gd name="T5" fmla="*/ 7 h 11"/>
                  <a:gd name="T6" fmla="*/ 7 w 7"/>
                  <a:gd name="T7" fmla="*/ 9 h 11"/>
                  <a:gd name="T8" fmla="*/ 4 w 7"/>
                  <a:gd name="T9" fmla="*/ 10 h 11"/>
                  <a:gd name="T10" fmla="*/ 2 w 7"/>
                  <a:gd name="T11" fmla="*/ 5 h 11"/>
                  <a:gd name="T12" fmla="*/ 1 w 7"/>
                  <a:gd name="T13" fmla="*/ 4 h 11"/>
                  <a:gd name="T14" fmla="*/ 0 w 7"/>
                  <a:gd name="T1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0" y="3"/>
                    </a:moveTo>
                    <a:cubicBezTo>
                      <a:pt x="0" y="3"/>
                      <a:pt x="1" y="0"/>
                      <a:pt x="3" y="1"/>
                    </a:cubicBezTo>
                    <a:cubicBezTo>
                      <a:pt x="5" y="2"/>
                      <a:pt x="5" y="5"/>
                      <a:pt x="4" y="7"/>
                    </a:cubicBezTo>
                    <a:cubicBezTo>
                      <a:pt x="4" y="10"/>
                      <a:pt x="7" y="9"/>
                      <a:pt x="7" y="9"/>
                    </a:cubicBezTo>
                    <a:cubicBezTo>
                      <a:pt x="7" y="9"/>
                      <a:pt x="6" y="11"/>
                      <a:pt x="4" y="10"/>
                    </a:cubicBezTo>
                    <a:cubicBezTo>
                      <a:pt x="3" y="10"/>
                      <a:pt x="2" y="6"/>
                      <a:pt x="2" y="5"/>
                    </a:cubicBezTo>
                    <a:cubicBezTo>
                      <a:pt x="3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2" name="Freeform 408"/>
              <p:cNvSpPr>
                <a:spLocks/>
              </p:cNvSpPr>
              <p:nvPr/>
            </p:nvSpPr>
            <p:spPr bwMode="auto">
              <a:xfrm>
                <a:off x="1727200" y="-1144587"/>
                <a:ext cx="36513" cy="3651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857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3" name="Freeform 409"/>
              <p:cNvSpPr>
                <a:spLocks/>
              </p:cNvSpPr>
              <p:nvPr/>
            </p:nvSpPr>
            <p:spPr bwMode="auto">
              <a:xfrm>
                <a:off x="1727200" y="-1125537"/>
                <a:ext cx="74613" cy="130175"/>
              </a:xfrm>
              <a:custGeom>
                <a:avLst/>
                <a:gdLst>
                  <a:gd name="T0" fmla="*/ 0 w 4"/>
                  <a:gd name="T1" fmla="*/ 0 h 7"/>
                  <a:gd name="T2" fmla="*/ 2 w 4"/>
                  <a:gd name="T3" fmla="*/ 5 h 7"/>
                  <a:gd name="T4" fmla="*/ 4 w 4"/>
                  <a:gd name="T5" fmla="*/ 6 h 7"/>
                  <a:gd name="T6" fmla="*/ 3 w 4"/>
                  <a:gd name="T7" fmla="*/ 5 h 7"/>
                  <a:gd name="T8" fmla="*/ 1 w 4"/>
                  <a:gd name="T9" fmla="*/ 0 h 7"/>
                  <a:gd name="T10" fmla="*/ 0 w 4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2"/>
                      <a:pt x="2" y="5"/>
                    </a:cubicBezTo>
                    <a:cubicBezTo>
                      <a:pt x="3" y="7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2" y="4"/>
                      <a:pt x="3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4" name="Freeform 410"/>
              <p:cNvSpPr>
                <a:spLocks/>
              </p:cNvSpPr>
              <p:nvPr/>
            </p:nvSpPr>
            <p:spPr bwMode="auto">
              <a:xfrm>
                <a:off x="1576387" y="-1089025"/>
                <a:ext cx="57150" cy="74613"/>
              </a:xfrm>
              <a:custGeom>
                <a:avLst/>
                <a:gdLst>
                  <a:gd name="T0" fmla="*/ 1 w 3"/>
                  <a:gd name="T1" fmla="*/ 1 h 4"/>
                  <a:gd name="T2" fmla="*/ 0 w 3"/>
                  <a:gd name="T3" fmla="*/ 4 h 4"/>
                  <a:gd name="T4" fmla="*/ 3 w 3"/>
                  <a:gd name="T5" fmla="*/ 2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1" y="3"/>
                      <a:pt x="0" y="4"/>
                    </a:cubicBezTo>
                    <a:cubicBezTo>
                      <a:pt x="0" y="4"/>
                      <a:pt x="2" y="4"/>
                      <a:pt x="3" y="2"/>
                    </a:cubicBezTo>
                    <a:cubicBezTo>
                      <a:pt x="3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33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5" name="Freeform 411"/>
              <p:cNvSpPr>
                <a:spLocks/>
              </p:cNvSpPr>
              <p:nvPr/>
            </p:nvSpPr>
            <p:spPr bwMode="auto">
              <a:xfrm>
                <a:off x="1727200" y="-1125537"/>
                <a:ext cx="55563" cy="111125"/>
              </a:xfrm>
              <a:custGeom>
                <a:avLst/>
                <a:gdLst>
                  <a:gd name="T0" fmla="*/ 1 w 3"/>
                  <a:gd name="T1" fmla="*/ 0 h 6"/>
                  <a:gd name="T2" fmla="*/ 2 w 3"/>
                  <a:gd name="T3" fmla="*/ 4 h 6"/>
                  <a:gd name="T4" fmla="*/ 2 w 3"/>
                  <a:gd name="T5" fmla="*/ 3 h 6"/>
                  <a:gd name="T6" fmla="*/ 1 w 3"/>
                  <a:gd name="T7" fmla="*/ 0 h 6"/>
                  <a:gd name="T8" fmla="*/ 0 w 3"/>
                  <a:gd name="T9" fmla="*/ 0 h 6"/>
                  <a:gd name="T10" fmla="*/ 1 w 3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1" y="0"/>
                      <a:pt x="1" y="2"/>
                      <a:pt x="2" y="4"/>
                    </a:cubicBezTo>
                    <a:cubicBezTo>
                      <a:pt x="3" y="6"/>
                      <a:pt x="2" y="3"/>
                      <a:pt x="2" y="3"/>
                    </a:cubicBezTo>
                    <a:cubicBezTo>
                      <a:pt x="2" y="3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15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6" name="Freeform 412"/>
              <p:cNvSpPr>
                <a:spLocks/>
              </p:cNvSpPr>
              <p:nvPr/>
            </p:nvSpPr>
            <p:spPr bwMode="auto">
              <a:xfrm>
                <a:off x="1576387" y="-1144587"/>
                <a:ext cx="169863" cy="187325"/>
              </a:xfrm>
              <a:custGeom>
                <a:avLst/>
                <a:gdLst>
                  <a:gd name="T0" fmla="*/ 6 w 9"/>
                  <a:gd name="T1" fmla="*/ 0 h 10"/>
                  <a:gd name="T2" fmla="*/ 6 w 9"/>
                  <a:gd name="T3" fmla="*/ 0 h 10"/>
                  <a:gd name="T4" fmla="*/ 1 w 9"/>
                  <a:gd name="T5" fmla="*/ 6 h 10"/>
                  <a:gd name="T6" fmla="*/ 0 w 9"/>
                  <a:gd name="T7" fmla="*/ 10 h 10"/>
                  <a:gd name="T8" fmla="*/ 3 w 9"/>
                  <a:gd name="T9" fmla="*/ 7 h 10"/>
                  <a:gd name="T10" fmla="*/ 6 w 9"/>
                  <a:gd name="T11" fmla="*/ 2 h 10"/>
                  <a:gd name="T12" fmla="*/ 7 w 9"/>
                  <a:gd name="T13" fmla="*/ 2 h 10"/>
                  <a:gd name="T14" fmla="*/ 9 w 9"/>
                  <a:gd name="T15" fmla="*/ 1 h 10"/>
                  <a:gd name="T16" fmla="*/ 6 w 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1" y="5"/>
                      <a:pt x="1" y="6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0"/>
                      <a:pt x="2" y="10"/>
                      <a:pt x="3" y="7"/>
                    </a:cubicBezTo>
                    <a:cubicBezTo>
                      <a:pt x="3" y="5"/>
                      <a:pt x="5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9" y="1"/>
                      <a:pt x="9" y="1"/>
                    </a:cubicBezTo>
                    <a:cubicBezTo>
                      <a:pt x="9" y="1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333D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7" name="Freeform 413"/>
              <p:cNvSpPr>
                <a:spLocks/>
              </p:cNvSpPr>
              <p:nvPr/>
            </p:nvSpPr>
            <p:spPr bwMode="auto">
              <a:xfrm>
                <a:off x="1746250" y="-657225"/>
                <a:ext cx="36513" cy="36513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1" y="1"/>
                      <a:pt x="0" y="1"/>
                    </a:cubicBez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B8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01" name="组合 2400"/>
            <p:cNvGrpSpPr/>
            <p:nvPr/>
          </p:nvGrpSpPr>
          <p:grpSpPr>
            <a:xfrm>
              <a:off x="4511494" y="3130966"/>
              <a:ext cx="503959" cy="1617548"/>
              <a:chOff x="-598488" y="-1201737"/>
              <a:chExt cx="412750" cy="1555750"/>
            </a:xfrm>
          </p:grpSpPr>
          <p:sp>
            <p:nvSpPr>
              <p:cNvPr id="377" name="Freeform 156"/>
              <p:cNvSpPr>
                <a:spLocks/>
              </p:cNvSpPr>
              <p:nvPr/>
            </p:nvSpPr>
            <p:spPr bwMode="auto">
              <a:xfrm>
                <a:off x="-336551" y="-827087"/>
                <a:ext cx="76200" cy="206375"/>
              </a:xfrm>
              <a:custGeom>
                <a:avLst/>
                <a:gdLst>
                  <a:gd name="T0" fmla="*/ 4 w 4"/>
                  <a:gd name="T1" fmla="*/ 1 h 11"/>
                  <a:gd name="T2" fmla="*/ 4 w 4"/>
                  <a:gd name="T3" fmla="*/ 11 h 11"/>
                  <a:gd name="T4" fmla="*/ 2 w 4"/>
                  <a:gd name="T5" fmla="*/ 11 h 11"/>
                  <a:gd name="T6" fmla="*/ 0 w 4"/>
                  <a:gd name="T7" fmla="*/ 0 h 11"/>
                  <a:gd name="T8" fmla="*/ 4 w 4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1">
                    <a:moveTo>
                      <a:pt x="4" y="1"/>
                    </a:moveTo>
                    <a:lnTo>
                      <a:pt x="4" y="11"/>
                    </a:lnTo>
                    <a:lnTo>
                      <a:pt x="2" y="11"/>
                    </a:lnTo>
                    <a:lnTo>
                      <a:pt x="0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57"/>
              <p:cNvSpPr>
                <a:spLocks/>
              </p:cNvSpPr>
              <p:nvPr/>
            </p:nvSpPr>
            <p:spPr bwMode="auto">
              <a:xfrm>
                <a:off x="-598488" y="-827087"/>
                <a:ext cx="93663" cy="206375"/>
              </a:xfrm>
              <a:custGeom>
                <a:avLst/>
                <a:gdLst>
                  <a:gd name="T0" fmla="*/ 1 w 5"/>
                  <a:gd name="T1" fmla="*/ 1 h 11"/>
                  <a:gd name="T2" fmla="*/ 0 w 5"/>
                  <a:gd name="T3" fmla="*/ 11 h 11"/>
                  <a:gd name="T4" fmla="*/ 3 w 5"/>
                  <a:gd name="T5" fmla="*/ 10 h 11"/>
                  <a:gd name="T6" fmla="*/ 5 w 5"/>
                  <a:gd name="T7" fmla="*/ 0 h 11"/>
                  <a:gd name="T8" fmla="*/ 1 w 5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1" y="1"/>
                    </a:moveTo>
                    <a:lnTo>
                      <a:pt x="0" y="11"/>
                    </a:lnTo>
                    <a:lnTo>
                      <a:pt x="3" y="10"/>
                    </a:lnTo>
                    <a:lnTo>
                      <a:pt x="5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0" name="Freeform 275"/>
              <p:cNvSpPr>
                <a:spLocks/>
              </p:cNvSpPr>
              <p:nvPr/>
            </p:nvSpPr>
            <p:spPr bwMode="auto">
              <a:xfrm>
                <a:off x="-598488" y="-527050"/>
                <a:ext cx="357188" cy="787400"/>
              </a:xfrm>
              <a:custGeom>
                <a:avLst/>
                <a:gdLst>
                  <a:gd name="T0" fmla="*/ 15 w 19"/>
                  <a:gd name="T1" fmla="*/ 0 h 42"/>
                  <a:gd name="T2" fmla="*/ 9 w 19"/>
                  <a:gd name="T3" fmla="*/ 0 h 42"/>
                  <a:gd name="T4" fmla="*/ 4 w 19"/>
                  <a:gd name="T5" fmla="*/ 0 h 42"/>
                  <a:gd name="T6" fmla="*/ 3 w 19"/>
                  <a:gd name="T7" fmla="*/ 16 h 42"/>
                  <a:gd name="T8" fmla="*/ 6 w 19"/>
                  <a:gd name="T9" fmla="*/ 42 h 42"/>
                  <a:gd name="T10" fmla="*/ 9 w 19"/>
                  <a:gd name="T11" fmla="*/ 42 h 42"/>
                  <a:gd name="T12" fmla="*/ 9 w 19"/>
                  <a:gd name="T13" fmla="*/ 8 h 42"/>
                  <a:gd name="T14" fmla="*/ 9 w 19"/>
                  <a:gd name="T15" fmla="*/ 42 h 42"/>
                  <a:gd name="T16" fmla="*/ 13 w 19"/>
                  <a:gd name="T17" fmla="*/ 42 h 42"/>
                  <a:gd name="T18" fmla="*/ 16 w 19"/>
                  <a:gd name="T19" fmla="*/ 16 h 42"/>
                  <a:gd name="T20" fmla="*/ 15 w 19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2">
                    <a:moveTo>
                      <a:pt x="15" y="0"/>
                    </a:moveTo>
                    <a:lnTo>
                      <a:pt x="9" y="0"/>
                    </a:lnTo>
                    <a:lnTo>
                      <a:pt x="4" y="0"/>
                    </a:lnTo>
                    <a:cubicBezTo>
                      <a:pt x="4" y="0"/>
                      <a:pt x="0" y="0"/>
                      <a:pt x="3" y="16"/>
                    </a:cubicBezTo>
                    <a:cubicBezTo>
                      <a:pt x="5" y="33"/>
                      <a:pt x="6" y="42"/>
                      <a:pt x="6" y="42"/>
                    </a:cubicBezTo>
                    <a:lnTo>
                      <a:pt x="9" y="42"/>
                    </a:lnTo>
                    <a:cubicBezTo>
                      <a:pt x="9" y="42"/>
                      <a:pt x="8" y="8"/>
                      <a:pt x="9" y="8"/>
                    </a:cubicBezTo>
                    <a:cubicBezTo>
                      <a:pt x="10" y="8"/>
                      <a:pt x="9" y="42"/>
                      <a:pt x="9" y="42"/>
                    </a:cubicBezTo>
                    <a:lnTo>
                      <a:pt x="13" y="42"/>
                    </a:lnTo>
                    <a:cubicBezTo>
                      <a:pt x="13" y="42"/>
                      <a:pt x="13" y="33"/>
                      <a:pt x="16" y="16"/>
                    </a:cubicBezTo>
                    <a:cubicBezTo>
                      <a:pt x="19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30A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1" name="Rectangle 276"/>
              <p:cNvSpPr>
                <a:spLocks noChangeArrowheads="1"/>
              </p:cNvSpPr>
              <p:nvPr/>
            </p:nvSpPr>
            <p:spPr bwMode="auto">
              <a:xfrm>
                <a:off x="-485776" y="260350"/>
                <a:ext cx="55563" cy="93663"/>
              </a:xfrm>
              <a:prstGeom prst="rect">
                <a:avLst/>
              </a:pr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2" name="Rectangle 277"/>
              <p:cNvSpPr>
                <a:spLocks noChangeArrowheads="1"/>
              </p:cNvSpPr>
              <p:nvPr/>
            </p:nvSpPr>
            <p:spPr bwMode="auto">
              <a:xfrm>
                <a:off x="-430213" y="260350"/>
                <a:ext cx="76200" cy="93663"/>
              </a:xfrm>
              <a:prstGeom prst="rect">
                <a:avLst/>
              </a:pr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3" name="Freeform 278"/>
              <p:cNvSpPr>
                <a:spLocks/>
              </p:cNvSpPr>
              <p:nvPr/>
            </p:nvSpPr>
            <p:spPr bwMode="auto">
              <a:xfrm>
                <a:off x="-541338" y="-882650"/>
                <a:ext cx="223838" cy="374650"/>
              </a:xfrm>
              <a:custGeom>
                <a:avLst/>
                <a:gdLst>
                  <a:gd name="T0" fmla="*/ 9 w 12"/>
                  <a:gd name="T1" fmla="*/ 0 h 20"/>
                  <a:gd name="T2" fmla="*/ 6 w 12"/>
                  <a:gd name="T3" fmla="*/ 0 h 20"/>
                  <a:gd name="T4" fmla="*/ 4 w 12"/>
                  <a:gd name="T5" fmla="*/ 0 h 20"/>
                  <a:gd name="T6" fmla="*/ 1 w 12"/>
                  <a:gd name="T7" fmla="*/ 2 h 20"/>
                  <a:gd name="T8" fmla="*/ 2 w 12"/>
                  <a:gd name="T9" fmla="*/ 12 h 20"/>
                  <a:gd name="T10" fmla="*/ 0 w 12"/>
                  <a:gd name="T11" fmla="*/ 20 h 20"/>
                  <a:gd name="T12" fmla="*/ 6 w 12"/>
                  <a:gd name="T13" fmla="*/ 20 h 20"/>
                  <a:gd name="T14" fmla="*/ 12 w 12"/>
                  <a:gd name="T15" fmla="*/ 19 h 20"/>
                  <a:gd name="T16" fmla="*/ 12 w 12"/>
                  <a:gd name="T17" fmla="*/ 12 h 20"/>
                  <a:gd name="T18" fmla="*/ 12 w 12"/>
                  <a:gd name="T19" fmla="*/ 2 h 20"/>
                  <a:gd name="T20" fmla="*/ 9 w 12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0">
                    <a:moveTo>
                      <a:pt x="9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1" y="2"/>
                    </a:lnTo>
                    <a:cubicBezTo>
                      <a:pt x="1" y="2"/>
                      <a:pt x="2" y="10"/>
                      <a:pt x="2" y="12"/>
                    </a:cubicBezTo>
                    <a:cubicBezTo>
                      <a:pt x="2" y="14"/>
                      <a:pt x="0" y="20"/>
                      <a:pt x="0" y="20"/>
                    </a:cubicBezTo>
                    <a:lnTo>
                      <a:pt x="6" y="20"/>
                    </a:lnTo>
                    <a:lnTo>
                      <a:pt x="12" y="19"/>
                    </a:lnTo>
                    <a:lnTo>
                      <a:pt x="12" y="12"/>
                    </a:lnTo>
                    <a:lnTo>
                      <a:pt x="12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4" name="Freeform 279"/>
              <p:cNvSpPr>
                <a:spLocks/>
              </p:cNvSpPr>
              <p:nvPr/>
            </p:nvSpPr>
            <p:spPr bwMode="auto">
              <a:xfrm>
                <a:off x="-523876" y="-1050925"/>
                <a:ext cx="93663" cy="130175"/>
              </a:xfrm>
              <a:custGeom>
                <a:avLst/>
                <a:gdLst>
                  <a:gd name="T0" fmla="*/ 1 w 5"/>
                  <a:gd name="T1" fmla="*/ 0 h 7"/>
                  <a:gd name="T2" fmla="*/ 2 w 5"/>
                  <a:gd name="T3" fmla="*/ 7 h 7"/>
                  <a:gd name="T4" fmla="*/ 5 w 5"/>
                  <a:gd name="T5" fmla="*/ 5 h 7"/>
                  <a:gd name="T6" fmla="*/ 1 w 5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1" y="0"/>
                    </a:moveTo>
                    <a:cubicBezTo>
                      <a:pt x="0" y="0"/>
                      <a:pt x="2" y="6"/>
                      <a:pt x="2" y="7"/>
                    </a:cubicBezTo>
                    <a:cubicBezTo>
                      <a:pt x="2" y="7"/>
                      <a:pt x="3" y="5"/>
                      <a:pt x="5" y="5"/>
                    </a:cubicBezTo>
                    <a:cubicBezTo>
                      <a:pt x="5" y="5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5" name="Freeform 280"/>
              <p:cNvSpPr>
                <a:spLocks/>
              </p:cNvSpPr>
              <p:nvPr/>
            </p:nvSpPr>
            <p:spPr bwMode="auto">
              <a:xfrm>
                <a:off x="-430213" y="-1050925"/>
                <a:ext cx="112713" cy="130175"/>
              </a:xfrm>
              <a:custGeom>
                <a:avLst/>
                <a:gdLst>
                  <a:gd name="T0" fmla="*/ 5 w 6"/>
                  <a:gd name="T1" fmla="*/ 0 h 7"/>
                  <a:gd name="T2" fmla="*/ 0 w 6"/>
                  <a:gd name="T3" fmla="*/ 5 h 7"/>
                  <a:gd name="T4" fmla="*/ 3 w 6"/>
                  <a:gd name="T5" fmla="*/ 7 h 7"/>
                  <a:gd name="T6" fmla="*/ 5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cubicBezTo>
                      <a:pt x="3" y="0"/>
                      <a:pt x="0" y="5"/>
                      <a:pt x="0" y="5"/>
                    </a:cubicBezTo>
                    <a:cubicBezTo>
                      <a:pt x="3" y="5"/>
                      <a:pt x="3" y="7"/>
                      <a:pt x="3" y="7"/>
                    </a:cubicBezTo>
                    <a:cubicBezTo>
                      <a:pt x="4" y="6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6" name="Freeform 281"/>
              <p:cNvSpPr>
                <a:spLocks/>
              </p:cNvSpPr>
              <p:nvPr/>
            </p:nvSpPr>
            <p:spPr bwMode="auto">
              <a:xfrm>
                <a:off x="-466726" y="-995362"/>
                <a:ext cx="93663" cy="112713"/>
              </a:xfrm>
              <a:custGeom>
                <a:avLst/>
                <a:gdLst>
                  <a:gd name="T0" fmla="*/ 2 w 5"/>
                  <a:gd name="T1" fmla="*/ 1 h 6"/>
                  <a:gd name="T2" fmla="*/ 0 w 5"/>
                  <a:gd name="T3" fmla="*/ 0 h 6"/>
                  <a:gd name="T4" fmla="*/ 0 w 5"/>
                  <a:gd name="T5" fmla="*/ 5 h 6"/>
                  <a:gd name="T6" fmla="*/ 2 w 5"/>
                  <a:gd name="T7" fmla="*/ 6 h 6"/>
                  <a:gd name="T8" fmla="*/ 5 w 5"/>
                  <a:gd name="T9" fmla="*/ 5 h 6"/>
                  <a:gd name="T10" fmla="*/ 5 w 5"/>
                  <a:gd name="T11" fmla="*/ 1 h 6"/>
                  <a:gd name="T12" fmla="*/ 2 w 5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lnTo>
                      <a:pt x="0" y="0"/>
                    </a:lnTo>
                    <a:lnTo>
                      <a:pt x="0" y="5"/>
                    </a:lnTo>
                    <a:cubicBezTo>
                      <a:pt x="0" y="5"/>
                      <a:pt x="1" y="6"/>
                      <a:pt x="2" y="6"/>
                    </a:cubicBezTo>
                    <a:cubicBezTo>
                      <a:pt x="4" y="6"/>
                      <a:pt x="5" y="5"/>
                      <a:pt x="5" y="5"/>
                    </a:cubicBezTo>
                    <a:lnTo>
                      <a:pt x="5" y="1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7" name="Freeform 282"/>
              <p:cNvSpPr>
                <a:spLocks/>
              </p:cNvSpPr>
              <p:nvPr/>
            </p:nvSpPr>
            <p:spPr bwMode="auto">
              <a:xfrm>
                <a:off x="-373063" y="-1069975"/>
                <a:ext cx="36513" cy="55563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2 w 2"/>
                  <a:gd name="T5" fmla="*/ 0 h 3"/>
                  <a:gd name="T6" fmla="*/ 1 w 2"/>
                  <a:gd name="T7" fmla="*/ 0 h 3"/>
                  <a:gd name="T8" fmla="*/ 0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8" name="Freeform 283"/>
              <p:cNvSpPr>
                <a:spLocks/>
              </p:cNvSpPr>
              <p:nvPr/>
            </p:nvSpPr>
            <p:spPr bwMode="auto">
              <a:xfrm>
                <a:off x="-523876" y="-1163637"/>
                <a:ext cx="169863" cy="206375"/>
              </a:xfrm>
              <a:custGeom>
                <a:avLst/>
                <a:gdLst>
                  <a:gd name="T0" fmla="*/ 8 w 9"/>
                  <a:gd name="T1" fmla="*/ 1 h 11"/>
                  <a:gd name="T2" fmla="*/ 5 w 9"/>
                  <a:gd name="T3" fmla="*/ 1 h 11"/>
                  <a:gd name="T4" fmla="*/ 1 w 9"/>
                  <a:gd name="T5" fmla="*/ 5 h 11"/>
                  <a:gd name="T6" fmla="*/ 1 w 9"/>
                  <a:gd name="T7" fmla="*/ 5 h 11"/>
                  <a:gd name="T8" fmla="*/ 1 w 9"/>
                  <a:gd name="T9" fmla="*/ 7 h 11"/>
                  <a:gd name="T10" fmla="*/ 2 w 9"/>
                  <a:gd name="T11" fmla="*/ 8 h 11"/>
                  <a:gd name="T12" fmla="*/ 2 w 9"/>
                  <a:gd name="T13" fmla="*/ 10 h 11"/>
                  <a:gd name="T14" fmla="*/ 5 w 9"/>
                  <a:gd name="T15" fmla="*/ 11 h 11"/>
                  <a:gd name="T16" fmla="*/ 8 w 9"/>
                  <a:gd name="T17" fmla="*/ 10 h 11"/>
                  <a:gd name="T18" fmla="*/ 9 w 9"/>
                  <a:gd name="T19" fmla="*/ 5 h 11"/>
                  <a:gd name="T20" fmla="*/ 8 w 9"/>
                  <a:gd name="T2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1">
                    <a:moveTo>
                      <a:pt x="8" y="1"/>
                    </a:moveTo>
                    <a:cubicBezTo>
                      <a:pt x="7" y="0"/>
                      <a:pt x="5" y="1"/>
                      <a:pt x="5" y="1"/>
                    </a:cubicBezTo>
                    <a:cubicBezTo>
                      <a:pt x="5" y="1"/>
                      <a:pt x="1" y="0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0"/>
                      <a:pt x="5" y="11"/>
                      <a:pt x="5" y="11"/>
                    </a:cubicBezTo>
                    <a:cubicBezTo>
                      <a:pt x="6" y="11"/>
                      <a:pt x="8" y="10"/>
                      <a:pt x="8" y="10"/>
                    </a:cubicBezTo>
                    <a:cubicBezTo>
                      <a:pt x="8" y="10"/>
                      <a:pt x="9" y="5"/>
                      <a:pt x="9" y="5"/>
                    </a:cubicBezTo>
                    <a:cubicBezTo>
                      <a:pt x="9" y="3"/>
                      <a:pt x="9" y="1"/>
                      <a:pt x="8" y="1"/>
                    </a:cubicBezTo>
                    <a:close/>
                  </a:path>
                </a:pathLst>
              </a:custGeom>
              <a:solidFill>
                <a:srgbClr val="EFD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9" name="Freeform 284"/>
              <p:cNvSpPr>
                <a:spLocks/>
              </p:cNvSpPr>
              <p:nvPr/>
            </p:nvSpPr>
            <p:spPr bwMode="auto">
              <a:xfrm>
                <a:off x="-447676" y="-9953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2AE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0" name="Freeform 285"/>
              <p:cNvSpPr>
                <a:spLocks/>
              </p:cNvSpPr>
              <p:nvPr/>
            </p:nvSpPr>
            <p:spPr bwMode="auto">
              <a:xfrm>
                <a:off x="-579438" y="-863600"/>
                <a:ext cx="38100" cy="55563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0" y="0"/>
                      <a:pt x="0" y="2"/>
                      <a:pt x="0" y="3"/>
                    </a:cubicBezTo>
                    <a:lnTo>
                      <a:pt x="2" y="3"/>
                    </a:ln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1" name="Freeform 286"/>
              <p:cNvSpPr>
                <a:spLocks/>
              </p:cNvSpPr>
              <p:nvPr/>
            </p:nvSpPr>
            <p:spPr bwMode="auto">
              <a:xfrm>
                <a:off x="-598488" y="-1201737"/>
                <a:ext cx="338138" cy="280988"/>
              </a:xfrm>
              <a:custGeom>
                <a:avLst/>
                <a:gdLst>
                  <a:gd name="T0" fmla="*/ 14 w 18"/>
                  <a:gd name="T1" fmla="*/ 3 h 15"/>
                  <a:gd name="T2" fmla="*/ 9 w 18"/>
                  <a:gd name="T3" fmla="*/ 1 h 15"/>
                  <a:gd name="T4" fmla="*/ 4 w 18"/>
                  <a:gd name="T5" fmla="*/ 3 h 15"/>
                  <a:gd name="T6" fmla="*/ 6 w 18"/>
                  <a:gd name="T7" fmla="*/ 15 h 15"/>
                  <a:gd name="T8" fmla="*/ 6 w 18"/>
                  <a:gd name="T9" fmla="*/ 6 h 15"/>
                  <a:gd name="T10" fmla="*/ 9 w 18"/>
                  <a:gd name="T11" fmla="*/ 6 h 15"/>
                  <a:gd name="T12" fmla="*/ 13 w 18"/>
                  <a:gd name="T13" fmla="*/ 6 h 15"/>
                  <a:gd name="T14" fmla="*/ 12 w 18"/>
                  <a:gd name="T15" fmla="*/ 15 h 15"/>
                  <a:gd name="T16" fmla="*/ 14 w 18"/>
                  <a:gd name="T17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14" y="3"/>
                    </a:moveTo>
                    <a:cubicBezTo>
                      <a:pt x="14" y="2"/>
                      <a:pt x="12" y="0"/>
                      <a:pt x="9" y="1"/>
                    </a:cubicBezTo>
                    <a:cubicBezTo>
                      <a:pt x="7" y="0"/>
                      <a:pt x="5" y="2"/>
                      <a:pt x="4" y="3"/>
                    </a:cubicBezTo>
                    <a:cubicBezTo>
                      <a:pt x="0" y="10"/>
                      <a:pt x="6" y="15"/>
                      <a:pt x="6" y="15"/>
                    </a:cubicBezTo>
                    <a:cubicBezTo>
                      <a:pt x="5" y="11"/>
                      <a:pt x="5" y="8"/>
                      <a:pt x="6" y="6"/>
                    </a:cubicBezTo>
                    <a:lnTo>
                      <a:pt x="9" y="6"/>
                    </a:lnTo>
                    <a:lnTo>
                      <a:pt x="13" y="6"/>
                    </a:lnTo>
                    <a:cubicBezTo>
                      <a:pt x="13" y="8"/>
                      <a:pt x="13" y="11"/>
                      <a:pt x="12" y="15"/>
                    </a:cubicBezTo>
                    <a:cubicBezTo>
                      <a:pt x="12" y="15"/>
                      <a:pt x="18" y="10"/>
                      <a:pt x="14" y="3"/>
                    </a:cubicBezTo>
                    <a:close/>
                  </a:path>
                </a:pathLst>
              </a:custGeom>
              <a:solidFill>
                <a:srgbClr val="9A6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2" name="Freeform 287"/>
              <p:cNvSpPr>
                <a:spLocks/>
              </p:cNvSpPr>
              <p:nvPr/>
            </p:nvSpPr>
            <p:spPr bwMode="auto">
              <a:xfrm>
                <a:off x="-560388" y="-920750"/>
                <a:ext cx="130175" cy="206375"/>
              </a:xfrm>
              <a:custGeom>
                <a:avLst/>
                <a:gdLst>
                  <a:gd name="T0" fmla="*/ 5 w 7"/>
                  <a:gd name="T1" fmla="*/ 0 h 11"/>
                  <a:gd name="T2" fmla="*/ 4 w 7"/>
                  <a:gd name="T3" fmla="*/ 1 h 11"/>
                  <a:gd name="T4" fmla="*/ 4 w 7"/>
                  <a:gd name="T5" fmla="*/ 1 h 11"/>
                  <a:gd name="T6" fmla="*/ 3 w 7"/>
                  <a:gd name="T7" fmla="*/ 1 h 11"/>
                  <a:gd name="T8" fmla="*/ 3 w 7"/>
                  <a:gd name="T9" fmla="*/ 1 h 11"/>
                  <a:gd name="T10" fmla="*/ 3 w 7"/>
                  <a:gd name="T11" fmla="*/ 1 h 11"/>
                  <a:gd name="T12" fmla="*/ 0 w 7"/>
                  <a:gd name="T13" fmla="*/ 3 h 11"/>
                  <a:gd name="T14" fmla="*/ 0 w 7"/>
                  <a:gd name="T15" fmla="*/ 3 h 11"/>
                  <a:gd name="T16" fmla="*/ 1 w 7"/>
                  <a:gd name="T17" fmla="*/ 6 h 11"/>
                  <a:gd name="T18" fmla="*/ 1 w 7"/>
                  <a:gd name="T19" fmla="*/ 6 h 11"/>
                  <a:gd name="T20" fmla="*/ 2 w 7"/>
                  <a:gd name="T21" fmla="*/ 10 h 11"/>
                  <a:gd name="T22" fmla="*/ 7 w 7"/>
                  <a:gd name="T23" fmla="*/ 11 h 11"/>
                  <a:gd name="T24" fmla="*/ 7 w 7"/>
                  <a:gd name="T25" fmla="*/ 11 h 11"/>
                  <a:gd name="T26" fmla="*/ 7 w 7"/>
                  <a:gd name="T27" fmla="*/ 1 h 11"/>
                  <a:gd name="T28" fmla="*/ 5 w 7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3" y="1"/>
                    </a:lnTo>
                    <a:lnTo>
                      <a:pt x="3" y="1"/>
                    </a:ln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6"/>
                    </a:cubicBezTo>
                    <a:lnTo>
                      <a:pt x="1" y="6"/>
                    </a:lnTo>
                    <a:cubicBezTo>
                      <a:pt x="1" y="6"/>
                      <a:pt x="2" y="8"/>
                      <a:pt x="2" y="10"/>
                    </a:cubicBezTo>
                    <a:cubicBezTo>
                      <a:pt x="3" y="10"/>
                      <a:pt x="5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lnTo>
                      <a:pt x="7" y="1"/>
                    </a:lnTo>
                    <a:cubicBezTo>
                      <a:pt x="7" y="1"/>
                      <a:pt x="5" y="1"/>
                      <a:pt x="5" y="0"/>
                    </a:cubicBezTo>
                    <a:close/>
                  </a:path>
                </a:pathLst>
              </a:cu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3" name="Freeform 288"/>
              <p:cNvSpPr>
                <a:spLocks/>
              </p:cNvSpPr>
              <p:nvPr/>
            </p:nvSpPr>
            <p:spPr bwMode="auto">
              <a:xfrm>
                <a:off x="-430213" y="-920750"/>
                <a:ext cx="169863" cy="206375"/>
              </a:xfrm>
              <a:custGeom>
                <a:avLst/>
                <a:gdLst>
                  <a:gd name="T0" fmla="*/ 8 w 9"/>
                  <a:gd name="T1" fmla="*/ 3 h 11"/>
                  <a:gd name="T2" fmla="*/ 8 w 9"/>
                  <a:gd name="T3" fmla="*/ 3 h 11"/>
                  <a:gd name="T4" fmla="*/ 8 w 9"/>
                  <a:gd name="T5" fmla="*/ 3 h 11"/>
                  <a:gd name="T6" fmla="*/ 5 w 9"/>
                  <a:gd name="T7" fmla="*/ 1 h 11"/>
                  <a:gd name="T8" fmla="*/ 3 w 9"/>
                  <a:gd name="T9" fmla="*/ 1 h 11"/>
                  <a:gd name="T10" fmla="*/ 3 w 9"/>
                  <a:gd name="T11" fmla="*/ 0 h 11"/>
                  <a:gd name="T12" fmla="*/ 0 w 9"/>
                  <a:gd name="T13" fmla="*/ 1 h 11"/>
                  <a:gd name="T14" fmla="*/ 0 w 9"/>
                  <a:gd name="T15" fmla="*/ 1 h 11"/>
                  <a:gd name="T16" fmla="*/ 0 w 9"/>
                  <a:gd name="T17" fmla="*/ 11 h 11"/>
                  <a:gd name="T18" fmla="*/ 6 w 9"/>
                  <a:gd name="T19" fmla="*/ 9 h 11"/>
                  <a:gd name="T20" fmla="*/ 6 w 9"/>
                  <a:gd name="T21" fmla="*/ 6 h 11"/>
                  <a:gd name="T22" fmla="*/ 7 w 9"/>
                  <a:gd name="T23" fmla="*/ 6 h 11"/>
                  <a:gd name="T24" fmla="*/ 9 w 9"/>
                  <a:gd name="T25" fmla="*/ 6 h 11"/>
                  <a:gd name="T26" fmla="*/ 8 w 9"/>
                  <a:gd name="T2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5" y="1"/>
                      <a:pt x="5" y="1"/>
                    </a:cubicBezTo>
                    <a:lnTo>
                      <a:pt x="3" y="1"/>
                    </a:ln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11"/>
                    </a:lnTo>
                    <a:cubicBezTo>
                      <a:pt x="2" y="11"/>
                      <a:pt x="4" y="10"/>
                      <a:pt x="6" y="9"/>
                    </a:cubicBezTo>
                    <a:cubicBezTo>
                      <a:pt x="6" y="8"/>
                      <a:pt x="6" y="6"/>
                      <a:pt x="6" y="6"/>
                    </a:cubicBezTo>
                    <a:lnTo>
                      <a:pt x="7" y="6"/>
                    </a:lnTo>
                    <a:lnTo>
                      <a:pt x="9" y="6"/>
                    </a:lnTo>
                    <a:cubicBezTo>
                      <a:pt x="9" y="5"/>
                      <a:pt x="8" y="3"/>
                      <a:pt x="8" y="3"/>
                    </a:cubicBezTo>
                    <a:close/>
                  </a:path>
                </a:pathLst>
              </a:cu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4" name="Oval 289"/>
              <p:cNvSpPr>
                <a:spLocks noChangeArrowheads="1"/>
              </p:cNvSpPr>
              <p:nvPr/>
            </p:nvSpPr>
            <p:spPr bwMode="auto">
              <a:xfrm>
                <a:off x="-485776" y="-901700"/>
                <a:ext cx="55563" cy="38100"/>
              </a:xfrm>
              <a:prstGeom prst="ellipse">
                <a:avLst/>
              </a:prstGeom>
              <a:solidFill>
                <a:srgbClr val="F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5" name="Oval 290"/>
              <p:cNvSpPr>
                <a:spLocks noChangeArrowheads="1"/>
              </p:cNvSpPr>
              <p:nvPr/>
            </p:nvSpPr>
            <p:spPr bwMode="auto">
              <a:xfrm>
                <a:off x="-430213" y="-901700"/>
                <a:ext cx="57150" cy="38100"/>
              </a:xfrm>
              <a:prstGeom prst="ellipse">
                <a:avLst/>
              </a:prstGeom>
              <a:solidFill>
                <a:srgbClr val="F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6" name="Freeform 291"/>
              <p:cNvSpPr>
                <a:spLocks/>
              </p:cNvSpPr>
              <p:nvPr/>
            </p:nvSpPr>
            <p:spPr bwMode="auto">
              <a:xfrm>
                <a:off x="-466726" y="-882650"/>
                <a:ext cx="55563" cy="7461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0" y="3"/>
                      <a:pt x="1" y="3"/>
                      <a:pt x="2" y="4"/>
                    </a:cubicBezTo>
                    <a:cubicBezTo>
                      <a:pt x="2" y="4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7" name="Freeform 292"/>
              <p:cNvSpPr>
                <a:spLocks/>
              </p:cNvSpPr>
              <p:nvPr/>
            </p:nvSpPr>
            <p:spPr bwMode="auto">
              <a:xfrm>
                <a:off x="-430213" y="-882650"/>
                <a:ext cx="38100" cy="74613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3"/>
                      <a:pt x="1" y="4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8" name="Freeform 293"/>
              <p:cNvSpPr>
                <a:spLocks/>
              </p:cNvSpPr>
              <p:nvPr/>
            </p:nvSpPr>
            <p:spPr bwMode="auto">
              <a:xfrm>
                <a:off x="-430213" y="-882650"/>
                <a:ext cx="19050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1" y="0"/>
                    </a:ln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9" name="Freeform 294"/>
              <p:cNvSpPr>
                <a:spLocks/>
              </p:cNvSpPr>
              <p:nvPr/>
            </p:nvSpPr>
            <p:spPr bwMode="auto">
              <a:xfrm>
                <a:off x="-354013" y="-808037"/>
                <a:ext cx="55563" cy="93663"/>
              </a:xfrm>
              <a:custGeom>
                <a:avLst/>
                <a:gdLst>
                  <a:gd name="T0" fmla="*/ 0 w 3"/>
                  <a:gd name="T1" fmla="*/ 5 h 5"/>
                  <a:gd name="T2" fmla="*/ 2 w 3"/>
                  <a:gd name="T3" fmla="*/ 4 h 5"/>
                  <a:gd name="T4" fmla="*/ 2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2" y="5"/>
                      <a:pt x="2" y="4"/>
                    </a:cubicBezTo>
                    <a:cubicBezTo>
                      <a:pt x="3" y="3"/>
                      <a:pt x="2" y="0"/>
                      <a:pt x="2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0" name="Freeform 295"/>
              <p:cNvSpPr>
                <a:spLocks/>
              </p:cNvSpPr>
              <p:nvPr/>
            </p:nvSpPr>
            <p:spPr bwMode="auto">
              <a:xfrm>
                <a:off x="-541338" y="-808037"/>
                <a:ext cx="55563" cy="93663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4 h 5"/>
                  <a:gd name="T4" fmla="*/ 0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1" y="5"/>
                      <a:pt x="0" y="4"/>
                    </a:cubicBezTo>
                    <a:cubicBezTo>
                      <a:pt x="0" y="3"/>
                      <a:pt x="0" y="0"/>
                      <a:pt x="0" y="0"/>
                    </a:cubicBez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D7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1" name="Freeform 296"/>
              <p:cNvSpPr>
                <a:spLocks/>
              </p:cNvSpPr>
              <p:nvPr/>
            </p:nvSpPr>
            <p:spPr bwMode="auto">
              <a:xfrm>
                <a:off x="-504826" y="-657225"/>
                <a:ext cx="150813" cy="187325"/>
              </a:xfrm>
              <a:custGeom>
                <a:avLst/>
                <a:gdLst>
                  <a:gd name="T0" fmla="*/ 7 w 8"/>
                  <a:gd name="T1" fmla="*/ 10 h 10"/>
                  <a:gd name="T2" fmla="*/ 0 w 8"/>
                  <a:gd name="T3" fmla="*/ 9 h 10"/>
                  <a:gd name="T4" fmla="*/ 2 w 8"/>
                  <a:gd name="T5" fmla="*/ 0 h 10"/>
                  <a:gd name="T6" fmla="*/ 8 w 8"/>
                  <a:gd name="T7" fmla="*/ 1 h 10"/>
                  <a:gd name="T8" fmla="*/ 7 w 8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7" y="10"/>
                    </a:moveTo>
                    <a:lnTo>
                      <a:pt x="0" y="9"/>
                    </a:lnTo>
                    <a:lnTo>
                      <a:pt x="2" y="0"/>
                    </a:lnTo>
                    <a:lnTo>
                      <a:pt x="8" y="1"/>
                    </a:lnTo>
                    <a:lnTo>
                      <a:pt x="7" y="10"/>
                    </a:ln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2" name="Freeform 297"/>
              <p:cNvSpPr>
                <a:spLocks/>
              </p:cNvSpPr>
              <p:nvPr/>
            </p:nvSpPr>
            <p:spPr bwMode="auto">
              <a:xfrm>
                <a:off x="-598488" y="-657225"/>
                <a:ext cx="244475" cy="130175"/>
              </a:xfrm>
              <a:custGeom>
                <a:avLst/>
                <a:gdLst>
                  <a:gd name="T0" fmla="*/ 2 w 13"/>
                  <a:gd name="T1" fmla="*/ 0 h 7"/>
                  <a:gd name="T2" fmla="*/ 10 w 13"/>
                  <a:gd name="T3" fmla="*/ 5 h 7"/>
                  <a:gd name="T4" fmla="*/ 13 w 13"/>
                  <a:gd name="T5" fmla="*/ 5 h 7"/>
                  <a:gd name="T6" fmla="*/ 13 w 13"/>
                  <a:gd name="T7" fmla="*/ 7 h 7"/>
                  <a:gd name="T8" fmla="*/ 10 w 13"/>
                  <a:gd name="T9" fmla="*/ 6 h 7"/>
                  <a:gd name="T10" fmla="*/ 0 w 13"/>
                  <a:gd name="T11" fmla="*/ 2 h 7"/>
                  <a:gd name="T12" fmla="*/ 2 w 13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7">
                    <a:moveTo>
                      <a:pt x="2" y="0"/>
                    </a:moveTo>
                    <a:lnTo>
                      <a:pt x="10" y="5"/>
                    </a:lnTo>
                    <a:lnTo>
                      <a:pt x="13" y="5"/>
                    </a:lnTo>
                    <a:cubicBezTo>
                      <a:pt x="13" y="5"/>
                      <a:pt x="13" y="7"/>
                      <a:pt x="13" y="7"/>
                    </a:cubicBezTo>
                    <a:cubicBezTo>
                      <a:pt x="12" y="7"/>
                      <a:pt x="10" y="6"/>
                      <a:pt x="10" y="6"/>
                    </a:cubicBez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3" name="Freeform 298"/>
              <p:cNvSpPr>
                <a:spLocks/>
              </p:cNvSpPr>
              <p:nvPr/>
            </p:nvSpPr>
            <p:spPr bwMode="auto">
              <a:xfrm>
                <a:off x="-354013" y="-414337"/>
                <a:ext cx="130175" cy="74613"/>
              </a:xfrm>
              <a:custGeom>
                <a:avLst/>
                <a:gdLst>
                  <a:gd name="T0" fmla="*/ 4 w 7"/>
                  <a:gd name="T1" fmla="*/ 1 h 4"/>
                  <a:gd name="T2" fmla="*/ 6 w 7"/>
                  <a:gd name="T3" fmla="*/ 4 h 4"/>
                  <a:gd name="T4" fmla="*/ 7 w 7"/>
                  <a:gd name="T5" fmla="*/ 4 h 4"/>
                  <a:gd name="T6" fmla="*/ 4 w 7"/>
                  <a:gd name="T7" fmla="*/ 0 h 4"/>
                  <a:gd name="T8" fmla="*/ 0 w 7"/>
                  <a:gd name="T9" fmla="*/ 4 h 4"/>
                  <a:gd name="T10" fmla="*/ 1 w 7"/>
                  <a:gd name="T11" fmla="*/ 4 h 4"/>
                  <a:gd name="T12" fmla="*/ 4 w 7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4" y="1"/>
                    </a:moveTo>
                    <a:cubicBezTo>
                      <a:pt x="5" y="1"/>
                      <a:pt x="6" y="2"/>
                      <a:pt x="6" y="4"/>
                    </a:cubicBezTo>
                    <a:lnTo>
                      <a:pt x="7" y="4"/>
                    </a:ln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1" y="4"/>
                    </a:lnTo>
                    <a:cubicBezTo>
                      <a:pt x="1" y="2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AD7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4" name="Freeform 299"/>
              <p:cNvSpPr>
                <a:spLocks/>
              </p:cNvSpPr>
              <p:nvPr/>
            </p:nvSpPr>
            <p:spPr bwMode="auto">
              <a:xfrm>
                <a:off x="-392113" y="-339725"/>
                <a:ext cx="206375" cy="150813"/>
              </a:xfrm>
              <a:custGeom>
                <a:avLst/>
                <a:gdLst>
                  <a:gd name="T0" fmla="*/ 6 w 11"/>
                  <a:gd name="T1" fmla="*/ 8 h 8"/>
                  <a:gd name="T2" fmla="*/ 11 w 11"/>
                  <a:gd name="T3" fmla="*/ 0 h 8"/>
                  <a:gd name="T4" fmla="*/ 0 w 11"/>
                  <a:gd name="T5" fmla="*/ 0 h 8"/>
                  <a:gd name="T6" fmla="*/ 6 w 11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6" y="8"/>
                    </a:moveTo>
                    <a:cubicBezTo>
                      <a:pt x="9" y="8"/>
                      <a:pt x="11" y="4"/>
                      <a:pt x="11" y="0"/>
                    </a:cubicBezTo>
                    <a:lnTo>
                      <a:pt x="0" y="0"/>
                    </a:lnTo>
                    <a:cubicBezTo>
                      <a:pt x="0" y="4"/>
                      <a:pt x="2" y="8"/>
                      <a:pt x="6" y="8"/>
                    </a:cubicBezTo>
                    <a:close/>
                  </a:path>
                </a:pathLst>
              </a:custGeom>
              <a:solidFill>
                <a:srgbClr val="AD7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5" name="Freeform 300"/>
              <p:cNvSpPr>
                <a:spLocks/>
              </p:cNvSpPr>
              <p:nvPr/>
            </p:nvSpPr>
            <p:spPr bwMode="auto">
              <a:xfrm>
                <a:off x="-392113" y="-339725"/>
                <a:ext cx="206375" cy="76200"/>
              </a:xfrm>
              <a:custGeom>
                <a:avLst/>
                <a:gdLst>
                  <a:gd name="T0" fmla="*/ 6 w 11"/>
                  <a:gd name="T1" fmla="*/ 0 h 4"/>
                  <a:gd name="T2" fmla="*/ 0 w 11"/>
                  <a:gd name="T3" fmla="*/ 0 h 4"/>
                  <a:gd name="T4" fmla="*/ 6 w 11"/>
                  <a:gd name="T5" fmla="*/ 4 h 4"/>
                  <a:gd name="T6" fmla="*/ 11 w 11"/>
                  <a:gd name="T7" fmla="*/ 0 h 4"/>
                  <a:gd name="T8" fmla="*/ 6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6" y="0"/>
                    </a:moveTo>
                    <a:lnTo>
                      <a:pt x="0" y="0"/>
                    </a:lnTo>
                    <a:cubicBezTo>
                      <a:pt x="0" y="0"/>
                      <a:pt x="1" y="4"/>
                      <a:pt x="6" y="4"/>
                    </a:cubicBezTo>
                    <a:cubicBezTo>
                      <a:pt x="10" y="4"/>
                      <a:pt x="11" y="0"/>
                      <a:pt x="1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B9E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6" name="Freeform 301"/>
              <p:cNvSpPr>
                <a:spLocks/>
              </p:cNvSpPr>
              <p:nvPr/>
            </p:nvSpPr>
            <p:spPr bwMode="auto">
              <a:xfrm>
                <a:off x="-317501" y="-638175"/>
                <a:ext cx="57150" cy="261938"/>
              </a:xfrm>
              <a:custGeom>
                <a:avLst/>
                <a:gdLst>
                  <a:gd name="T0" fmla="*/ 1 w 3"/>
                  <a:gd name="T1" fmla="*/ 0 h 14"/>
                  <a:gd name="T2" fmla="*/ 1 w 3"/>
                  <a:gd name="T3" fmla="*/ 11 h 14"/>
                  <a:gd name="T4" fmla="*/ 0 w 3"/>
                  <a:gd name="T5" fmla="*/ 13 h 14"/>
                  <a:gd name="T6" fmla="*/ 2 w 3"/>
                  <a:gd name="T7" fmla="*/ 13 h 14"/>
                  <a:gd name="T8" fmla="*/ 2 w 3"/>
                  <a:gd name="T9" fmla="*/ 11 h 14"/>
                  <a:gd name="T10" fmla="*/ 3 w 3"/>
                  <a:gd name="T11" fmla="*/ 1 h 14"/>
                  <a:gd name="T12" fmla="*/ 1 w 3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4">
                    <a:moveTo>
                      <a:pt x="1" y="0"/>
                    </a:moveTo>
                    <a:lnTo>
                      <a:pt x="1" y="11"/>
                    </a:lnTo>
                    <a:cubicBezTo>
                      <a:pt x="1" y="11"/>
                      <a:pt x="0" y="12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ubicBezTo>
                      <a:pt x="3" y="13"/>
                      <a:pt x="2" y="11"/>
                      <a:pt x="2" y="11"/>
                    </a:cubicBez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0CF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414"/>
              <p:cNvSpPr>
                <a:spLocks/>
              </p:cNvSpPr>
              <p:nvPr/>
            </p:nvSpPr>
            <p:spPr bwMode="auto">
              <a:xfrm>
                <a:off x="-373063" y="-714375"/>
                <a:ext cx="55563" cy="38100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1" y="1"/>
                      <a:pt x="0" y="1"/>
                    </a:cubicBez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65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415"/>
              <p:cNvSpPr>
                <a:spLocks/>
              </p:cNvSpPr>
              <p:nvPr/>
            </p:nvSpPr>
            <p:spPr bwMode="auto">
              <a:xfrm>
                <a:off x="-504825" y="-714375"/>
                <a:ext cx="38100" cy="19050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655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409" name="直接连接符 2408"/>
          <p:cNvCxnSpPr>
            <a:stCxn id="5" idx="4"/>
            <a:endCxn id="14" idx="1"/>
          </p:cNvCxnSpPr>
          <p:nvPr/>
        </p:nvCxnSpPr>
        <p:spPr>
          <a:xfrm flipH="1">
            <a:off x="4549365" y="1995686"/>
            <a:ext cx="13129" cy="504056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" name="Freeform 18">
            <a:hlinkClick r:id="rId2"/>
          </p:cNvPr>
          <p:cNvSpPr>
            <a:spLocks noEditPoints="1"/>
          </p:cNvSpPr>
          <p:nvPr/>
        </p:nvSpPr>
        <p:spPr bwMode="auto">
          <a:xfrm>
            <a:off x="3701498" y="1874211"/>
            <a:ext cx="207132" cy="21069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5 w 120"/>
              <a:gd name="T11" fmla="*/ 64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5" y="64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687" name="Freeform 18">
            <a:hlinkClick r:id="rId2"/>
          </p:cNvPr>
          <p:cNvSpPr>
            <a:spLocks noEditPoints="1"/>
          </p:cNvSpPr>
          <p:nvPr/>
        </p:nvSpPr>
        <p:spPr bwMode="auto">
          <a:xfrm>
            <a:off x="5228163" y="1874211"/>
            <a:ext cx="207132" cy="21069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5 w 120"/>
              <a:gd name="T11" fmla="*/ 64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5" y="64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688" name="Freeform 18">
            <a:hlinkClick r:id="rId2"/>
          </p:cNvPr>
          <p:cNvSpPr>
            <a:spLocks noEditPoints="1"/>
          </p:cNvSpPr>
          <p:nvPr/>
        </p:nvSpPr>
        <p:spPr bwMode="auto">
          <a:xfrm>
            <a:off x="4386473" y="1206464"/>
            <a:ext cx="343080" cy="348974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5 w 120"/>
              <a:gd name="T11" fmla="*/ 64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5" y="64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/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2410" name="TextBox 2409"/>
          <p:cNvSpPr txBox="1"/>
          <p:nvPr/>
        </p:nvSpPr>
        <p:spPr>
          <a:xfrm>
            <a:off x="4239328" y="15626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组长</a:t>
            </a:r>
          </a:p>
        </p:txBody>
      </p:sp>
      <p:sp>
        <p:nvSpPr>
          <p:cNvPr id="690" name="TextBox 689"/>
          <p:cNvSpPr txBox="1"/>
          <p:nvPr/>
        </p:nvSpPr>
        <p:spPr>
          <a:xfrm>
            <a:off x="3493439" y="206769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副组长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1" name="TextBox 690"/>
          <p:cNvSpPr txBox="1"/>
          <p:nvPr/>
        </p:nvSpPr>
        <p:spPr>
          <a:xfrm>
            <a:off x="5008563" y="2067694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副组长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2" name="TextBox 691"/>
          <p:cNvSpPr txBox="1"/>
          <p:nvPr/>
        </p:nvSpPr>
        <p:spPr>
          <a:xfrm>
            <a:off x="3906635" y="2619553"/>
            <a:ext cx="13123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领导小组成员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560872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4" grpId="0"/>
      <p:bldP spid="5" grpId="0" animBg="1"/>
      <p:bldP spid="6" grpId="0" animBg="1"/>
      <p:bldP spid="7" grpId="0" animBg="1"/>
      <p:bldP spid="686" grpId="0" animBg="1"/>
      <p:bldP spid="687" grpId="0" animBg="1"/>
      <p:bldP spid="688" grpId="0" animBg="1"/>
      <p:bldP spid="2410" grpId="0"/>
      <p:bldP spid="690" grpId="0"/>
      <p:bldP spid="691" grpId="0"/>
      <p:bldP spid="6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A2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319242" y="2189063"/>
            <a:ext cx="2476894" cy="1462807"/>
          </a:xfrm>
          <a:custGeom>
            <a:avLst/>
            <a:gdLst/>
            <a:ahLst/>
            <a:cxnLst/>
            <a:rect l="l" t="t" r="r" b="b"/>
            <a:pathLst>
              <a:path w="2792862" h="1462807">
                <a:moveTo>
                  <a:pt x="0" y="0"/>
                </a:moveTo>
                <a:lnTo>
                  <a:pt x="2792862" y="0"/>
                </a:lnTo>
                <a:lnTo>
                  <a:pt x="2792862" y="913457"/>
                </a:lnTo>
                <a:lnTo>
                  <a:pt x="1543137" y="913457"/>
                </a:lnTo>
                <a:lnTo>
                  <a:pt x="1543137" y="1462807"/>
                </a:lnTo>
                <a:lnTo>
                  <a:pt x="1327244" y="1462807"/>
                </a:lnTo>
                <a:lnTo>
                  <a:pt x="1327244" y="913457"/>
                </a:lnTo>
                <a:lnTo>
                  <a:pt x="0" y="91345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3431836" y="2333079"/>
            <a:ext cx="2220284" cy="62542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91680" y="4155926"/>
            <a:ext cx="1867261" cy="1225219"/>
            <a:chOff x="0" y="3561003"/>
            <a:chExt cx="2411760" cy="1582497"/>
          </a:xfrm>
        </p:grpSpPr>
        <p:sp>
          <p:nvSpPr>
            <p:cNvPr id="2" name="等腰三角形 1"/>
            <p:cNvSpPr/>
            <p:nvPr/>
          </p:nvSpPr>
          <p:spPr>
            <a:xfrm>
              <a:off x="0" y="3561003"/>
              <a:ext cx="2411760" cy="1582497"/>
            </a:xfrm>
            <a:prstGeom prst="triangle">
              <a:avLst>
                <a:gd name="adj" fmla="val 51961"/>
              </a:avLst>
            </a:prstGeom>
            <a:gradFill>
              <a:gsLst>
                <a:gs pos="49000">
                  <a:srgbClr val="13ADAE"/>
                </a:gs>
                <a:gs pos="51000">
                  <a:srgbClr val="92D05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>
              <a:off x="544499" y="3561003"/>
              <a:ext cx="1322762" cy="914400"/>
            </a:xfrm>
            <a:custGeom>
              <a:avLst/>
              <a:gdLst/>
              <a:ahLst/>
              <a:cxnLst/>
              <a:rect l="l" t="t" r="r" b="b"/>
              <a:pathLst>
                <a:path w="1003260" h="914400">
                  <a:moveTo>
                    <a:pt x="530352" y="0"/>
                  </a:moveTo>
                  <a:lnTo>
                    <a:pt x="1003260" y="815358"/>
                  </a:lnTo>
                  <a:lnTo>
                    <a:pt x="744428" y="590609"/>
                  </a:lnTo>
                  <a:lnTo>
                    <a:pt x="619717" y="911425"/>
                  </a:lnTo>
                  <a:lnTo>
                    <a:pt x="475851" y="504707"/>
                  </a:lnTo>
                  <a:lnTo>
                    <a:pt x="313998" y="842599"/>
                  </a:lnTo>
                  <a:lnTo>
                    <a:pt x="279439" y="640666"/>
                  </a:lnTo>
                  <a:lnTo>
                    <a:pt x="21491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57671" y="3435846"/>
            <a:ext cx="3168614" cy="2079112"/>
            <a:chOff x="0" y="3561003"/>
            <a:chExt cx="2411760" cy="1582497"/>
          </a:xfrm>
        </p:grpSpPr>
        <p:sp>
          <p:nvSpPr>
            <p:cNvPr id="12" name="等腰三角形 11"/>
            <p:cNvSpPr/>
            <p:nvPr/>
          </p:nvSpPr>
          <p:spPr>
            <a:xfrm>
              <a:off x="0" y="3561003"/>
              <a:ext cx="2411760" cy="1582497"/>
            </a:xfrm>
            <a:prstGeom prst="triangle">
              <a:avLst>
                <a:gd name="adj" fmla="val 51961"/>
              </a:avLst>
            </a:prstGeom>
            <a:gradFill>
              <a:gsLst>
                <a:gs pos="49000">
                  <a:schemeClr val="accent6">
                    <a:lumMod val="50000"/>
                  </a:schemeClr>
                </a:gs>
                <a:gs pos="5100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2"/>
            <p:cNvSpPr/>
            <p:nvPr/>
          </p:nvSpPr>
          <p:spPr>
            <a:xfrm>
              <a:off x="544499" y="3561003"/>
              <a:ext cx="1322762" cy="914400"/>
            </a:xfrm>
            <a:custGeom>
              <a:avLst/>
              <a:gdLst/>
              <a:ahLst/>
              <a:cxnLst/>
              <a:rect l="l" t="t" r="r" b="b"/>
              <a:pathLst>
                <a:path w="1003260" h="914400">
                  <a:moveTo>
                    <a:pt x="530352" y="0"/>
                  </a:moveTo>
                  <a:lnTo>
                    <a:pt x="1003260" y="815358"/>
                  </a:lnTo>
                  <a:lnTo>
                    <a:pt x="744428" y="590609"/>
                  </a:lnTo>
                  <a:lnTo>
                    <a:pt x="619717" y="911425"/>
                  </a:lnTo>
                  <a:lnTo>
                    <a:pt x="475851" y="504707"/>
                  </a:lnTo>
                  <a:lnTo>
                    <a:pt x="313998" y="842599"/>
                  </a:lnTo>
                  <a:lnTo>
                    <a:pt x="279439" y="640666"/>
                  </a:lnTo>
                  <a:lnTo>
                    <a:pt x="21491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08104" y="4083918"/>
            <a:ext cx="1867261" cy="1225219"/>
            <a:chOff x="0" y="3561003"/>
            <a:chExt cx="2411760" cy="1582497"/>
          </a:xfrm>
        </p:grpSpPr>
        <p:sp>
          <p:nvSpPr>
            <p:cNvPr id="15" name="等腰三角形 14"/>
            <p:cNvSpPr/>
            <p:nvPr/>
          </p:nvSpPr>
          <p:spPr>
            <a:xfrm>
              <a:off x="0" y="3561003"/>
              <a:ext cx="2411760" cy="1582497"/>
            </a:xfrm>
            <a:prstGeom prst="triangle">
              <a:avLst>
                <a:gd name="adj" fmla="val 51961"/>
              </a:avLst>
            </a:prstGeom>
            <a:gradFill>
              <a:gsLst>
                <a:gs pos="49000">
                  <a:srgbClr val="13ADAE"/>
                </a:gs>
                <a:gs pos="51000">
                  <a:srgbClr val="92D05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2"/>
            <p:cNvSpPr/>
            <p:nvPr/>
          </p:nvSpPr>
          <p:spPr>
            <a:xfrm>
              <a:off x="544499" y="3561003"/>
              <a:ext cx="1322762" cy="914400"/>
            </a:xfrm>
            <a:custGeom>
              <a:avLst/>
              <a:gdLst/>
              <a:ahLst/>
              <a:cxnLst/>
              <a:rect l="l" t="t" r="r" b="b"/>
              <a:pathLst>
                <a:path w="1003260" h="914400">
                  <a:moveTo>
                    <a:pt x="530352" y="0"/>
                  </a:moveTo>
                  <a:lnTo>
                    <a:pt x="1003260" y="815358"/>
                  </a:lnTo>
                  <a:lnTo>
                    <a:pt x="744428" y="590609"/>
                  </a:lnTo>
                  <a:lnTo>
                    <a:pt x="619717" y="911425"/>
                  </a:lnTo>
                  <a:lnTo>
                    <a:pt x="475851" y="504707"/>
                  </a:lnTo>
                  <a:lnTo>
                    <a:pt x="313998" y="842599"/>
                  </a:lnTo>
                  <a:lnTo>
                    <a:pt x="279439" y="640666"/>
                  </a:lnTo>
                  <a:lnTo>
                    <a:pt x="21491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463260" y="2283718"/>
            <a:ext cx="2188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建设原则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2934091" y="422785"/>
            <a:ext cx="1394196" cy="1394196"/>
            <a:chOff x="2934091" y="422785"/>
            <a:chExt cx="1394196" cy="1394196"/>
          </a:xfrm>
        </p:grpSpPr>
        <p:sp>
          <p:nvSpPr>
            <p:cNvPr id="41" name="椭圆 40"/>
            <p:cNvSpPr/>
            <p:nvPr/>
          </p:nvSpPr>
          <p:spPr>
            <a:xfrm>
              <a:off x="2934091" y="422785"/>
              <a:ext cx="1394196" cy="1394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084" y="483517"/>
              <a:ext cx="1270210" cy="1270210"/>
            </a:xfrm>
            <a:prstGeom prst="rect">
              <a:avLst/>
            </a:prstGeom>
          </p:spPr>
        </p:pic>
      </p:grpSp>
      <p:grpSp>
        <p:nvGrpSpPr>
          <p:cNvPr id="44" name="组合 43"/>
          <p:cNvGrpSpPr/>
          <p:nvPr/>
        </p:nvGrpSpPr>
        <p:grpSpPr>
          <a:xfrm>
            <a:off x="4811006" y="421525"/>
            <a:ext cx="1394196" cy="1394196"/>
            <a:chOff x="4811006" y="421525"/>
            <a:chExt cx="1394196" cy="1394196"/>
          </a:xfrm>
        </p:grpSpPr>
        <p:sp>
          <p:nvSpPr>
            <p:cNvPr id="40" name="椭圆 39"/>
            <p:cNvSpPr/>
            <p:nvPr/>
          </p:nvSpPr>
          <p:spPr>
            <a:xfrm>
              <a:off x="4811006" y="421525"/>
              <a:ext cx="1394196" cy="1394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2999" y="483518"/>
              <a:ext cx="1270210" cy="1270210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1457196" y="1633097"/>
            <a:ext cx="1394196" cy="1394196"/>
            <a:chOff x="1457196" y="1633097"/>
            <a:chExt cx="1394196" cy="1394196"/>
          </a:xfrm>
        </p:grpSpPr>
        <p:sp>
          <p:nvSpPr>
            <p:cNvPr id="42" name="椭圆 41"/>
            <p:cNvSpPr/>
            <p:nvPr/>
          </p:nvSpPr>
          <p:spPr>
            <a:xfrm>
              <a:off x="1457196" y="1633097"/>
              <a:ext cx="1394196" cy="1394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6629" y="1707654"/>
              <a:ext cx="1270210" cy="127021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6328706" y="1635981"/>
            <a:ext cx="1394196" cy="1394196"/>
            <a:chOff x="6328706" y="1635981"/>
            <a:chExt cx="1394196" cy="1394196"/>
          </a:xfrm>
        </p:grpSpPr>
        <p:sp>
          <p:nvSpPr>
            <p:cNvPr id="39" name="椭圆 38"/>
            <p:cNvSpPr/>
            <p:nvPr/>
          </p:nvSpPr>
          <p:spPr>
            <a:xfrm>
              <a:off x="6328706" y="1635981"/>
              <a:ext cx="1394196" cy="1394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7770" y="1707654"/>
              <a:ext cx="1270210" cy="1270210"/>
            </a:xfrm>
            <a:prstGeom prst="rect">
              <a:avLst/>
            </a:prstGeom>
          </p:spPr>
        </p:pic>
      </p:grpSp>
      <p:sp>
        <p:nvSpPr>
          <p:cNvPr id="29" name="TextBox 28"/>
          <p:cNvSpPr txBox="1"/>
          <p:nvPr/>
        </p:nvSpPr>
        <p:spPr>
          <a:xfrm>
            <a:off x="1711424" y="665269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育人性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24580" y="303689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继承创新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03648" y="303689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因校制宜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324580" y="665269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整体性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64288" y="3862524"/>
            <a:ext cx="2155334" cy="1414240"/>
            <a:chOff x="0" y="3561003"/>
            <a:chExt cx="2411760" cy="1582497"/>
          </a:xfrm>
        </p:grpSpPr>
        <p:sp>
          <p:nvSpPr>
            <p:cNvPr id="34" name="等腰三角形 33"/>
            <p:cNvSpPr/>
            <p:nvPr/>
          </p:nvSpPr>
          <p:spPr>
            <a:xfrm>
              <a:off x="0" y="3561003"/>
              <a:ext cx="2411760" cy="1582497"/>
            </a:xfrm>
            <a:prstGeom prst="triangle">
              <a:avLst>
                <a:gd name="adj" fmla="val 51961"/>
              </a:avLst>
            </a:prstGeom>
            <a:gradFill>
              <a:gsLst>
                <a:gs pos="49000">
                  <a:schemeClr val="accent6">
                    <a:lumMod val="50000"/>
                  </a:schemeClr>
                </a:gs>
                <a:gs pos="5100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2"/>
            <p:cNvSpPr/>
            <p:nvPr/>
          </p:nvSpPr>
          <p:spPr>
            <a:xfrm>
              <a:off x="544499" y="3561003"/>
              <a:ext cx="1322762" cy="914400"/>
            </a:xfrm>
            <a:custGeom>
              <a:avLst/>
              <a:gdLst/>
              <a:ahLst/>
              <a:cxnLst/>
              <a:rect l="l" t="t" r="r" b="b"/>
              <a:pathLst>
                <a:path w="1003260" h="914400">
                  <a:moveTo>
                    <a:pt x="530352" y="0"/>
                  </a:moveTo>
                  <a:lnTo>
                    <a:pt x="1003260" y="815358"/>
                  </a:lnTo>
                  <a:lnTo>
                    <a:pt x="744428" y="590609"/>
                  </a:lnTo>
                  <a:lnTo>
                    <a:pt x="619717" y="911425"/>
                  </a:lnTo>
                  <a:lnTo>
                    <a:pt x="475851" y="504707"/>
                  </a:lnTo>
                  <a:lnTo>
                    <a:pt x="313998" y="842599"/>
                  </a:lnTo>
                  <a:lnTo>
                    <a:pt x="279439" y="640666"/>
                  </a:lnTo>
                  <a:lnTo>
                    <a:pt x="21491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-180528" y="3862524"/>
            <a:ext cx="2155334" cy="1414240"/>
            <a:chOff x="0" y="3561003"/>
            <a:chExt cx="2411760" cy="1582497"/>
          </a:xfrm>
        </p:grpSpPr>
        <p:sp>
          <p:nvSpPr>
            <p:cNvPr id="37" name="等腰三角形 36"/>
            <p:cNvSpPr/>
            <p:nvPr/>
          </p:nvSpPr>
          <p:spPr>
            <a:xfrm>
              <a:off x="0" y="3561003"/>
              <a:ext cx="2411760" cy="1582497"/>
            </a:xfrm>
            <a:prstGeom prst="triangle">
              <a:avLst>
                <a:gd name="adj" fmla="val 51961"/>
              </a:avLst>
            </a:prstGeom>
            <a:gradFill>
              <a:gsLst>
                <a:gs pos="49000">
                  <a:schemeClr val="accent6">
                    <a:lumMod val="50000"/>
                  </a:schemeClr>
                </a:gs>
                <a:gs pos="5100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2"/>
            <p:cNvSpPr/>
            <p:nvPr/>
          </p:nvSpPr>
          <p:spPr>
            <a:xfrm>
              <a:off x="544499" y="3561003"/>
              <a:ext cx="1322762" cy="914400"/>
            </a:xfrm>
            <a:custGeom>
              <a:avLst/>
              <a:gdLst/>
              <a:ahLst/>
              <a:cxnLst/>
              <a:rect l="l" t="t" r="r" b="b"/>
              <a:pathLst>
                <a:path w="1003260" h="914400">
                  <a:moveTo>
                    <a:pt x="530352" y="0"/>
                  </a:moveTo>
                  <a:lnTo>
                    <a:pt x="1003260" y="815358"/>
                  </a:lnTo>
                  <a:lnTo>
                    <a:pt x="744428" y="590609"/>
                  </a:lnTo>
                  <a:lnTo>
                    <a:pt x="619717" y="911425"/>
                  </a:lnTo>
                  <a:lnTo>
                    <a:pt x="475851" y="504707"/>
                  </a:lnTo>
                  <a:lnTo>
                    <a:pt x="313998" y="842599"/>
                  </a:lnTo>
                  <a:lnTo>
                    <a:pt x="279439" y="640666"/>
                  </a:lnTo>
                  <a:lnTo>
                    <a:pt x="21491" y="914400"/>
                  </a:lnTo>
                  <a:lnTo>
                    <a:pt x="0" y="914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6337589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 animBg="1"/>
      <p:bldP spid="20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AD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 rot="21388231">
            <a:off x="2860469" y="956693"/>
            <a:ext cx="609838" cy="2182458"/>
            <a:chOff x="2708435" y="1006296"/>
            <a:chExt cx="609838" cy="2182458"/>
          </a:xfrm>
        </p:grpSpPr>
        <p:sp>
          <p:nvSpPr>
            <p:cNvPr id="351" name="等腰三角形 350"/>
            <p:cNvSpPr/>
            <p:nvPr/>
          </p:nvSpPr>
          <p:spPr>
            <a:xfrm>
              <a:off x="2882546" y="1554130"/>
              <a:ext cx="261616" cy="225532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等腰三角形 141"/>
            <p:cNvSpPr/>
            <p:nvPr/>
          </p:nvSpPr>
          <p:spPr>
            <a:xfrm flipV="1">
              <a:off x="2708435" y="1006296"/>
              <a:ext cx="609838" cy="6293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波形 338"/>
            <p:cNvSpPr/>
            <p:nvPr/>
          </p:nvSpPr>
          <p:spPr>
            <a:xfrm rot="5400000">
              <a:off x="2282543" y="2181253"/>
              <a:ext cx="1457133" cy="557870"/>
            </a:xfrm>
            <a:prstGeom prst="wav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TextBox 143"/>
            <p:cNvSpPr txBox="1"/>
            <p:nvPr/>
          </p:nvSpPr>
          <p:spPr>
            <a:xfrm rot="5400000">
              <a:off x="2359128" y="2248379"/>
              <a:ext cx="1276323" cy="378530"/>
            </a:xfrm>
            <a:prstGeom prst="rect">
              <a:avLst/>
            </a:prstGeom>
            <a:noFill/>
          </p:spPr>
          <p:txBody>
            <a:bodyPr vert="eaVert" wrap="none" rtlCol="0">
              <a:prstTxWarp prst="textWave1">
                <a:avLst>
                  <a:gd name="adj1" fmla="val 15325"/>
                  <a:gd name="adj2" fmla="val 0"/>
                </a:avLst>
              </a:prstTxWarp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诗书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翰墨两飘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香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1" name="TextBox 340"/>
            <p:cNvSpPr txBox="1"/>
            <p:nvPr/>
          </p:nvSpPr>
          <p:spPr>
            <a:xfrm>
              <a:off x="2786743" y="1006296"/>
              <a:ext cx="49244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总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目标</a:t>
              </a:r>
              <a:endParaRPr lang="zh-CN" altLang="en-US" sz="1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4639020" y="275337"/>
            <a:ext cx="869866" cy="2716285"/>
            <a:chOff x="4572000" y="326586"/>
            <a:chExt cx="869866" cy="2716285"/>
          </a:xfrm>
        </p:grpSpPr>
        <p:sp>
          <p:nvSpPr>
            <p:cNvPr id="349" name="等腰三角形 348"/>
            <p:cNvSpPr/>
            <p:nvPr/>
          </p:nvSpPr>
          <p:spPr>
            <a:xfrm>
              <a:off x="4856939" y="1129848"/>
              <a:ext cx="278138" cy="354587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等腰三角形 141"/>
            <p:cNvSpPr/>
            <p:nvPr/>
          </p:nvSpPr>
          <p:spPr>
            <a:xfrm flipV="1">
              <a:off x="4572000" y="326586"/>
              <a:ext cx="869866" cy="8976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波形 336"/>
            <p:cNvSpPr/>
            <p:nvPr/>
          </p:nvSpPr>
          <p:spPr>
            <a:xfrm rot="5400000">
              <a:off x="4158950" y="1935139"/>
              <a:ext cx="1657595" cy="557870"/>
            </a:xfrm>
            <a:prstGeom prst="wave">
              <a:avLst>
                <a:gd name="adj1" fmla="val 9913"/>
                <a:gd name="adj2" fmla="val -2897"/>
              </a:avLst>
            </a:prstGeom>
            <a:solidFill>
              <a:srgbClr val="16C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TextBox 144"/>
            <p:cNvSpPr txBox="1"/>
            <p:nvPr/>
          </p:nvSpPr>
          <p:spPr>
            <a:xfrm rot="5400000">
              <a:off x="4228501" y="2086470"/>
              <a:ext cx="1497298" cy="293230"/>
            </a:xfrm>
            <a:prstGeom prst="rect">
              <a:avLst/>
            </a:prstGeom>
            <a:noFill/>
          </p:spPr>
          <p:txBody>
            <a:bodyPr vert="eaVert" wrap="none" rtlCol="0">
              <a:prstTxWarp prst="textWave1">
                <a:avLst>
                  <a:gd name="adj1" fmla="val 12500"/>
                  <a:gd name="adj2" fmla="val -1713"/>
                </a:avLst>
              </a:prstTxWarp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砖瓦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说话  草木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皆育人 </a:t>
              </a:r>
            </a:p>
          </p:txBody>
        </p:sp>
        <p:sp>
          <p:nvSpPr>
            <p:cNvPr id="343" name="TextBox 342"/>
            <p:cNvSpPr txBox="1"/>
            <p:nvPr/>
          </p:nvSpPr>
          <p:spPr>
            <a:xfrm rot="216237">
              <a:off x="4677693" y="407258"/>
              <a:ext cx="7617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环境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目标</a:t>
              </a:r>
              <a:r>
                <a:rPr lang="zh-CN" altLang="en-US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 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3774515" y="554326"/>
            <a:ext cx="814647" cy="2461244"/>
            <a:chOff x="3616445" y="381165"/>
            <a:chExt cx="814647" cy="2461244"/>
          </a:xfrm>
        </p:grpSpPr>
        <p:sp>
          <p:nvSpPr>
            <p:cNvPr id="350" name="等腰三角形 349"/>
            <p:cNvSpPr/>
            <p:nvPr/>
          </p:nvSpPr>
          <p:spPr>
            <a:xfrm>
              <a:off x="3911149" y="1106001"/>
              <a:ext cx="278138" cy="354587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等腰三角形 141"/>
            <p:cNvSpPr/>
            <p:nvPr/>
          </p:nvSpPr>
          <p:spPr>
            <a:xfrm flipV="1">
              <a:off x="3616445" y="381165"/>
              <a:ext cx="813829" cy="839868"/>
            </a:xfrm>
            <a:prstGeom prst="ellipse">
              <a:avLst/>
            </a:prstGeom>
            <a:solidFill>
              <a:srgbClr val="16CC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波形 142"/>
            <p:cNvSpPr/>
            <p:nvPr/>
          </p:nvSpPr>
          <p:spPr>
            <a:xfrm rot="5400000">
              <a:off x="3294792" y="1834908"/>
              <a:ext cx="1457133" cy="557870"/>
            </a:xfrm>
            <a:prstGeom prst="wave">
              <a:avLst>
                <a:gd name="adj1" fmla="val 12500"/>
                <a:gd name="adj2" fmla="val 2896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 rot="21333616">
              <a:off x="3669345" y="483518"/>
              <a:ext cx="7617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制度</a:t>
              </a:r>
              <a:endParaRPr lang="en-US" altLang="zh-CN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目标</a:t>
              </a:r>
              <a:r>
                <a:rPr lang="zh-CN" altLang="en-US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 </a:t>
              </a:r>
            </a:p>
          </p:txBody>
        </p:sp>
        <p:sp>
          <p:nvSpPr>
            <p:cNvPr id="345" name="TextBox 344"/>
            <p:cNvSpPr txBox="1"/>
            <p:nvPr/>
          </p:nvSpPr>
          <p:spPr>
            <a:xfrm rot="5400000">
              <a:off x="3385148" y="1895378"/>
              <a:ext cx="1320522" cy="398396"/>
            </a:xfrm>
            <a:prstGeom prst="rect">
              <a:avLst/>
            </a:prstGeom>
            <a:noFill/>
          </p:spPr>
          <p:txBody>
            <a:bodyPr vert="eaVert" wrap="none" rtlCol="0">
              <a:prstTxWarp prst="textWave1">
                <a:avLst>
                  <a:gd name="adj1" fmla="val 12500"/>
                  <a:gd name="adj2" fmla="val 2019"/>
                </a:avLst>
              </a:prstTxWarp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滋养师生心灵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 </a:t>
              </a:r>
            </a:p>
          </p:txBody>
        </p:sp>
      </p:grpSp>
      <p:grpSp>
        <p:nvGrpSpPr>
          <p:cNvPr id="149" name="组合 148"/>
          <p:cNvGrpSpPr/>
          <p:nvPr/>
        </p:nvGrpSpPr>
        <p:grpSpPr>
          <a:xfrm rot="150123">
            <a:off x="5798268" y="1042497"/>
            <a:ext cx="667891" cy="2307862"/>
            <a:chOff x="5582155" y="915565"/>
            <a:chExt cx="667891" cy="2307862"/>
          </a:xfrm>
        </p:grpSpPr>
        <p:sp>
          <p:nvSpPr>
            <p:cNvPr id="148" name="等腰三角形 147"/>
            <p:cNvSpPr/>
            <p:nvPr/>
          </p:nvSpPr>
          <p:spPr>
            <a:xfrm>
              <a:off x="5785292" y="1554130"/>
              <a:ext cx="261616" cy="225532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等腰三角形 141"/>
            <p:cNvSpPr/>
            <p:nvPr/>
          </p:nvSpPr>
          <p:spPr>
            <a:xfrm flipV="1">
              <a:off x="5582155" y="915565"/>
              <a:ext cx="667891" cy="68926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波形 337"/>
            <p:cNvSpPr/>
            <p:nvPr/>
          </p:nvSpPr>
          <p:spPr>
            <a:xfrm rot="5400000">
              <a:off x="5150261" y="2215926"/>
              <a:ext cx="1457133" cy="557870"/>
            </a:xfrm>
            <a:prstGeom prst="wav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 rot="301161">
              <a:off x="5606596" y="967807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人文</a:t>
              </a:r>
              <a:endParaRPr lang="en-US" altLang="zh-CN" sz="1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  <a:p>
              <a:r>
                <a:rPr lang="zh-CN" altLang="en-US" sz="16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目标</a:t>
              </a:r>
              <a:endParaRPr lang="zh-CN" altLang="en-US" sz="1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347" name="TextBox 346"/>
            <p:cNvSpPr txBox="1"/>
            <p:nvPr/>
          </p:nvSpPr>
          <p:spPr>
            <a:xfrm rot="5400000">
              <a:off x="5219347" y="2281095"/>
              <a:ext cx="1318959" cy="381192"/>
            </a:xfrm>
            <a:prstGeom prst="rect">
              <a:avLst/>
            </a:prstGeom>
            <a:noFill/>
          </p:spPr>
          <p:txBody>
            <a:bodyPr vert="eaVert" wrap="none" rtlCol="0">
              <a:prstTxWarp prst="textWave1">
                <a:avLst>
                  <a:gd name="adj1" fmla="val 18983"/>
                  <a:gd name="adj2" fmla="val 0"/>
                </a:avLst>
              </a:prstTxWarp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适合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自己的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就好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>
            <a:off x="1976783" y="3006214"/>
            <a:ext cx="4888560" cy="3814008"/>
          </a:xfrm>
          <a:prstGeom prst="blockArc">
            <a:avLst>
              <a:gd name="adj1" fmla="val 12824030"/>
              <a:gd name="adj2" fmla="val 19616081"/>
              <a:gd name="adj3" fmla="val 1384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85" name="组合 1284"/>
          <p:cNvGrpSpPr/>
          <p:nvPr/>
        </p:nvGrpSpPr>
        <p:grpSpPr>
          <a:xfrm>
            <a:off x="6626495" y="3279620"/>
            <a:ext cx="2770041" cy="1668394"/>
            <a:chOff x="7613492" y="2031601"/>
            <a:chExt cx="2770041" cy="1668394"/>
          </a:xfrm>
        </p:grpSpPr>
        <p:grpSp>
          <p:nvGrpSpPr>
            <p:cNvPr id="1261" name="组合 1260"/>
            <p:cNvGrpSpPr/>
            <p:nvPr/>
          </p:nvGrpSpPr>
          <p:grpSpPr>
            <a:xfrm>
              <a:off x="8327383" y="2340764"/>
              <a:ext cx="958236" cy="1197082"/>
              <a:chOff x="-1246188" y="4338664"/>
              <a:chExt cx="534988" cy="668338"/>
            </a:xfrm>
          </p:grpSpPr>
          <p:sp>
            <p:nvSpPr>
              <p:cNvPr id="1262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9" name="组合 1268"/>
            <p:cNvGrpSpPr/>
            <p:nvPr/>
          </p:nvGrpSpPr>
          <p:grpSpPr>
            <a:xfrm>
              <a:off x="9048022" y="2031601"/>
              <a:ext cx="1335511" cy="1668394"/>
              <a:chOff x="-1246188" y="4338664"/>
              <a:chExt cx="534988" cy="668338"/>
            </a:xfrm>
          </p:grpSpPr>
          <p:sp>
            <p:nvSpPr>
              <p:cNvPr id="1270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77" name="组合 1276"/>
            <p:cNvGrpSpPr/>
            <p:nvPr/>
          </p:nvGrpSpPr>
          <p:grpSpPr>
            <a:xfrm>
              <a:off x="7613492" y="2305000"/>
              <a:ext cx="958236" cy="1197082"/>
              <a:chOff x="-1246188" y="4338664"/>
              <a:chExt cx="534988" cy="668338"/>
            </a:xfrm>
          </p:grpSpPr>
          <p:sp>
            <p:nvSpPr>
              <p:cNvPr id="1278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04" name="组合 1203"/>
          <p:cNvGrpSpPr/>
          <p:nvPr/>
        </p:nvGrpSpPr>
        <p:grpSpPr>
          <a:xfrm>
            <a:off x="-144411" y="3867894"/>
            <a:ext cx="998044" cy="1197082"/>
            <a:chOff x="-1246188" y="4338664"/>
            <a:chExt cx="557213" cy="668338"/>
          </a:xfrm>
        </p:grpSpPr>
        <p:sp>
          <p:nvSpPr>
            <p:cNvPr id="1195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5" name="组合 1204"/>
          <p:cNvGrpSpPr/>
          <p:nvPr/>
        </p:nvGrpSpPr>
        <p:grpSpPr>
          <a:xfrm>
            <a:off x="576228" y="3435846"/>
            <a:ext cx="1390992" cy="1668394"/>
            <a:chOff x="-1246188" y="4338664"/>
            <a:chExt cx="557213" cy="668338"/>
          </a:xfrm>
        </p:grpSpPr>
        <p:sp>
          <p:nvSpPr>
            <p:cNvPr id="1206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4" name="组合 1213"/>
          <p:cNvGrpSpPr/>
          <p:nvPr/>
        </p:nvGrpSpPr>
        <p:grpSpPr>
          <a:xfrm>
            <a:off x="1572539" y="3899920"/>
            <a:ext cx="998044" cy="1197082"/>
            <a:chOff x="-1246188" y="4338664"/>
            <a:chExt cx="557213" cy="668338"/>
          </a:xfrm>
        </p:grpSpPr>
        <p:sp>
          <p:nvSpPr>
            <p:cNvPr id="1215" name="Freeform 54"/>
            <p:cNvSpPr>
              <a:spLocks/>
            </p:cNvSpPr>
            <p:nvPr/>
          </p:nvSpPr>
          <p:spPr bwMode="auto">
            <a:xfrm>
              <a:off x="-1246188" y="4338664"/>
              <a:ext cx="534988" cy="557213"/>
            </a:xfrm>
            <a:custGeom>
              <a:avLst/>
              <a:gdLst>
                <a:gd name="T0" fmla="*/ 6 w 24"/>
                <a:gd name="T1" fmla="*/ 6 h 25"/>
                <a:gd name="T2" fmla="*/ 9 w 24"/>
                <a:gd name="T3" fmla="*/ 1 h 25"/>
                <a:gd name="T4" fmla="*/ 13 w 24"/>
                <a:gd name="T5" fmla="*/ 4 h 25"/>
                <a:gd name="T6" fmla="*/ 16 w 24"/>
                <a:gd name="T7" fmla="*/ 7 h 25"/>
                <a:gd name="T8" fmla="*/ 18 w 24"/>
                <a:gd name="T9" fmla="*/ 10 h 25"/>
                <a:gd name="T10" fmla="*/ 20 w 24"/>
                <a:gd name="T11" fmla="*/ 16 h 25"/>
                <a:gd name="T12" fmla="*/ 19 w 24"/>
                <a:gd name="T13" fmla="*/ 22 h 25"/>
                <a:gd name="T14" fmla="*/ 14 w 24"/>
                <a:gd name="T15" fmla="*/ 23 h 25"/>
                <a:gd name="T16" fmla="*/ 12 w 24"/>
                <a:gd name="T17" fmla="*/ 25 h 25"/>
                <a:gd name="T18" fmla="*/ 9 w 24"/>
                <a:gd name="T19" fmla="*/ 23 h 25"/>
                <a:gd name="T20" fmla="*/ 3 w 24"/>
                <a:gd name="T21" fmla="*/ 23 h 25"/>
                <a:gd name="T22" fmla="*/ 4 w 24"/>
                <a:gd name="T23" fmla="*/ 19 h 25"/>
                <a:gd name="T24" fmla="*/ 0 w 24"/>
                <a:gd name="T25" fmla="*/ 15 h 25"/>
                <a:gd name="T26" fmla="*/ 2 w 24"/>
                <a:gd name="T27" fmla="*/ 13 h 25"/>
                <a:gd name="T28" fmla="*/ 2 w 24"/>
                <a:gd name="T29" fmla="*/ 8 h 25"/>
                <a:gd name="T30" fmla="*/ 6 w 24"/>
                <a:gd name="T3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5">
                  <a:moveTo>
                    <a:pt x="6" y="6"/>
                  </a:moveTo>
                  <a:cubicBezTo>
                    <a:pt x="5" y="4"/>
                    <a:pt x="6" y="1"/>
                    <a:pt x="9" y="1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4" y="3"/>
                    <a:pt x="17" y="3"/>
                    <a:pt x="16" y="7"/>
                  </a:cubicBezTo>
                  <a:cubicBezTo>
                    <a:pt x="17" y="7"/>
                    <a:pt x="19" y="8"/>
                    <a:pt x="18" y="10"/>
                  </a:cubicBezTo>
                  <a:cubicBezTo>
                    <a:pt x="21" y="10"/>
                    <a:pt x="22" y="13"/>
                    <a:pt x="20" y="16"/>
                  </a:cubicBezTo>
                  <a:cubicBezTo>
                    <a:pt x="23" y="16"/>
                    <a:pt x="24" y="22"/>
                    <a:pt x="19" y="22"/>
                  </a:cubicBezTo>
                  <a:cubicBezTo>
                    <a:pt x="19" y="25"/>
                    <a:pt x="15" y="24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0" y="25"/>
                    <a:pt x="10" y="24"/>
                    <a:pt x="9" y="23"/>
                  </a:cubicBezTo>
                  <a:cubicBezTo>
                    <a:pt x="8" y="24"/>
                    <a:pt x="5" y="25"/>
                    <a:pt x="3" y="23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2" y="19"/>
                    <a:pt x="0" y="18"/>
                    <a:pt x="0" y="15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" y="12"/>
                    <a:pt x="1" y="10"/>
                    <a:pt x="2" y="8"/>
                  </a:cubicBezTo>
                  <a:cubicBezTo>
                    <a:pt x="3" y="6"/>
                    <a:pt x="5" y="5"/>
                    <a:pt x="6" y="6"/>
                  </a:cubicBezTo>
                  <a:close/>
                </a:path>
              </a:pathLst>
            </a:custGeom>
            <a:solidFill>
              <a:srgbClr val="3E6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55"/>
            <p:cNvSpPr>
              <a:spLocks/>
            </p:cNvSpPr>
            <p:nvPr/>
          </p:nvSpPr>
          <p:spPr bwMode="auto">
            <a:xfrm>
              <a:off x="-1246188" y="4360889"/>
              <a:ext cx="222250" cy="534988"/>
            </a:xfrm>
            <a:custGeom>
              <a:avLst/>
              <a:gdLst>
                <a:gd name="T0" fmla="*/ 10 w 10"/>
                <a:gd name="T1" fmla="*/ 5 h 24"/>
                <a:gd name="T2" fmla="*/ 10 w 10"/>
                <a:gd name="T3" fmla="*/ 0 h 24"/>
                <a:gd name="T4" fmla="*/ 9 w 10"/>
                <a:gd name="T5" fmla="*/ 0 h 24"/>
                <a:gd name="T6" fmla="*/ 6 w 10"/>
                <a:gd name="T7" fmla="*/ 5 h 24"/>
                <a:gd name="T8" fmla="*/ 2 w 10"/>
                <a:gd name="T9" fmla="*/ 7 h 24"/>
                <a:gd name="T10" fmla="*/ 2 w 10"/>
                <a:gd name="T11" fmla="*/ 12 h 24"/>
                <a:gd name="T12" fmla="*/ 0 w 10"/>
                <a:gd name="T13" fmla="*/ 14 h 24"/>
                <a:gd name="T14" fmla="*/ 4 w 10"/>
                <a:gd name="T15" fmla="*/ 18 h 24"/>
                <a:gd name="T16" fmla="*/ 3 w 10"/>
                <a:gd name="T17" fmla="*/ 22 h 24"/>
                <a:gd name="T18" fmla="*/ 9 w 10"/>
                <a:gd name="T19" fmla="*/ 22 h 24"/>
                <a:gd name="T20" fmla="*/ 10 w 10"/>
                <a:gd name="T21" fmla="*/ 23 h 24"/>
                <a:gd name="T22" fmla="*/ 10 w 10"/>
                <a:gd name="T2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10" y="5"/>
                  </a:moveTo>
                  <a:lnTo>
                    <a:pt x="10" y="0"/>
                  </a:ln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5" y="3"/>
                    <a:pt x="6" y="5"/>
                  </a:cubicBezTo>
                  <a:cubicBezTo>
                    <a:pt x="5" y="4"/>
                    <a:pt x="3" y="5"/>
                    <a:pt x="2" y="7"/>
                  </a:cubicBezTo>
                  <a:cubicBezTo>
                    <a:pt x="1" y="9"/>
                    <a:pt x="2" y="11"/>
                    <a:pt x="2" y="12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7"/>
                    <a:pt x="2" y="18"/>
                    <a:pt x="4" y="18"/>
                  </a:cubicBezTo>
                  <a:cubicBezTo>
                    <a:pt x="3" y="19"/>
                    <a:pt x="2" y="21"/>
                    <a:pt x="3" y="22"/>
                  </a:cubicBezTo>
                  <a:cubicBezTo>
                    <a:pt x="5" y="24"/>
                    <a:pt x="8" y="23"/>
                    <a:pt x="9" y="22"/>
                  </a:cubicBezTo>
                  <a:cubicBezTo>
                    <a:pt x="9" y="23"/>
                    <a:pt x="10" y="23"/>
                    <a:pt x="10" y="23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rgbClr val="688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56"/>
            <p:cNvSpPr>
              <a:spLocks/>
            </p:cNvSpPr>
            <p:nvPr/>
          </p:nvSpPr>
          <p:spPr bwMode="auto">
            <a:xfrm>
              <a:off x="-1046163" y="4405339"/>
              <a:ext cx="44450" cy="601663"/>
            </a:xfrm>
            <a:custGeom>
              <a:avLst/>
              <a:gdLst>
                <a:gd name="T0" fmla="*/ 0 w 2"/>
                <a:gd name="T1" fmla="*/ 26 h 27"/>
                <a:gd name="T2" fmla="*/ 1 w 2"/>
                <a:gd name="T3" fmla="*/ 5 h 27"/>
                <a:gd name="T4" fmla="*/ 2 w 2"/>
                <a:gd name="T5" fmla="*/ 26 h 27"/>
                <a:gd name="T6" fmla="*/ 0 w 2"/>
                <a:gd name="T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7">
                  <a:moveTo>
                    <a:pt x="0" y="26"/>
                  </a:moveTo>
                  <a:cubicBezTo>
                    <a:pt x="0" y="26"/>
                    <a:pt x="1" y="10"/>
                    <a:pt x="1" y="5"/>
                  </a:cubicBezTo>
                  <a:cubicBezTo>
                    <a:pt x="1" y="0"/>
                    <a:pt x="2" y="25"/>
                    <a:pt x="2" y="26"/>
                  </a:cubicBezTo>
                  <a:cubicBezTo>
                    <a:pt x="2" y="27"/>
                    <a:pt x="0" y="27"/>
                    <a:pt x="0" y="26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57"/>
            <p:cNvSpPr>
              <a:spLocks/>
            </p:cNvSpPr>
            <p:nvPr/>
          </p:nvSpPr>
          <p:spPr bwMode="auto">
            <a:xfrm>
              <a:off x="-1023938" y="4560914"/>
              <a:ext cx="66675" cy="155575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5 h 7"/>
                <a:gd name="T4" fmla="*/ 0 w 3"/>
                <a:gd name="T5" fmla="*/ 3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7"/>
                    <a:pt x="0" y="3"/>
                    <a:pt x="0" y="3"/>
                  </a:cubicBezTo>
                  <a:cubicBezTo>
                    <a:pt x="0" y="3"/>
                    <a:pt x="1" y="1"/>
                    <a:pt x="3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58"/>
            <p:cNvSpPr>
              <a:spLocks/>
            </p:cNvSpPr>
            <p:nvPr/>
          </p:nvSpPr>
          <p:spPr bwMode="auto">
            <a:xfrm>
              <a:off x="-1090613" y="4583139"/>
              <a:ext cx="66675" cy="177800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5 h 8"/>
                <a:gd name="T4" fmla="*/ 3 w 3"/>
                <a:gd name="T5" fmla="*/ 4 h 8"/>
                <a:gd name="T6" fmla="*/ 0 w 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0"/>
                    <a:pt x="2" y="2"/>
                    <a:pt x="3" y="5"/>
                  </a:cubicBezTo>
                  <a:cubicBezTo>
                    <a:pt x="3" y="8"/>
                    <a:pt x="3" y="4"/>
                    <a:pt x="3" y="4"/>
                  </a:cubicBezTo>
                  <a:cubicBezTo>
                    <a:pt x="3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59"/>
            <p:cNvSpPr>
              <a:spLocks/>
            </p:cNvSpPr>
            <p:nvPr/>
          </p:nvSpPr>
          <p:spPr bwMode="auto">
            <a:xfrm>
              <a:off x="-1112838" y="4694264"/>
              <a:ext cx="88900" cy="157163"/>
            </a:xfrm>
            <a:custGeom>
              <a:avLst/>
              <a:gdLst>
                <a:gd name="T0" fmla="*/ 0 w 4"/>
                <a:gd name="T1" fmla="*/ 0 h 7"/>
                <a:gd name="T2" fmla="*/ 4 w 4"/>
                <a:gd name="T3" fmla="*/ 5 h 7"/>
                <a:gd name="T4" fmla="*/ 4 w 4"/>
                <a:gd name="T5" fmla="*/ 3 h 7"/>
                <a:gd name="T6" fmla="*/ 0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0"/>
                  </a:moveTo>
                  <a:cubicBezTo>
                    <a:pt x="0" y="0"/>
                    <a:pt x="3" y="1"/>
                    <a:pt x="4" y="5"/>
                  </a:cubicBezTo>
                  <a:cubicBezTo>
                    <a:pt x="4" y="7"/>
                    <a:pt x="4" y="3"/>
                    <a:pt x="4" y="3"/>
                  </a:cubicBezTo>
                  <a:cubicBezTo>
                    <a:pt x="4" y="3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60"/>
            <p:cNvSpPr>
              <a:spLocks/>
            </p:cNvSpPr>
            <p:nvPr/>
          </p:nvSpPr>
          <p:spPr bwMode="auto">
            <a:xfrm>
              <a:off x="-1023938" y="4649814"/>
              <a:ext cx="111125" cy="201613"/>
            </a:xfrm>
            <a:custGeom>
              <a:avLst/>
              <a:gdLst>
                <a:gd name="T0" fmla="*/ 5 w 5"/>
                <a:gd name="T1" fmla="*/ 0 h 9"/>
                <a:gd name="T2" fmla="*/ 1 w 5"/>
                <a:gd name="T3" fmla="*/ 6 h 9"/>
                <a:gd name="T4" fmla="*/ 0 w 5"/>
                <a:gd name="T5" fmla="*/ 4 h 9"/>
                <a:gd name="T6" fmla="*/ 5 w 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5" y="0"/>
                  </a:moveTo>
                  <a:cubicBezTo>
                    <a:pt x="5" y="0"/>
                    <a:pt x="1" y="2"/>
                    <a:pt x="1" y="6"/>
                  </a:cubicBezTo>
                  <a:cubicBezTo>
                    <a:pt x="0" y="9"/>
                    <a:pt x="0" y="4"/>
                    <a:pt x="0" y="4"/>
                  </a:cubicBezTo>
                  <a:cubicBezTo>
                    <a:pt x="0" y="4"/>
                    <a:pt x="1" y="2"/>
                    <a:pt x="5" y="0"/>
                  </a:cubicBezTo>
                  <a:close/>
                </a:path>
              </a:pathLst>
            </a:custGeom>
            <a:solidFill>
              <a:srgbClr val="68A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73"/>
            <p:cNvSpPr>
              <a:spLocks/>
            </p:cNvSpPr>
            <p:nvPr/>
          </p:nvSpPr>
          <p:spPr bwMode="auto">
            <a:xfrm>
              <a:off x="-935038" y="4716489"/>
              <a:ext cx="246063" cy="112713"/>
            </a:xfrm>
            <a:custGeom>
              <a:avLst/>
              <a:gdLst>
                <a:gd name="T0" fmla="*/ 1 w 11"/>
                <a:gd name="T1" fmla="*/ 3 h 5"/>
                <a:gd name="T2" fmla="*/ 5 w 11"/>
                <a:gd name="T3" fmla="*/ 1 h 5"/>
                <a:gd name="T4" fmla="*/ 8 w 11"/>
                <a:gd name="T5" fmla="*/ 0 h 5"/>
                <a:gd name="T6" fmla="*/ 11 w 11"/>
                <a:gd name="T7" fmla="*/ 0 h 5"/>
                <a:gd name="T8" fmla="*/ 10 w 11"/>
                <a:gd name="T9" fmla="*/ 4 h 5"/>
                <a:gd name="T10" fmla="*/ 1 w 11"/>
                <a:gd name="T11" fmla="*/ 5 h 5"/>
                <a:gd name="T12" fmla="*/ 1 w 1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1" y="3"/>
                  </a:moveTo>
                  <a:lnTo>
                    <a:pt x="5" y="1"/>
                  </a:lnTo>
                  <a:cubicBezTo>
                    <a:pt x="5" y="1"/>
                    <a:pt x="6" y="0"/>
                    <a:pt x="8" y="0"/>
                  </a:cubicBezTo>
                  <a:cubicBezTo>
                    <a:pt x="9" y="0"/>
                    <a:pt x="11" y="0"/>
                    <a:pt x="11" y="0"/>
                  </a:cubicBezTo>
                  <a:lnTo>
                    <a:pt x="10" y="4"/>
                  </a:lnTo>
                  <a:lnTo>
                    <a:pt x="1" y="5"/>
                  </a:lnTo>
                  <a:cubicBezTo>
                    <a:pt x="0" y="5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463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4" name="矩形 10"/>
          <p:cNvSpPr/>
          <p:nvPr/>
        </p:nvSpPr>
        <p:spPr>
          <a:xfrm>
            <a:off x="0" y="4173897"/>
            <a:ext cx="9144000" cy="915566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EB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0"/>
          <p:cNvSpPr/>
          <p:nvPr/>
        </p:nvSpPr>
        <p:spPr>
          <a:xfrm>
            <a:off x="0" y="4439367"/>
            <a:ext cx="9144000" cy="704132"/>
          </a:xfrm>
          <a:custGeom>
            <a:avLst/>
            <a:gdLst>
              <a:gd name="connsiteX0" fmla="*/ 0 w 9144000"/>
              <a:gd name="connsiteY0" fmla="*/ 0 h 339502"/>
              <a:gd name="connsiteX1" fmla="*/ 9144000 w 9144000"/>
              <a:gd name="connsiteY1" fmla="*/ 0 h 339502"/>
              <a:gd name="connsiteX2" fmla="*/ 9144000 w 9144000"/>
              <a:gd name="connsiteY2" fmla="*/ 339502 h 339502"/>
              <a:gd name="connsiteX3" fmla="*/ 0 w 9144000"/>
              <a:gd name="connsiteY3" fmla="*/ 339502 h 339502"/>
              <a:gd name="connsiteX4" fmla="*/ 0 w 9144000"/>
              <a:gd name="connsiteY4" fmla="*/ 0 h 339502"/>
              <a:gd name="connsiteX0" fmla="*/ 0 w 9144000"/>
              <a:gd name="connsiteY0" fmla="*/ 286870 h 626372"/>
              <a:gd name="connsiteX1" fmla="*/ 9144000 w 9144000"/>
              <a:gd name="connsiteY1" fmla="*/ 286870 h 626372"/>
              <a:gd name="connsiteX2" fmla="*/ 9144000 w 9144000"/>
              <a:gd name="connsiteY2" fmla="*/ 626372 h 626372"/>
              <a:gd name="connsiteX3" fmla="*/ 0 w 9144000"/>
              <a:gd name="connsiteY3" fmla="*/ 626372 h 626372"/>
              <a:gd name="connsiteX4" fmla="*/ 0 w 9144000"/>
              <a:gd name="connsiteY4" fmla="*/ 286870 h 626372"/>
              <a:gd name="connsiteX0" fmla="*/ 0 w 9144000"/>
              <a:gd name="connsiteY0" fmla="*/ 425721 h 765223"/>
              <a:gd name="connsiteX1" fmla="*/ 9144000 w 9144000"/>
              <a:gd name="connsiteY1" fmla="*/ 425721 h 765223"/>
              <a:gd name="connsiteX2" fmla="*/ 9144000 w 9144000"/>
              <a:gd name="connsiteY2" fmla="*/ 765223 h 765223"/>
              <a:gd name="connsiteX3" fmla="*/ 0 w 9144000"/>
              <a:gd name="connsiteY3" fmla="*/ 765223 h 765223"/>
              <a:gd name="connsiteX4" fmla="*/ 0 w 9144000"/>
              <a:gd name="connsiteY4" fmla="*/ 425721 h 765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765223">
                <a:moveTo>
                  <a:pt x="0" y="425721"/>
                </a:moveTo>
                <a:cubicBezTo>
                  <a:pt x="3155576" y="-219737"/>
                  <a:pt x="6096000" y="-58373"/>
                  <a:pt x="9144000" y="425721"/>
                </a:cubicBezTo>
                <a:lnTo>
                  <a:pt x="9144000" y="765223"/>
                </a:lnTo>
                <a:lnTo>
                  <a:pt x="0" y="765223"/>
                </a:lnTo>
                <a:lnTo>
                  <a:pt x="0" y="42572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TextBox 122"/>
          <p:cNvSpPr txBox="1"/>
          <p:nvPr/>
        </p:nvSpPr>
        <p:spPr>
          <a:xfrm rot="158229">
            <a:off x="3206729" y="3367350"/>
            <a:ext cx="2572546" cy="79208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672824"/>
              </a:avLst>
            </a:prstTxWarp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建设</a:t>
            </a:r>
            <a:r>
              <a:rPr lang="zh-CN" altLang="en-US" sz="32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目标与内容</a:t>
            </a:r>
            <a:endParaRPr lang="zh-CN" altLang="en-US" sz="32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233" name="组合 1232"/>
          <p:cNvGrpSpPr/>
          <p:nvPr/>
        </p:nvGrpSpPr>
        <p:grpSpPr>
          <a:xfrm>
            <a:off x="1691680" y="3488101"/>
            <a:ext cx="2643774" cy="1416584"/>
            <a:chOff x="-4495993" y="2931213"/>
            <a:chExt cx="2420071" cy="1296721"/>
          </a:xfrm>
        </p:grpSpPr>
        <p:grpSp>
          <p:nvGrpSpPr>
            <p:cNvPr id="1232" name="组合 1231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1144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23" name="组合 1222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1224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3" name="组合 292"/>
          <p:cNvGrpSpPr/>
          <p:nvPr/>
        </p:nvGrpSpPr>
        <p:grpSpPr>
          <a:xfrm flipH="1">
            <a:off x="4520514" y="3488101"/>
            <a:ext cx="2643774" cy="1416584"/>
            <a:chOff x="-4495993" y="2931213"/>
            <a:chExt cx="2420071" cy="1296721"/>
          </a:xfrm>
        </p:grpSpPr>
        <p:grpSp>
          <p:nvGrpSpPr>
            <p:cNvPr id="294" name="组合 293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303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5" name="组合 294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296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56" name="Freeform 591"/>
          <p:cNvSpPr>
            <a:spLocks/>
          </p:cNvSpPr>
          <p:nvPr/>
        </p:nvSpPr>
        <p:spPr bwMode="auto">
          <a:xfrm>
            <a:off x="412900" y="1429429"/>
            <a:ext cx="1494803" cy="612142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1173"/>
          <p:cNvSpPr>
            <a:spLocks/>
          </p:cNvSpPr>
          <p:nvPr/>
        </p:nvSpPr>
        <p:spPr bwMode="auto">
          <a:xfrm>
            <a:off x="2283282" y="101063"/>
            <a:ext cx="951543" cy="348547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92"/>
          <p:cNvSpPr>
            <a:spLocks/>
          </p:cNvSpPr>
          <p:nvPr/>
        </p:nvSpPr>
        <p:spPr bwMode="auto">
          <a:xfrm>
            <a:off x="7903969" y="1851670"/>
            <a:ext cx="1204535" cy="56663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79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3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29" dur="46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34" dur="31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39" dur="4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" grpId="0" animBg="1"/>
      <p:bldP spid="356" grpId="1" animBg="1"/>
      <p:bldP spid="357" grpId="0" animBg="1"/>
      <p:bldP spid="357" grpId="1" animBg="1"/>
      <p:bldP spid="358" grpId="0" animBg="1"/>
      <p:bldP spid="35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9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" name="组合 216"/>
          <p:cNvGrpSpPr/>
          <p:nvPr/>
        </p:nvGrpSpPr>
        <p:grpSpPr>
          <a:xfrm flipH="1">
            <a:off x="-216125" y="3881119"/>
            <a:ext cx="2316710" cy="1395353"/>
            <a:chOff x="7613492" y="2031601"/>
            <a:chExt cx="2770041" cy="1668394"/>
          </a:xfrm>
        </p:grpSpPr>
        <p:grpSp>
          <p:nvGrpSpPr>
            <p:cNvPr id="218" name="组合 217"/>
            <p:cNvGrpSpPr/>
            <p:nvPr/>
          </p:nvGrpSpPr>
          <p:grpSpPr>
            <a:xfrm>
              <a:off x="8327383" y="2340764"/>
              <a:ext cx="958236" cy="1197082"/>
              <a:chOff x="-1246188" y="4338664"/>
              <a:chExt cx="534988" cy="668338"/>
            </a:xfrm>
          </p:grpSpPr>
          <p:sp>
            <p:nvSpPr>
              <p:cNvPr id="235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>
              <a:off x="9048022" y="2031601"/>
              <a:ext cx="1335511" cy="1668394"/>
              <a:chOff x="-1246188" y="4338664"/>
              <a:chExt cx="534988" cy="668338"/>
            </a:xfrm>
          </p:grpSpPr>
          <p:sp>
            <p:nvSpPr>
              <p:cNvPr id="228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7613492" y="2305000"/>
              <a:ext cx="958236" cy="1197082"/>
              <a:chOff x="-1246188" y="4338664"/>
              <a:chExt cx="534988" cy="668338"/>
            </a:xfrm>
          </p:grpSpPr>
          <p:sp>
            <p:nvSpPr>
              <p:cNvPr id="221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2" name="组合 191"/>
          <p:cNvGrpSpPr/>
          <p:nvPr/>
        </p:nvGrpSpPr>
        <p:grpSpPr>
          <a:xfrm>
            <a:off x="7007818" y="3881119"/>
            <a:ext cx="2316710" cy="1395353"/>
            <a:chOff x="7613492" y="2031601"/>
            <a:chExt cx="2770041" cy="1668394"/>
          </a:xfrm>
        </p:grpSpPr>
        <p:grpSp>
          <p:nvGrpSpPr>
            <p:cNvPr id="193" name="组合 192"/>
            <p:cNvGrpSpPr/>
            <p:nvPr/>
          </p:nvGrpSpPr>
          <p:grpSpPr>
            <a:xfrm>
              <a:off x="8327383" y="2340764"/>
              <a:ext cx="958236" cy="1197082"/>
              <a:chOff x="-1246188" y="4338664"/>
              <a:chExt cx="534988" cy="668338"/>
            </a:xfrm>
          </p:grpSpPr>
          <p:sp>
            <p:nvSpPr>
              <p:cNvPr id="210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4" name="组合 193"/>
            <p:cNvGrpSpPr/>
            <p:nvPr/>
          </p:nvGrpSpPr>
          <p:grpSpPr>
            <a:xfrm>
              <a:off x="9048022" y="2031601"/>
              <a:ext cx="1335511" cy="1668394"/>
              <a:chOff x="-1246188" y="4338664"/>
              <a:chExt cx="534988" cy="668338"/>
            </a:xfrm>
          </p:grpSpPr>
          <p:sp>
            <p:nvSpPr>
              <p:cNvPr id="203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>
              <a:off x="7613492" y="2305000"/>
              <a:ext cx="958236" cy="1197082"/>
              <a:chOff x="-1246188" y="4338664"/>
              <a:chExt cx="534988" cy="668338"/>
            </a:xfrm>
          </p:grpSpPr>
          <p:sp>
            <p:nvSpPr>
              <p:cNvPr id="196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1" name="矩形 190"/>
          <p:cNvSpPr/>
          <p:nvPr/>
        </p:nvSpPr>
        <p:spPr>
          <a:xfrm>
            <a:off x="0" y="4799445"/>
            <a:ext cx="9144000" cy="34405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112828" y="267494"/>
            <a:ext cx="289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建设步骤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29" y="1252082"/>
            <a:ext cx="1338782" cy="133878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76984"/>
            <a:ext cx="1338782" cy="133878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252082"/>
            <a:ext cx="1338782" cy="133878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2" y="1475819"/>
            <a:ext cx="1338782" cy="1338782"/>
          </a:xfrm>
          <a:prstGeom prst="rect">
            <a:avLst/>
          </a:prstGeom>
        </p:spPr>
      </p:pic>
      <p:grpSp>
        <p:nvGrpSpPr>
          <p:cNvPr id="242" name="组合 241"/>
          <p:cNvGrpSpPr/>
          <p:nvPr/>
        </p:nvGrpSpPr>
        <p:grpSpPr>
          <a:xfrm>
            <a:off x="942230" y="1059582"/>
            <a:ext cx="7446194" cy="1872208"/>
            <a:chOff x="942230" y="1059582"/>
            <a:chExt cx="7446194" cy="1872208"/>
          </a:xfrm>
        </p:grpSpPr>
        <p:sp>
          <p:nvSpPr>
            <p:cNvPr id="47" name="弧形 46"/>
            <p:cNvSpPr/>
            <p:nvPr/>
          </p:nvSpPr>
          <p:spPr>
            <a:xfrm>
              <a:off x="942230" y="1203598"/>
              <a:ext cx="1685554" cy="1685554"/>
            </a:xfrm>
            <a:prstGeom prst="arc">
              <a:avLst>
                <a:gd name="adj1" fmla="val 10972606"/>
                <a:gd name="adj2" fmla="val 19456895"/>
              </a:avLst>
            </a:prstGeom>
            <a:ln w="28575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弧形 47"/>
            <p:cNvSpPr/>
            <p:nvPr/>
          </p:nvSpPr>
          <p:spPr>
            <a:xfrm>
              <a:off x="4808157" y="1246236"/>
              <a:ext cx="1685554" cy="1685554"/>
            </a:xfrm>
            <a:prstGeom prst="arc">
              <a:avLst>
                <a:gd name="adj1" fmla="val 10972606"/>
                <a:gd name="adj2" fmla="val 19456895"/>
              </a:avLst>
            </a:prstGeom>
            <a:ln w="28575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/>
            <p:cNvSpPr/>
            <p:nvPr/>
          </p:nvSpPr>
          <p:spPr>
            <a:xfrm flipV="1">
              <a:off x="6702870" y="1059582"/>
              <a:ext cx="1685554" cy="1685554"/>
            </a:xfrm>
            <a:prstGeom prst="arc">
              <a:avLst>
                <a:gd name="adj1" fmla="val 10972606"/>
                <a:gd name="adj2" fmla="val 19456895"/>
              </a:avLst>
            </a:prstGeom>
            <a:ln w="28575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弧形 49"/>
            <p:cNvSpPr/>
            <p:nvPr/>
          </p:nvSpPr>
          <p:spPr>
            <a:xfrm flipV="1">
              <a:off x="2849101" y="1059582"/>
              <a:ext cx="1685554" cy="1685554"/>
            </a:xfrm>
            <a:prstGeom prst="arc">
              <a:avLst>
                <a:gd name="adj1" fmla="val 10972606"/>
                <a:gd name="adj2" fmla="val 19456895"/>
              </a:avLst>
            </a:prstGeom>
            <a:ln w="28575">
              <a:solidFill>
                <a:srgbClr val="FFFF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78722" y="29317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学习调研阶段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2868020" y="29317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专业策划阶段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739893" y="29317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建设实施阶段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683872" y="293179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优化整合阶段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833036" y="3280384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[2014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3—10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</a:rPr>
              <a:t>]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879092" y="328038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[2015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4—6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</a:rPr>
              <a:t>]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4752076" y="3280384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[2015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7—11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</a:rPr>
              <a:t>]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638187" y="3280384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[2016</a:t>
            </a:r>
            <a:r>
              <a:rPr lang="zh-CN" altLang="en-US" dirty="0" smtClean="0">
                <a:solidFill>
                  <a:schemeClr val="bg1"/>
                </a:solidFill>
              </a:rPr>
              <a:t>年</a:t>
            </a:r>
            <a:r>
              <a:rPr lang="en-US" altLang="zh-CN" dirty="0" smtClean="0">
                <a:solidFill>
                  <a:schemeClr val="bg1"/>
                </a:solidFill>
              </a:rPr>
              <a:t>3—6</a:t>
            </a:r>
            <a:r>
              <a:rPr lang="zh-CN" altLang="en-US" dirty="0" smtClean="0">
                <a:solidFill>
                  <a:schemeClr val="bg1"/>
                </a:solidFill>
              </a:rPr>
              <a:t>月</a:t>
            </a:r>
            <a:r>
              <a:rPr lang="en-US" altLang="zh-CN" dirty="0" smtClean="0">
                <a:solidFill>
                  <a:schemeClr val="bg1"/>
                </a:solidFill>
              </a:rPr>
              <a:t>]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4594950" y="3847072"/>
            <a:ext cx="2301262" cy="1233061"/>
            <a:chOff x="-4495993" y="2931213"/>
            <a:chExt cx="2420071" cy="1296721"/>
          </a:xfrm>
        </p:grpSpPr>
        <p:grpSp>
          <p:nvGrpSpPr>
            <p:cNvPr id="120" name="组合 119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129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122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 flipH="1">
            <a:off x="2073349" y="3847072"/>
            <a:ext cx="2301262" cy="1233061"/>
            <a:chOff x="-4495993" y="2931213"/>
            <a:chExt cx="2420071" cy="1296721"/>
          </a:xfrm>
        </p:grpSpPr>
        <p:grpSp>
          <p:nvGrpSpPr>
            <p:cNvPr id="156" name="组合 155"/>
            <p:cNvGrpSpPr/>
            <p:nvPr/>
          </p:nvGrpSpPr>
          <p:grpSpPr>
            <a:xfrm>
              <a:off x="-4495993" y="2931213"/>
              <a:ext cx="1725584" cy="1159784"/>
              <a:chOff x="-2606675" y="2295525"/>
              <a:chExt cx="1360488" cy="914400"/>
            </a:xfrm>
          </p:grpSpPr>
          <p:sp>
            <p:nvSpPr>
              <p:cNvPr id="165" name="Freeform 48"/>
              <p:cNvSpPr>
                <a:spLocks/>
              </p:cNvSpPr>
              <p:nvPr/>
            </p:nvSpPr>
            <p:spPr bwMode="auto">
              <a:xfrm>
                <a:off x="-2495550" y="2406650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5 w 56"/>
                  <a:gd name="T3" fmla="*/ 21 h 36"/>
                  <a:gd name="T4" fmla="*/ 52 w 56"/>
                  <a:gd name="T5" fmla="*/ 21 h 36"/>
                  <a:gd name="T6" fmla="*/ 46 w 56"/>
                  <a:gd name="T7" fmla="*/ 16 h 36"/>
                  <a:gd name="T8" fmla="*/ 46 w 56"/>
                  <a:gd name="T9" fmla="*/ 16 h 36"/>
                  <a:gd name="T10" fmla="*/ 45 w 56"/>
                  <a:gd name="T11" fmla="*/ 16 h 36"/>
                  <a:gd name="T12" fmla="*/ 39 w 56"/>
                  <a:gd name="T13" fmla="*/ 21 h 36"/>
                  <a:gd name="T14" fmla="*/ 37 w 56"/>
                  <a:gd name="T15" fmla="*/ 21 h 36"/>
                  <a:gd name="T16" fmla="*/ 37 w 56"/>
                  <a:gd name="T17" fmla="*/ 14 h 36"/>
                  <a:gd name="T18" fmla="*/ 19 w 56"/>
                  <a:gd name="T19" fmla="*/ 0 h 36"/>
                  <a:gd name="T20" fmla="*/ 18 w 56"/>
                  <a:gd name="T21" fmla="*/ 0 h 36"/>
                  <a:gd name="T22" fmla="*/ 18 w 56"/>
                  <a:gd name="T23" fmla="*/ 0 h 36"/>
                  <a:gd name="T24" fmla="*/ 0 w 56"/>
                  <a:gd name="T25" fmla="*/ 14 h 36"/>
                  <a:gd name="T26" fmla="*/ 0 w 56"/>
                  <a:gd name="T27" fmla="*/ 36 h 36"/>
                  <a:gd name="T28" fmla="*/ 18 w 56"/>
                  <a:gd name="T29" fmla="*/ 36 h 36"/>
                  <a:gd name="T30" fmla="*/ 36 w 56"/>
                  <a:gd name="T31" fmla="*/ 36 h 36"/>
                  <a:gd name="T32" fmla="*/ 55 w 56"/>
                  <a:gd name="T33" fmla="*/ 36 h 36"/>
                  <a:gd name="T34" fmla="*/ 55 w 56"/>
                  <a:gd name="T35" fmla="*/ 22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1"/>
                      <a:pt x="55" y="21"/>
                    </a:cubicBezTo>
                    <a:lnTo>
                      <a:pt x="52" y="21"/>
                    </a:lnTo>
                    <a:cubicBezTo>
                      <a:pt x="52" y="17"/>
                      <a:pt x="48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5" y="16"/>
                      <a:pt x="45" y="16"/>
                    </a:cubicBezTo>
                    <a:cubicBezTo>
                      <a:pt x="40" y="16"/>
                      <a:pt x="39" y="20"/>
                      <a:pt x="39" y="21"/>
                    </a:cubicBezTo>
                    <a:lnTo>
                      <a:pt x="37" y="21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55" y="36"/>
                    </a:lnTo>
                    <a:lnTo>
                      <a:pt x="55" y="22"/>
                    </a:lnTo>
                    <a:cubicBezTo>
                      <a:pt x="56" y="22"/>
                      <a:pt x="56" y="22"/>
                      <a:pt x="56" y="22"/>
                    </a:cubicBezTo>
                    <a:close/>
                  </a:path>
                </a:pathLst>
              </a:custGeom>
              <a:solidFill>
                <a:srgbClr val="A4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50"/>
              <p:cNvSpPr>
                <a:spLocks/>
              </p:cNvSpPr>
              <p:nvPr/>
            </p:nvSpPr>
            <p:spPr bwMode="auto">
              <a:xfrm>
                <a:off x="-2517775" y="2384425"/>
                <a:ext cx="1249363" cy="803275"/>
              </a:xfrm>
              <a:custGeom>
                <a:avLst/>
                <a:gdLst>
                  <a:gd name="T0" fmla="*/ 56 w 56"/>
                  <a:gd name="T1" fmla="*/ 22 h 36"/>
                  <a:gd name="T2" fmla="*/ 56 w 56"/>
                  <a:gd name="T3" fmla="*/ 22 h 36"/>
                  <a:gd name="T4" fmla="*/ 53 w 56"/>
                  <a:gd name="T5" fmla="*/ 22 h 36"/>
                  <a:gd name="T6" fmla="*/ 46 w 56"/>
                  <a:gd name="T7" fmla="*/ 16 h 36"/>
                  <a:gd name="T8" fmla="*/ 46 w 56"/>
                  <a:gd name="T9" fmla="*/ 16 h 36"/>
                  <a:gd name="T10" fmla="*/ 46 w 56"/>
                  <a:gd name="T11" fmla="*/ 16 h 36"/>
                  <a:gd name="T12" fmla="*/ 39 w 56"/>
                  <a:gd name="T13" fmla="*/ 22 h 36"/>
                  <a:gd name="T14" fmla="*/ 37 w 56"/>
                  <a:gd name="T15" fmla="*/ 22 h 36"/>
                  <a:gd name="T16" fmla="*/ 37 w 56"/>
                  <a:gd name="T17" fmla="*/ 14 h 36"/>
                  <a:gd name="T18" fmla="*/ 19 w 56"/>
                  <a:gd name="T19" fmla="*/ 0 h 36"/>
                  <a:gd name="T20" fmla="*/ 19 w 56"/>
                  <a:gd name="T21" fmla="*/ 0 h 36"/>
                  <a:gd name="T22" fmla="*/ 19 w 56"/>
                  <a:gd name="T23" fmla="*/ 0 h 36"/>
                  <a:gd name="T24" fmla="*/ 0 w 56"/>
                  <a:gd name="T25" fmla="*/ 14 h 36"/>
                  <a:gd name="T26" fmla="*/ 1 w 56"/>
                  <a:gd name="T27" fmla="*/ 36 h 36"/>
                  <a:gd name="T28" fmla="*/ 19 w 56"/>
                  <a:gd name="T29" fmla="*/ 36 h 36"/>
                  <a:gd name="T30" fmla="*/ 37 w 56"/>
                  <a:gd name="T31" fmla="*/ 36 h 36"/>
                  <a:gd name="T32" fmla="*/ 56 w 56"/>
                  <a:gd name="T33" fmla="*/ 36 h 36"/>
                  <a:gd name="T34" fmla="*/ 56 w 56"/>
                  <a:gd name="T35" fmla="*/ 23 h 36"/>
                  <a:gd name="T36" fmla="*/ 56 w 56"/>
                  <a:gd name="T3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36">
                    <a:moveTo>
                      <a:pt x="56" y="22"/>
                    </a:moveTo>
                    <a:cubicBezTo>
                      <a:pt x="56" y="22"/>
                      <a:pt x="56" y="22"/>
                      <a:pt x="56" y="22"/>
                    </a:cubicBezTo>
                    <a:lnTo>
                      <a:pt x="53" y="22"/>
                    </a:lnTo>
                    <a:cubicBezTo>
                      <a:pt x="52" y="17"/>
                      <a:pt x="49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6"/>
                      <a:pt x="40" y="20"/>
                      <a:pt x="39" y="22"/>
                    </a:cubicBezTo>
                    <a:lnTo>
                      <a:pt x="37" y="22"/>
                    </a:lnTo>
                    <a:lnTo>
                      <a:pt x="37" y="14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0" y="14"/>
                    </a:lnTo>
                    <a:lnTo>
                      <a:pt x="1" y="36"/>
                    </a:lnTo>
                    <a:lnTo>
                      <a:pt x="19" y="36"/>
                    </a:lnTo>
                    <a:lnTo>
                      <a:pt x="37" y="36"/>
                    </a:lnTo>
                    <a:lnTo>
                      <a:pt x="56" y="36"/>
                    </a:lnTo>
                    <a:lnTo>
                      <a:pt x="56" y="23"/>
                    </a:lnTo>
                    <a:cubicBezTo>
                      <a:pt x="56" y="23"/>
                      <a:pt x="56" y="23"/>
                      <a:pt x="56" y="22"/>
                    </a:cubicBezTo>
                    <a:close/>
                  </a:path>
                </a:pathLst>
              </a:custGeom>
              <a:solidFill>
                <a:srgbClr val="A4A5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53"/>
              <p:cNvSpPr>
                <a:spLocks/>
              </p:cNvSpPr>
              <p:nvPr/>
            </p:nvSpPr>
            <p:spPr bwMode="auto">
              <a:xfrm>
                <a:off x="-2606675" y="2295525"/>
                <a:ext cx="1003300" cy="423863"/>
              </a:xfrm>
              <a:custGeom>
                <a:avLst/>
                <a:gdLst>
                  <a:gd name="T0" fmla="*/ 43 w 45"/>
                  <a:gd name="T1" fmla="*/ 18 h 19"/>
                  <a:gd name="T2" fmla="*/ 44 w 45"/>
                  <a:gd name="T3" fmla="*/ 18 h 19"/>
                  <a:gd name="T4" fmla="*/ 44 w 45"/>
                  <a:gd name="T5" fmla="*/ 17 h 19"/>
                  <a:gd name="T6" fmla="*/ 34 w 45"/>
                  <a:gd name="T7" fmla="*/ 9 h 19"/>
                  <a:gd name="T8" fmla="*/ 34 w 45"/>
                  <a:gd name="T9" fmla="*/ 5 h 19"/>
                  <a:gd name="T10" fmla="*/ 35 w 45"/>
                  <a:gd name="T11" fmla="*/ 5 h 19"/>
                  <a:gd name="T12" fmla="*/ 36 w 45"/>
                  <a:gd name="T13" fmla="*/ 5 h 19"/>
                  <a:gd name="T14" fmla="*/ 35 w 45"/>
                  <a:gd name="T15" fmla="*/ 4 h 19"/>
                  <a:gd name="T16" fmla="*/ 25 w 45"/>
                  <a:gd name="T17" fmla="*/ 2 h 19"/>
                  <a:gd name="T18" fmla="*/ 25 w 45"/>
                  <a:gd name="T19" fmla="*/ 2 h 19"/>
                  <a:gd name="T20" fmla="*/ 23 w 45"/>
                  <a:gd name="T21" fmla="*/ 1 h 19"/>
                  <a:gd name="T22" fmla="*/ 22 w 45"/>
                  <a:gd name="T23" fmla="*/ 0 h 19"/>
                  <a:gd name="T24" fmla="*/ 21 w 45"/>
                  <a:gd name="T25" fmla="*/ 1 h 19"/>
                  <a:gd name="T26" fmla="*/ 0 w 45"/>
                  <a:gd name="T27" fmla="*/ 17 h 19"/>
                  <a:gd name="T28" fmla="*/ 0 w 45"/>
                  <a:gd name="T29" fmla="*/ 18 h 19"/>
                  <a:gd name="T30" fmla="*/ 1 w 45"/>
                  <a:gd name="T31" fmla="*/ 18 h 19"/>
                  <a:gd name="T32" fmla="*/ 22 w 45"/>
                  <a:gd name="T33" fmla="*/ 2 h 19"/>
                  <a:gd name="T34" fmla="*/ 43 w 45"/>
                  <a:gd name="T3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" h="19">
                    <a:moveTo>
                      <a:pt x="43" y="18"/>
                    </a:moveTo>
                    <a:cubicBezTo>
                      <a:pt x="43" y="19"/>
                      <a:pt x="44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lnTo>
                      <a:pt x="34" y="9"/>
                    </a:lnTo>
                    <a:lnTo>
                      <a:pt x="34" y="5"/>
                    </a:lnTo>
                    <a:lnTo>
                      <a:pt x="35" y="5"/>
                    </a:lnTo>
                    <a:cubicBezTo>
                      <a:pt x="35" y="5"/>
                      <a:pt x="36" y="5"/>
                      <a:pt x="36" y="5"/>
                    </a:cubicBezTo>
                    <a:cubicBezTo>
                      <a:pt x="36" y="4"/>
                      <a:pt x="35" y="4"/>
                      <a:pt x="35" y="4"/>
                    </a:cubicBezTo>
                    <a:lnTo>
                      <a:pt x="25" y="2"/>
                    </a:lnTo>
                    <a:cubicBezTo>
                      <a:pt x="25" y="2"/>
                      <a:pt x="25" y="2"/>
                      <a:pt x="25" y="2"/>
                    </a:cubicBezTo>
                    <a:lnTo>
                      <a:pt x="23" y="1"/>
                    </a:ln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lose/>
                  </a:path>
                </a:pathLst>
              </a:custGeom>
              <a:solidFill>
                <a:srgbClr val="A2A3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5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0 w 19"/>
                  <a:gd name="T1" fmla="*/ 6 h 20"/>
                  <a:gd name="T2" fmla="*/ 0 w 19"/>
                  <a:gd name="T3" fmla="*/ 20 h 20"/>
                  <a:gd name="T4" fmla="*/ 19 w 19"/>
                  <a:gd name="T5" fmla="*/ 20 h 20"/>
                  <a:gd name="T6" fmla="*/ 19 w 19"/>
                  <a:gd name="T7" fmla="*/ 6 h 20"/>
                  <a:gd name="T8" fmla="*/ 16 w 19"/>
                  <a:gd name="T9" fmla="*/ 6 h 20"/>
                  <a:gd name="T10" fmla="*/ 10 w 19"/>
                  <a:gd name="T11" fmla="*/ 0 h 20"/>
                  <a:gd name="T12" fmla="*/ 3 w 19"/>
                  <a:gd name="T13" fmla="*/ 5 h 20"/>
                  <a:gd name="T14" fmla="*/ 0 w 19"/>
                  <a:gd name="T15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0">
                    <a:moveTo>
                      <a:pt x="0" y="6"/>
                    </a:moveTo>
                    <a:lnTo>
                      <a:pt x="0" y="20"/>
                    </a:lnTo>
                    <a:lnTo>
                      <a:pt x="19" y="20"/>
                    </a:lnTo>
                    <a:lnTo>
                      <a:pt x="19" y="6"/>
                    </a:lnTo>
                    <a:lnTo>
                      <a:pt x="16" y="6"/>
                    </a:lnTo>
                    <a:cubicBezTo>
                      <a:pt x="16" y="6"/>
                      <a:pt x="15" y="1"/>
                      <a:pt x="10" y="0"/>
                    </a:cubicBezTo>
                    <a:cubicBezTo>
                      <a:pt x="4" y="0"/>
                      <a:pt x="3" y="4"/>
                      <a:pt x="3" y="5"/>
                    </a:cubicBezTo>
                    <a:cubicBezTo>
                      <a:pt x="3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6"/>
              <p:cNvSpPr>
                <a:spLocks/>
              </p:cNvSpPr>
              <p:nvPr/>
            </p:nvSpPr>
            <p:spPr bwMode="auto">
              <a:xfrm>
                <a:off x="-1714500" y="2741613"/>
                <a:ext cx="423863" cy="446088"/>
              </a:xfrm>
              <a:custGeom>
                <a:avLst/>
                <a:gdLst>
                  <a:gd name="T0" fmla="*/ 15 w 19"/>
                  <a:gd name="T1" fmla="*/ 4 h 20"/>
                  <a:gd name="T2" fmla="*/ 15 w 19"/>
                  <a:gd name="T3" fmla="*/ 3 h 20"/>
                  <a:gd name="T4" fmla="*/ 11 w 19"/>
                  <a:gd name="T5" fmla="*/ 0 h 20"/>
                  <a:gd name="T6" fmla="*/ 6 w 19"/>
                  <a:gd name="T7" fmla="*/ 1 h 20"/>
                  <a:gd name="T8" fmla="*/ 6 w 19"/>
                  <a:gd name="T9" fmla="*/ 1 h 20"/>
                  <a:gd name="T10" fmla="*/ 4 w 19"/>
                  <a:gd name="T11" fmla="*/ 3 h 20"/>
                  <a:gd name="T12" fmla="*/ 4 w 19"/>
                  <a:gd name="T13" fmla="*/ 4 h 20"/>
                  <a:gd name="T14" fmla="*/ 4 w 19"/>
                  <a:gd name="T15" fmla="*/ 4 h 20"/>
                  <a:gd name="T16" fmla="*/ 3 w 19"/>
                  <a:gd name="T17" fmla="*/ 5 h 20"/>
                  <a:gd name="T18" fmla="*/ 3 w 19"/>
                  <a:gd name="T19" fmla="*/ 6 h 20"/>
                  <a:gd name="T20" fmla="*/ 3 w 19"/>
                  <a:gd name="T21" fmla="*/ 6 h 20"/>
                  <a:gd name="T22" fmla="*/ 0 w 19"/>
                  <a:gd name="T23" fmla="*/ 6 h 20"/>
                  <a:gd name="T24" fmla="*/ 0 w 19"/>
                  <a:gd name="T25" fmla="*/ 6 h 20"/>
                  <a:gd name="T26" fmla="*/ 0 w 19"/>
                  <a:gd name="T27" fmla="*/ 19 h 20"/>
                  <a:gd name="T28" fmla="*/ 0 w 19"/>
                  <a:gd name="T29" fmla="*/ 20 h 20"/>
                  <a:gd name="T30" fmla="*/ 0 w 19"/>
                  <a:gd name="T31" fmla="*/ 20 h 20"/>
                  <a:gd name="T32" fmla="*/ 19 w 19"/>
                  <a:gd name="T33" fmla="*/ 6 h 20"/>
                  <a:gd name="T34" fmla="*/ 19 w 19"/>
                  <a:gd name="T35" fmla="*/ 6 h 20"/>
                  <a:gd name="T36" fmla="*/ 16 w 19"/>
                  <a:gd name="T37" fmla="*/ 6 h 20"/>
                  <a:gd name="T38" fmla="*/ 16 w 19"/>
                  <a:gd name="T39" fmla="*/ 6 h 20"/>
                  <a:gd name="T40" fmla="*/ 15 w 19"/>
                  <a:gd name="T4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0">
                    <a:moveTo>
                      <a:pt x="15" y="4"/>
                    </a:moveTo>
                    <a:lnTo>
                      <a:pt x="15" y="3"/>
                    </a:lnTo>
                    <a:cubicBezTo>
                      <a:pt x="14" y="2"/>
                      <a:pt x="13" y="1"/>
                      <a:pt x="11" y="0"/>
                    </a:cubicBezTo>
                    <a:lnTo>
                      <a:pt x="6" y="1"/>
                    </a:lnTo>
                    <a:cubicBezTo>
                      <a:pt x="6" y="1"/>
                      <a:pt x="6" y="1"/>
                      <a:pt x="6" y="1"/>
                    </a:cubicBezTo>
                    <a:lnTo>
                      <a:pt x="4" y="3"/>
                    </a:lnTo>
                    <a:cubicBezTo>
                      <a:pt x="4" y="4"/>
                      <a:pt x="4" y="4"/>
                      <a:pt x="4" y="4"/>
                    </a:cubicBezTo>
                    <a:lnTo>
                      <a:pt x="4" y="4"/>
                    </a:ln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lnTo>
                      <a:pt x="3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6"/>
                    </a:lnTo>
                    <a:lnTo>
                      <a:pt x="16" y="6"/>
                    </a:lnTo>
                    <a:cubicBezTo>
                      <a:pt x="16" y="6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7"/>
              <p:cNvSpPr>
                <a:spLocks/>
              </p:cNvSpPr>
              <p:nvPr/>
            </p:nvSpPr>
            <p:spPr bwMode="auto">
              <a:xfrm>
                <a:off x="-1714500" y="2741613"/>
                <a:ext cx="446088" cy="133350"/>
              </a:xfrm>
              <a:custGeom>
                <a:avLst/>
                <a:gdLst>
                  <a:gd name="T0" fmla="*/ 19 w 20"/>
                  <a:gd name="T1" fmla="*/ 5 h 6"/>
                  <a:gd name="T2" fmla="*/ 16 w 20"/>
                  <a:gd name="T3" fmla="*/ 5 h 6"/>
                  <a:gd name="T4" fmla="*/ 10 w 20"/>
                  <a:gd name="T5" fmla="*/ 0 h 6"/>
                  <a:gd name="T6" fmla="*/ 9 w 20"/>
                  <a:gd name="T7" fmla="*/ 0 h 6"/>
                  <a:gd name="T8" fmla="*/ 9 w 20"/>
                  <a:gd name="T9" fmla="*/ 0 h 6"/>
                  <a:gd name="T10" fmla="*/ 3 w 20"/>
                  <a:gd name="T11" fmla="*/ 5 h 6"/>
                  <a:gd name="T12" fmla="*/ 0 w 20"/>
                  <a:gd name="T13" fmla="*/ 5 h 6"/>
                  <a:gd name="T14" fmla="*/ 0 w 20"/>
                  <a:gd name="T15" fmla="*/ 6 h 6"/>
                  <a:gd name="T16" fmla="*/ 3 w 20"/>
                  <a:gd name="T17" fmla="*/ 6 h 6"/>
                  <a:gd name="T18" fmla="*/ 4 w 20"/>
                  <a:gd name="T19" fmla="*/ 6 h 6"/>
                  <a:gd name="T20" fmla="*/ 9 w 20"/>
                  <a:gd name="T21" fmla="*/ 1 h 6"/>
                  <a:gd name="T22" fmla="*/ 15 w 20"/>
                  <a:gd name="T23" fmla="*/ 6 h 6"/>
                  <a:gd name="T24" fmla="*/ 16 w 20"/>
                  <a:gd name="T25" fmla="*/ 6 h 6"/>
                  <a:gd name="T26" fmla="*/ 19 w 20"/>
                  <a:gd name="T27" fmla="*/ 6 h 6"/>
                  <a:gd name="T28" fmla="*/ 20 w 20"/>
                  <a:gd name="T29" fmla="*/ 6 h 6"/>
                  <a:gd name="T30" fmla="*/ 19 w 20"/>
                  <a:gd name="T3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6">
                    <a:moveTo>
                      <a:pt x="19" y="5"/>
                    </a:moveTo>
                    <a:lnTo>
                      <a:pt x="16" y="5"/>
                    </a:lnTo>
                    <a:cubicBezTo>
                      <a:pt x="15" y="1"/>
                      <a:pt x="12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3" y="4"/>
                      <a:pt x="3" y="5"/>
                    </a:cubicBezTo>
                    <a:lnTo>
                      <a:pt x="0" y="5"/>
                    </a:lnTo>
                    <a:lnTo>
                      <a:pt x="0" y="6"/>
                    </a:lnTo>
                    <a:lnTo>
                      <a:pt x="3" y="6"/>
                    </a:ln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1"/>
                      <a:pt x="9" y="1"/>
                    </a:cubicBezTo>
                    <a:cubicBezTo>
                      <a:pt x="14" y="1"/>
                      <a:pt x="15" y="6"/>
                      <a:pt x="15" y="6"/>
                    </a:cubicBezTo>
                    <a:cubicBezTo>
                      <a:pt x="15" y="6"/>
                      <a:pt x="15" y="6"/>
                      <a:pt x="16" y="6"/>
                    </a:cubicBezTo>
                    <a:lnTo>
                      <a:pt x="19" y="6"/>
                    </a:lnTo>
                    <a:cubicBezTo>
                      <a:pt x="19" y="6"/>
                      <a:pt x="20" y="6"/>
                      <a:pt x="20" y="6"/>
                    </a:cubicBezTo>
                    <a:cubicBezTo>
                      <a:pt x="20" y="5"/>
                      <a:pt x="19" y="5"/>
                      <a:pt x="19" y="5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78"/>
              <p:cNvSpPr>
                <a:spLocks/>
              </p:cNvSpPr>
              <p:nvPr/>
            </p:nvSpPr>
            <p:spPr bwMode="auto">
              <a:xfrm>
                <a:off x="-2517775" y="2384425"/>
                <a:ext cx="803275" cy="803275"/>
              </a:xfrm>
              <a:custGeom>
                <a:avLst/>
                <a:gdLst>
                  <a:gd name="T0" fmla="*/ 36 w 36"/>
                  <a:gd name="T1" fmla="*/ 14 h 36"/>
                  <a:gd name="T2" fmla="*/ 18 w 36"/>
                  <a:gd name="T3" fmla="*/ 0 h 36"/>
                  <a:gd name="T4" fmla="*/ 18 w 36"/>
                  <a:gd name="T5" fmla="*/ 0 h 36"/>
                  <a:gd name="T6" fmla="*/ 18 w 36"/>
                  <a:gd name="T7" fmla="*/ 0 h 36"/>
                  <a:gd name="T8" fmla="*/ 0 w 36"/>
                  <a:gd name="T9" fmla="*/ 14 h 36"/>
                  <a:gd name="T10" fmla="*/ 0 w 36"/>
                  <a:gd name="T11" fmla="*/ 36 h 36"/>
                  <a:gd name="T12" fmla="*/ 18 w 36"/>
                  <a:gd name="T13" fmla="*/ 36 h 36"/>
                  <a:gd name="T14" fmla="*/ 36 w 36"/>
                  <a:gd name="T15" fmla="*/ 36 h 36"/>
                  <a:gd name="T16" fmla="*/ 36 w 36"/>
                  <a:gd name="T1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14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36" y="36"/>
                    </a:lnTo>
                    <a:lnTo>
                      <a:pt x="36" y="14"/>
                    </a:lnTo>
                    <a:close/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9"/>
              <p:cNvSpPr>
                <a:spLocks/>
              </p:cNvSpPr>
              <p:nvPr/>
            </p:nvSpPr>
            <p:spPr bwMode="auto">
              <a:xfrm>
                <a:off x="-2517775" y="2384425"/>
                <a:ext cx="669925" cy="803275"/>
              </a:xfrm>
              <a:custGeom>
                <a:avLst/>
                <a:gdLst>
                  <a:gd name="T0" fmla="*/ 30 w 30"/>
                  <a:gd name="T1" fmla="*/ 9 h 36"/>
                  <a:gd name="T2" fmla="*/ 18 w 30"/>
                  <a:gd name="T3" fmla="*/ 0 h 36"/>
                  <a:gd name="T4" fmla="*/ 18 w 30"/>
                  <a:gd name="T5" fmla="*/ 0 h 36"/>
                  <a:gd name="T6" fmla="*/ 18 w 30"/>
                  <a:gd name="T7" fmla="*/ 0 h 36"/>
                  <a:gd name="T8" fmla="*/ 0 w 30"/>
                  <a:gd name="T9" fmla="*/ 14 h 36"/>
                  <a:gd name="T10" fmla="*/ 0 w 30"/>
                  <a:gd name="T11" fmla="*/ 36 h 36"/>
                  <a:gd name="T12" fmla="*/ 30 w 30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6">
                    <a:moveTo>
                      <a:pt x="30" y="9"/>
                    </a:move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0" y="14"/>
                    </a:lnTo>
                    <a:lnTo>
                      <a:pt x="0" y="36"/>
                    </a:lnTo>
                    <a:lnTo>
                      <a:pt x="30" y="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80"/>
              <p:cNvSpPr>
                <a:spLocks noChangeArrowheads="1"/>
              </p:cNvSpPr>
              <p:nvPr/>
            </p:nvSpPr>
            <p:spPr bwMode="auto">
              <a:xfrm>
                <a:off x="-2138363" y="2495550"/>
                <a:ext cx="66675" cy="134938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Rectangle 81"/>
              <p:cNvSpPr>
                <a:spLocks noChangeArrowheads="1"/>
              </p:cNvSpPr>
              <p:nvPr/>
            </p:nvSpPr>
            <p:spPr bwMode="auto">
              <a:xfrm>
                <a:off x="-1870075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82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83"/>
              <p:cNvSpPr>
                <a:spLocks noChangeArrowheads="1"/>
              </p:cNvSpPr>
              <p:nvPr/>
            </p:nvSpPr>
            <p:spPr bwMode="auto">
              <a:xfrm>
                <a:off x="-22494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84"/>
              <p:cNvSpPr>
                <a:spLocks noChangeArrowheads="1"/>
              </p:cNvSpPr>
              <p:nvPr/>
            </p:nvSpPr>
            <p:spPr bwMode="auto">
              <a:xfrm>
                <a:off x="-2071688" y="2741613"/>
                <a:ext cx="88900" cy="155575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8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86"/>
              <p:cNvSpPr>
                <a:spLocks noChangeArrowheads="1"/>
              </p:cNvSpPr>
              <p:nvPr/>
            </p:nvSpPr>
            <p:spPr bwMode="auto">
              <a:xfrm>
                <a:off x="-22494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Rectangle 87"/>
              <p:cNvSpPr>
                <a:spLocks noChangeArrowheads="1"/>
              </p:cNvSpPr>
              <p:nvPr/>
            </p:nvSpPr>
            <p:spPr bwMode="auto">
              <a:xfrm>
                <a:off x="-20716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Rectangle 88"/>
              <p:cNvSpPr>
                <a:spLocks noChangeArrowheads="1"/>
              </p:cNvSpPr>
              <p:nvPr/>
            </p:nvSpPr>
            <p:spPr bwMode="auto">
              <a:xfrm>
                <a:off x="-1870075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89"/>
              <p:cNvSpPr>
                <a:spLocks/>
              </p:cNvSpPr>
              <p:nvPr/>
            </p:nvSpPr>
            <p:spPr bwMode="auto">
              <a:xfrm>
                <a:off x="-2005013" y="2384425"/>
                <a:ext cx="157163" cy="111125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0 h 5"/>
                  <a:gd name="T4" fmla="*/ 7 w 7"/>
                  <a:gd name="T5" fmla="*/ 5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7" y="0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8D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90"/>
              <p:cNvSpPr>
                <a:spLocks/>
              </p:cNvSpPr>
              <p:nvPr/>
            </p:nvSpPr>
            <p:spPr bwMode="auto">
              <a:xfrm>
                <a:off x="-2071688" y="2339975"/>
                <a:ext cx="268288" cy="66675"/>
              </a:xfrm>
              <a:custGeom>
                <a:avLst/>
                <a:gdLst>
                  <a:gd name="T0" fmla="*/ 1 w 12"/>
                  <a:gd name="T1" fmla="*/ 2 h 3"/>
                  <a:gd name="T2" fmla="*/ 11 w 12"/>
                  <a:gd name="T3" fmla="*/ 3 h 3"/>
                  <a:gd name="T4" fmla="*/ 12 w 12"/>
                  <a:gd name="T5" fmla="*/ 3 h 3"/>
                  <a:gd name="T6" fmla="*/ 11 w 12"/>
                  <a:gd name="T7" fmla="*/ 2 h 3"/>
                  <a:gd name="T8" fmla="*/ 1 w 12"/>
                  <a:gd name="T9" fmla="*/ 0 h 3"/>
                  <a:gd name="T10" fmla="*/ 0 w 12"/>
                  <a:gd name="T11" fmla="*/ 1 h 3"/>
                  <a:gd name="T12" fmla="*/ 1 w 1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" y="2"/>
                    </a:moveTo>
                    <a:lnTo>
                      <a:pt x="11" y="3"/>
                    </a:lnTo>
                    <a:cubicBezTo>
                      <a:pt x="11" y="3"/>
                      <a:pt x="11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lnTo>
                      <a:pt x="1" y="0"/>
                    </a:ln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91"/>
              <p:cNvSpPr>
                <a:spLocks/>
              </p:cNvSpPr>
              <p:nvPr/>
            </p:nvSpPr>
            <p:spPr bwMode="auto">
              <a:xfrm>
                <a:off x="-2606675" y="2295525"/>
                <a:ext cx="981075" cy="423863"/>
              </a:xfrm>
              <a:custGeom>
                <a:avLst/>
                <a:gdLst>
                  <a:gd name="T0" fmla="*/ 44 w 44"/>
                  <a:gd name="T1" fmla="*/ 17 h 19"/>
                  <a:gd name="T2" fmla="*/ 23 w 44"/>
                  <a:gd name="T3" fmla="*/ 1 h 19"/>
                  <a:gd name="T4" fmla="*/ 22 w 44"/>
                  <a:gd name="T5" fmla="*/ 0 h 19"/>
                  <a:gd name="T6" fmla="*/ 21 w 44"/>
                  <a:gd name="T7" fmla="*/ 1 h 19"/>
                  <a:gd name="T8" fmla="*/ 0 w 44"/>
                  <a:gd name="T9" fmla="*/ 17 h 19"/>
                  <a:gd name="T10" fmla="*/ 0 w 44"/>
                  <a:gd name="T11" fmla="*/ 18 h 19"/>
                  <a:gd name="T12" fmla="*/ 1 w 44"/>
                  <a:gd name="T13" fmla="*/ 18 h 19"/>
                  <a:gd name="T14" fmla="*/ 22 w 44"/>
                  <a:gd name="T15" fmla="*/ 2 h 19"/>
                  <a:gd name="T16" fmla="*/ 43 w 44"/>
                  <a:gd name="T17" fmla="*/ 18 h 19"/>
                  <a:gd name="T18" fmla="*/ 44 w 44"/>
                  <a:gd name="T19" fmla="*/ 18 h 19"/>
                  <a:gd name="T20" fmla="*/ 44 w 44"/>
                  <a:gd name="T2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19">
                    <a:moveTo>
                      <a:pt x="44" y="17"/>
                    </a:moveTo>
                    <a:lnTo>
                      <a:pt x="23" y="1"/>
                    </a:lnTo>
                    <a:cubicBezTo>
                      <a:pt x="23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1"/>
                    </a:cubicBezTo>
                    <a:lnTo>
                      <a:pt x="0" y="17"/>
                    </a:ln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lnTo>
                      <a:pt x="22" y="2"/>
                    </a:lnTo>
                    <a:lnTo>
                      <a:pt x="43" y="18"/>
                    </a:lnTo>
                    <a:cubicBezTo>
                      <a:pt x="43" y="19"/>
                      <a:pt x="44" y="19"/>
                      <a:pt x="44" y="18"/>
                    </a:cubicBezTo>
                    <a:cubicBezTo>
                      <a:pt x="44" y="18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92"/>
              <p:cNvSpPr>
                <a:spLocks noChangeArrowheads="1"/>
              </p:cNvSpPr>
              <p:nvPr/>
            </p:nvSpPr>
            <p:spPr bwMode="auto">
              <a:xfrm>
                <a:off x="-1558925" y="2963863"/>
                <a:ext cx="133350" cy="223838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93"/>
              <p:cNvSpPr>
                <a:spLocks/>
              </p:cNvSpPr>
              <p:nvPr/>
            </p:nvSpPr>
            <p:spPr bwMode="auto">
              <a:xfrm>
                <a:off x="-1558925" y="2963863"/>
                <a:ext cx="133350" cy="112713"/>
              </a:xfrm>
              <a:custGeom>
                <a:avLst/>
                <a:gdLst>
                  <a:gd name="T0" fmla="*/ 0 w 6"/>
                  <a:gd name="T1" fmla="*/ 5 h 5"/>
                  <a:gd name="T2" fmla="*/ 6 w 6"/>
                  <a:gd name="T3" fmla="*/ 1 h 5"/>
                  <a:gd name="T4" fmla="*/ 6 w 6"/>
                  <a:gd name="T5" fmla="*/ 0 h 5"/>
                  <a:gd name="T6" fmla="*/ 0 w 6"/>
                  <a:gd name="T7" fmla="*/ 0 h 5"/>
                  <a:gd name="T8" fmla="*/ 0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lnTo>
                      <a:pt x="6" y="1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65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Rectangle 94"/>
              <p:cNvSpPr>
                <a:spLocks noChangeArrowheads="1"/>
              </p:cNvSpPr>
              <p:nvPr/>
            </p:nvSpPr>
            <p:spPr bwMode="auto">
              <a:xfrm>
                <a:off x="-2427288" y="2741613"/>
                <a:ext cx="88900" cy="155575"/>
              </a:xfrm>
              <a:prstGeom prst="rect">
                <a:avLst/>
              </a:pr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Rectangle 95"/>
              <p:cNvSpPr>
                <a:spLocks noChangeArrowheads="1"/>
              </p:cNvSpPr>
              <p:nvPr/>
            </p:nvSpPr>
            <p:spPr bwMode="auto">
              <a:xfrm>
                <a:off x="-2427288" y="2941638"/>
                <a:ext cx="88900" cy="157163"/>
              </a:xfrm>
              <a:prstGeom prst="rect">
                <a:avLst/>
              </a:prstGeom>
              <a:solidFill>
                <a:srgbClr val="DD7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96"/>
              <p:cNvSpPr>
                <a:spLocks/>
              </p:cNvSpPr>
              <p:nvPr/>
            </p:nvSpPr>
            <p:spPr bwMode="auto">
              <a:xfrm>
                <a:off x="-2249488" y="2741613"/>
                <a:ext cx="88900" cy="155575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7 h 7"/>
                  <a:gd name="T4" fmla="*/ 4 w 4"/>
                  <a:gd name="T5" fmla="*/ 5 h 7"/>
                  <a:gd name="T6" fmla="*/ 4 w 4"/>
                  <a:gd name="T7" fmla="*/ 0 h 7"/>
                  <a:gd name="T8" fmla="*/ 0 w 4"/>
                  <a:gd name="T9" fmla="*/ 0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lnTo>
                      <a:pt x="2" y="7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97"/>
              <p:cNvSpPr>
                <a:spLocks/>
              </p:cNvSpPr>
              <p:nvPr/>
            </p:nvSpPr>
            <p:spPr bwMode="auto">
              <a:xfrm>
                <a:off x="-2427288" y="2941638"/>
                <a:ext cx="88900" cy="157163"/>
              </a:xfrm>
              <a:custGeom>
                <a:avLst/>
                <a:gdLst>
                  <a:gd name="T0" fmla="*/ 4 w 4"/>
                  <a:gd name="T1" fmla="*/ 4 h 7"/>
                  <a:gd name="T2" fmla="*/ 4 w 4"/>
                  <a:gd name="T3" fmla="*/ 0 h 7"/>
                  <a:gd name="T4" fmla="*/ 0 w 4"/>
                  <a:gd name="T5" fmla="*/ 0 h 7"/>
                  <a:gd name="T6" fmla="*/ 0 w 4"/>
                  <a:gd name="T7" fmla="*/ 7 h 7"/>
                  <a:gd name="T8" fmla="*/ 4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4" y="4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A857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-2742221" y="3395556"/>
              <a:ext cx="666299" cy="832378"/>
              <a:chOff x="-1246188" y="4338664"/>
              <a:chExt cx="534988" cy="668338"/>
            </a:xfrm>
          </p:grpSpPr>
          <p:sp>
            <p:nvSpPr>
              <p:cNvPr id="158" name="Freeform 54"/>
              <p:cNvSpPr>
                <a:spLocks/>
              </p:cNvSpPr>
              <p:nvPr/>
            </p:nvSpPr>
            <p:spPr bwMode="auto">
              <a:xfrm>
                <a:off x="-1246188" y="4338664"/>
                <a:ext cx="534988" cy="557213"/>
              </a:xfrm>
              <a:custGeom>
                <a:avLst/>
                <a:gdLst>
                  <a:gd name="T0" fmla="*/ 6 w 24"/>
                  <a:gd name="T1" fmla="*/ 6 h 25"/>
                  <a:gd name="T2" fmla="*/ 9 w 24"/>
                  <a:gd name="T3" fmla="*/ 1 h 25"/>
                  <a:gd name="T4" fmla="*/ 13 w 24"/>
                  <a:gd name="T5" fmla="*/ 4 h 25"/>
                  <a:gd name="T6" fmla="*/ 16 w 24"/>
                  <a:gd name="T7" fmla="*/ 7 h 25"/>
                  <a:gd name="T8" fmla="*/ 18 w 24"/>
                  <a:gd name="T9" fmla="*/ 10 h 25"/>
                  <a:gd name="T10" fmla="*/ 20 w 24"/>
                  <a:gd name="T11" fmla="*/ 16 h 25"/>
                  <a:gd name="T12" fmla="*/ 19 w 24"/>
                  <a:gd name="T13" fmla="*/ 22 h 25"/>
                  <a:gd name="T14" fmla="*/ 14 w 24"/>
                  <a:gd name="T15" fmla="*/ 23 h 25"/>
                  <a:gd name="T16" fmla="*/ 12 w 24"/>
                  <a:gd name="T17" fmla="*/ 25 h 25"/>
                  <a:gd name="T18" fmla="*/ 9 w 24"/>
                  <a:gd name="T19" fmla="*/ 23 h 25"/>
                  <a:gd name="T20" fmla="*/ 3 w 24"/>
                  <a:gd name="T21" fmla="*/ 23 h 25"/>
                  <a:gd name="T22" fmla="*/ 4 w 24"/>
                  <a:gd name="T23" fmla="*/ 19 h 25"/>
                  <a:gd name="T24" fmla="*/ 0 w 24"/>
                  <a:gd name="T25" fmla="*/ 15 h 25"/>
                  <a:gd name="T26" fmla="*/ 2 w 24"/>
                  <a:gd name="T27" fmla="*/ 13 h 25"/>
                  <a:gd name="T28" fmla="*/ 2 w 24"/>
                  <a:gd name="T29" fmla="*/ 8 h 25"/>
                  <a:gd name="T30" fmla="*/ 6 w 24"/>
                  <a:gd name="T31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" h="25">
                    <a:moveTo>
                      <a:pt x="6" y="6"/>
                    </a:moveTo>
                    <a:cubicBezTo>
                      <a:pt x="5" y="4"/>
                      <a:pt x="6" y="1"/>
                      <a:pt x="9" y="1"/>
                    </a:cubicBezTo>
                    <a:cubicBezTo>
                      <a:pt x="11" y="0"/>
                      <a:pt x="13" y="2"/>
                      <a:pt x="13" y="4"/>
                    </a:cubicBezTo>
                    <a:cubicBezTo>
                      <a:pt x="14" y="3"/>
                      <a:pt x="17" y="3"/>
                      <a:pt x="16" y="7"/>
                    </a:cubicBezTo>
                    <a:cubicBezTo>
                      <a:pt x="17" y="7"/>
                      <a:pt x="19" y="8"/>
                      <a:pt x="18" y="10"/>
                    </a:cubicBezTo>
                    <a:cubicBezTo>
                      <a:pt x="21" y="10"/>
                      <a:pt x="22" y="13"/>
                      <a:pt x="20" y="16"/>
                    </a:cubicBezTo>
                    <a:cubicBezTo>
                      <a:pt x="23" y="16"/>
                      <a:pt x="24" y="22"/>
                      <a:pt x="19" y="22"/>
                    </a:cubicBezTo>
                    <a:cubicBezTo>
                      <a:pt x="19" y="25"/>
                      <a:pt x="15" y="24"/>
                      <a:pt x="14" y="23"/>
                    </a:cubicBezTo>
                    <a:cubicBezTo>
                      <a:pt x="14" y="24"/>
                      <a:pt x="13" y="25"/>
                      <a:pt x="12" y="25"/>
                    </a:cubicBezTo>
                    <a:cubicBezTo>
                      <a:pt x="10" y="25"/>
                      <a:pt x="10" y="24"/>
                      <a:pt x="9" y="23"/>
                    </a:cubicBezTo>
                    <a:cubicBezTo>
                      <a:pt x="8" y="24"/>
                      <a:pt x="5" y="25"/>
                      <a:pt x="3" y="23"/>
                    </a:cubicBezTo>
                    <a:cubicBezTo>
                      <a:pt x="2" y="22"/>
                      <a:pt x="3" y="20"/>
                      <a:pt x="4" y="19"/>
                    </a:cubicBezTo>
                    <a:cubicBezTo>
                      <a:pt x="2" y="19"/>
                      <a:pt x="0" y="18"/>
                      <a:pt x="0" y="15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" y="12"/>
                      <a:pt x="1" y="10"/>
                      <a:pt x="2" y="8"/>
                    </a:cubicBezTo>
                    <a:cubicBezTo>
                      <a:pt x="3" y="6"/>
                      <a:pt x="5" y="5"/>
                      <a:pt x="6" y="6"/>
                    </a:cubicBezTo>
                    <a:close/>
                  </a:path>
                </a:pathLst>
              </a:custGeom>
              <a:solidFill>
                <a:srgbClr val="3E6A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55"/>
              <p:cNvSpPr>
                <a:spLocks/>
              </p:cNvSpPr>
              <p:nvPr/>
            </p:nvSpPr>
            <p:spPr bwMode="auto">
              <a:xfrm>
                <a:off x="-1246188" y="4360889"/>
                <a:ext cx="222250" cy="534988"/>
              </a:xfrm>
              <a:custGeom>
                <a:avLst/>
                <a:gdLst>
                  <a:gd name="T0" fmla="*/ 10 w 10"/>
                  <a:gd name="T1" fmla="*/ 5 h 24"/>
                  <a:gd name="T2" fmla="*/ 10 w 10"/>
                  <a:gd name="T3" fmla="*/ 0 h 24"/>
                  <a:gd name="T4" fmla="*/ 9 w 10"/>
                  <a:gd name="T5" fmla="*/ 0 h 24"/>
                  <a:gd name="T6" fmla="*/ 6 w 10"/>
                  <a:gd name="T7" fmla="*/ 5 h 24"/>
                  <a:gd name="T8" fmla="*/ 2 w 10"/>
                  <a:gd name="T9" fmla="*/ 7 h 24"/>
                  <a:gd name="T10" fmla="*/ 2 w 10"/>
                  <a:gd name="T11" fmla="*/ 12 h 24"/>
                  <a:gd name="T12" fmla="*/ 0 w 10"/>
                  <a:gd name="T13" fmla="*/ 14 h 24"/>
                  <a:gd name="T14" fmla="*/ 4 w 10"/>
                  <a:gd name="T15" fmla="*/ 18 h 24"/>
                  <a:gd name="T16" fmla="*/ 3 w 10"/>
                  <a:gd name="T17" fmla="*/ 22 h 24"/>
                  <a:gd name="T18" fmla="*/ 9 w 10"/>
                  <a:gd name="T19" fmla="*/ 22 h 24"/>
                  <a:gd name="T20" fmla="*/ 10 w 10"/>
                  <a:gd name="T21" fmla="*/ 23 h 24"/>
                  <a:gd name="T22" fmla="*/ 10 w 10"/>
                  <a:gd name="T23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4">
                    <a:moveTo>
                      <a:pt x="10" y="5"/>
                    </a:moveTo>
                    <a:lnTo>
                      <a:pt x="10" y="0"/>
                    </a:ln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5" y="3"/>
                      <a:pt x="6" y="5"/>
                    </a:cubicBezTo>
                    <a:cubicBezTo>
                      <a:pt x="5" y="4"/>
                      <a:pt x="3" y="5"/>
                      <a:pt x="2" y="7"/>
                    </a:cubicBezTo>
                    <a:cubicBezTo>
                      <a:pt x="1" y="9"/>
                      <a:pt x="2" y="11"/>
                      <a:pt x="2" y="12"/>
                    </a:cubicBezTo>
                    <a:cubicBezTo>
                      <a:pt x="1" y="12"/>
                      <a:pt x="0" y="12"/>
                      <a:pt x="0" y="14"/>
                    </a:cubicBezTo>
                    <a:cubicBezTo>
                      <a:pt x="0" y="17"/>
                      <a:pt x="2" y="18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5" y="24"/>
                      <a:pt x="8" y="23"/>
                      <a:pt x="9" y="22"/>
                    </a:cubicBezTo>
                    <a:cubicBezTo>
                      <a:pt x="9" y="23"/>
                      <a:pt x="10" y="23"/>
                      <a:pt x="10" y="23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688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56"/>
              <p:cNvSpPr>
                <a:spLocks/>
              </p:cNvSpPr>
              <p:nvPr/>
            </p:nvSpPr>
            <p:spPr bwMode="auto">
              <a:xfrm>
                <a:off x="-1046163" y="4405339"/>
                <a:ext cx="44450" cy="601663"/>
              </a:xfrm>
              <a:custGeom>
                <a:avLst/>
                <a:gdLst>
                  <a:gd name="T0" fmla="*/ 0 w 2"/>
                  <a:gd name="T1" fmla="*/ 26 h 27"/>
                  <a:gd name="T2" fmla="*/ 1 w 2"/>
                  <a:gd name="T3" fmla="*/ 5 h 27"/>
                  <a:gd name="T4" fmla="*/ 2 w 2"/>
                  <a:gd name="T5" fmla="*/ 26 h 27"/>
                  <a:gd name="T6" fmla="*/ 0 w 2"/>
                  <a:gd name="T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7">
                    <a:moveTo>
                      <a:pt x="0" y="26"/>
                    </a:moveTo>
                    <a:cubicBezTo>
                      <a:pt x="0" y="26"/>
                      <a:pt x="1" y="10"/>
                      <a:pt x="1" y="5"/>
                    </a:cubicBezTo>
                    <a:cubicBezTo>
                      <a:pt x="1" y="0"/>
                      <a:pt x="2" y="25"/>
                      <a:pt x="2" y="26"/>
                    </a:cubicBezTo>
                    <a:cubicBezTo>
                      <a:pt x="2" y="27"/>
                      <a:pt x="0" y="27"/>
                      <a:pt x="0" y="26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57"/>
              <p:cNvSpPr>
                <a:spLocks/>
              </p:cNvSpPr>
              <p:nvPr/>
            </p:nvSpPr>
            <p:spPr bwMode="auto">
              <a:xfrm>
                <a:off x="-1023938" y="4560914"/>
                <a:ext cx="66675" cy="155575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5 h 7"/>
                  <a:gd name="T4" fmla="*/ 0 w 3"/>
                  <a:gd name="T5" fmla="*/ 3 h 7"/>
                  <a:gd name="T6" fmla="*/ 3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0" y="3"/>
                      <a:pt x="0" y="3"/>
                    </a:cubicBezTo>
                    <a:cubicBezTo>
                      <a:pt x="0" y="3"/>
                      <a:pt x="1" y="1"/>
                      <a:pt x="3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58"/>
              <p:cNvSpPr>
                <a:spLocks/>
              </p:cNvSpPr>
              <p:nvPr/>
            </p:nvSpPr>
            <p:spPr bwMode="auto">
              <a:xfrm>
                <a:off x="-1090613" y="4583139"/>
                <a:ext cx="66675" cy="177800"/>
              </a:xfrm>
              <a:custGeom>
                <a:avLst/>
                <a:gdLst>
                  <a:gd name="T0" fmla="*/ 0 w 3"/>
                  <a:gd name="T1" fmla="*/ 0 h 8"/>
                  <a:gd name="T2" fmla="*/ 3 w 3"/>
                  <a:gd name="T3" fmla="*/ 5 h 8"/>
                  <a:gd name="T4" fmla="*/ 3 w 3"/>
                  <a:gd name="T5" fmla="*/ 4 h 8"/>
                  <a:gd name="T6" fmla="*/ 0 w 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0" y="0"/>
                    </a:moveTo>
                    <a:cubicBezTo>
                      <a:pt x="0" y="0"/>
                      <a:pt x="2" y="2"/>
                      <a:pt x="3" y="5"/>
                    </a:cubicBezTo>
                    <a:cubicBezTo>
                      <a:pt x="3" y="8"/>
                      <a:pt x="3" y="4"/>
                      <a:pt x="3" y="4"/>
                    </a:cubicBezTo>
                    <a:cubicBezTo>
                      <a:pt x="3" y="4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59"/>
              <p:cNvSpPr>
                <a:spLocks/>
              </p:cNvSpPr>
              <p:nvPr/>
            </p:nvSpPr>
            <p:spPr bwMode="auto">
              <a:xfrm>
                <a:off x="-1112838" y="4694264"/>
                <a:ext cx="88900" cy="157163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5 h 7"/>
                  <a:gd name="T4" fmla="*/ 4 w 4"/>
                  <a:gd name="T5" fmla="*/ 3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3" y="1"/>
                      <a:pt x="4" y="5"/>
                    </a:cubicBezTo>
                    <a:cubicBezTo>
                      <a:pt x="4" y="7"/>
                      <a:pt x="4" y="3"/>
                      <a:pt x="4" y="3"/>
                    </a:cubicBezTo>
                    <a:cubicBezTo>
                      <a:pt x="4" y="3"/>
                      <a:pt x="3" y="1"/>
                      <a:pt x="0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0"/>
              <p:cNvSpPr>
                <a:spLocks/>
              </p:cNvSpPr>
              <p:nvPr/>
            </p:nvSpPr>
            <p:spPr bwMode="auto">
              <a:xfrm>
                <a:off x="-1023938" y="4649814"/>
                <a:ext cx="111125" cy="201613"/>
              </a:xfrm>
              <a:custGeom>
                <a:avLst/>
                <a:gdLst>
                  <a:gd name="T0" fmla="*/ 5 w 5"/>
                  <a:gd name="T1" fmla="*/ 0 h 9"/>
                  <a:gd name="T2" fmla="*/ 1 w 5"/>
                  <a:gd name="T3" fmla="*/ 6 h 9"/>
                  <a:gd name="T4" fmla="*/ 0 w 5"/>
                  <a:gd name="T5" fmla="*/ 4 h 9"/>
                  <a:gd name="T6" fmla="*/ 5 w 5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0"/>
                    </a:moveTo>
                    <a:cubicBezTo>
                      <a:pt x="5" y="0"/>
                      <a:pt x="1" y="2"/>
                      <a:pt x="1" y="6"/>
                    </a:cubicBezTo>
                    <a:cubicBezTo>
                      <a:pt x="0" y="9"/>
                      <a:pt x="0" y="4"/>
                      <a:pt x="0" y="4"/>
                    </a:cubicBezTo>
                    <a:cubicBezTo>
                      <a:pt x="0" y="4"/>
                      <a:pt x="1" y="2"/>
                      <a:pt x="5" y="0"/>
                    </a:cubicBezTo>
                    <a:close/>
                  </a:path>
                </a:pathLst>
              </a:custGeom>
              <a:solidFill>
                <a:srgbClr val="68A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4415388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75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AD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1506" y="0"/>
            <a:ext cx="4562494" cy="5143500"/>
          </a:xfrm>
          <a:prstGeom prst="rect">
            <a:avLst/>
          </a:prstGeom>
          <a:solidFill>
            <a:srgbClr val="18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112828" y="267494"/>
            <a:ext cx="28993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保障措施</a:t>
            </a:r>
            <a:endParaRPr lang="zh-CN" altLang="en-US" sz="44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15616" y="1269327"/>
            <a:ext cx="3292338" cy="2787044"/>
            <a:chOff x="254879" y="1124744"/>
            <a:chExt cx="5520930" cy="4673602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698850" y="4680715"/>
              <a:ext cx="4662399" cy="295514"/>
            </a:xfrm>
            <a:custGeom>
              <a:avLst/>
              <a:gdLst>
                <a:gd name="T0" fmla="*/ 617 w 1407"/>
                <a:gd name="T1" fmla="*/ 0 h 89"/>
                <a:gd name="T2" fmla="*/ 580 w 1407"/>
                <a:gd name="T3" fmla="*/ 0 h 89"/>
                <a:gd name="T4" fmla="*/ 580 w 1407"/>
                <a:gd name="T5" fmla="*/ 9 h 89"/>
                <a:gd name="T6" fmla="*/ 557 w 1407"/>
                <a:gd name="T7" fmla="*/ 40 h 89"/>
                <a:gd name="T8" fmla="*/ 488 w 1407"/>
                <a:gd name="T9" fmla="*/ 54 h 89"/>
                <a:gd name="T10" fmla="*/ 419 w 1407"/>
                <a:gd name="T11" fmla="*/ 40 h 89"/>
                <a:gd name="T12" fmla="*/ 397 w 1407"/>
                <a:gd name="T13" fmla="*/ 9 h 89"/>
                <a:gd name="T14" fmla="*/ 397 w 1407"/>
                <a:gd name="T15" fmla="*/ 4 h 89"/>
                <a:gd name="T16" fmla="*/ 361 w 1407"/>
                <a:gd name="T17" fmla="*/ 5 h 89"/>
                <a:gd name="T18" fmla="*/ 360 w 1407"/>
                <a:gd name="T19" fmla="*/ 9 h 89"/>
                <a:gd name="T20" fmla="*/ 338 w 1407"/>
                <a:gd name="T21" fmla="*/ 40 h 89"/>
                <a:gd name="T22" fmla="*/ 269 w 1407"/>
                <a:gd name="T23" fmla="*/ 54 h 89"/>
                <a:gd name="T24" fmla="*/ 200 w 1407"/>
                <a:gd name="T25" fmla="*/ 40 h 89"/>
                <a:gd name="T26" fmla="*/ 177 w 1407"/>
                <a:gd name="T27" fmla="*/ 15 h 89"/>
                <a:gd name="T28" fmla="*/ 0 w 1407"/>
                <a:gd name="T29" fmla="*/ 44 h 89"/>
                <a:gd name="T30" fmla="*/ 703 w 1407"/>
                <a:gd name="T31" fmla="*/ 89 h 89"/>
                <a:gd name="T32" fmla="*/ 1407 w 1407"/>
                <a:gd name="T33" fmla="*/ 44 h 89"/>
                <a:gd name="T34" fmla="*/ 1239 w 1407"/>
                <a:gd name="T35" fmla="*/ 15 h 89"/>
                <a:gd name="T36" fmla="*/ 1216 w 1407"/>
                <a:gd name="T37" fmla="*/ 40 h 89"/>
                <a:gd name="T38" fmla="*/ 1147 w 1407"/>
                <a:gd name="T39" fmla="*/ 54 h 89"/>
                <a:gd name="T40" fmla="*/ 1078 w 1407"/>
                <a:gd name="T41" fmla="*/ 40 h 89"/>
                <a:gd name="T42" fmla="*/ 1055 w 1407"/>
                <a:gd name="T43" fmla="*/ 9 h 89"/>
                <a:gd name="T44" fmla="*/ 1055 w 1407"/>
                <a:gd name="T45" fmla="*/ 5 h 89"/>
                <a:gd name="T46" fmla="*/ 1019 w 1407"/>
                <a:gd name="T47" fmla="*/ 4 h 89"/>
                <a:gd name="T48" fmla="*/ 1019 w 1407"/>
                <a:gd name="T49" fmla="*/ 9 h 89"/>
                <a:gd name="T50" fmla="*/ 996 w 1407"/>
                <a:gd name="T51" fmla="*/ 40 h 89"/>
                <a:gd name="T52" fmla="*/ 927 w 1407"/>
                <a:gd name="T53" fmla="*/ 54 h 89"/>
                <a:gd name="T54" fmla="*/ 858 w 1407"/>
                <a:gd name="T55" fmla="*/ 40 h 89"/>
                <a:gd name="T56" fmla="*/ 836 w 1407"/>
                <a:gd name="T57" fmla="*/ 9 h 89"/>
                <a:gd name="T58" fmla="*/ 836 w 1407"/>
                <a:gd name="T59" fmla="*/ 0 h 89"/>
                <a:gd name="T60" fmla="*/ 799 w 1407"/>
                <a:gd name="T61" fmla="*/ 0 h 89"/>
                <a:gd name="T62" fmla="*/ 799 w 1407"/>
                <a:gd name="T63" fmla="*/ 9 h 89"/>
                <a:gd name="T64" fmla="*/ 777 w 1407"/>
                <a:gd name="T65" fmla="*/ 40 h 89"/>
                <a:gd name="T66" fmla="*/ 708 w 1407"/>
                <a:gd name="T67" fmla="*/ 54 h 89"/>
                <a:gd name="T68" fmla="*/ 639 w 1407"/>
                <a:gd name="T69" fmla="*/ 40 h 89"/>
                <a:gd name="T70" fmla="*/ 617 w 1407"/>
                <a:gd name="T71" fmla="*/ 9 h 89"/>
                <a:gd name="T72" fmla="*/ 617 w 1407"/>
                <a:gd name="T7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7" h="89">
                  <a:moveTo>
                    <a:pt x="617" y="0"/>
                  </a:moveTo>
                  <a:cubicBezTo>
                    <a:pt x="604" y="0"/>
                    <a:pt x="592" y="0"/>
                    <a:pt x="580" y="0"/>
                  </a:cubicBezTo>
                  <a:cubicBezTo>
                    <a:pt x="581" y="3"/>
                    <a:pt x="581" y="6"/>
                    <a:pt x="580" y="9"/>
                  </a:cubicBezTo>
                  <a:cubicBezTo>
                    <a:pt x="582" y="20"/>
                    <a:pt x="575" y="31"/>
                    <a:pt x="557" y="40"/>
                  </a:cubicBezTo>
                  <a:cubicBezTo>
                    <a:pt x="539" y="49"/>
                    <a:pt x="514" y="54"/>
                    <a:pt x="488" y="54"/>
                  </a:cubicBezTo>
                  <a:cubicBezTo>
                    <a:pt x="463" y="54"/>
                    <a:pt x="438" y="49"/>
                    <a:pt x="419" y="40"/>
                  </a:cubicBezTo>
                  <a:cubicBezTo>
                    <a:pt x="402" y="31"/>
                    <a:pt x="395" y="20"/>
                    <a:pt x="397" y="9"/>
                  </a:cubicBezTo>
                  <a:cubicBezTo>
                    <a:pt x="397" y="7"/>
                    <a:pt x="397" y="6"/>
                    <a:pt x="397" y="4"/>
                  </a:cubicBezTo>
                  <a:cubicBezTo>
                    <a:pt x="385" y="4"/>
                    <a:pt x="373" y="5"/>
                    <a:pt x="361" y="5"/>
                  </a:cubicBezTo>
                  <a:cubicBezTo>
                    <a:pt x="361" y="6"/>
                    <a:pt x="361" y="8"/>
                    <a:pt x="360" y="9"/>
                  </a:cubicBezTo>
                  <a:cubicBezTo>
                    <a:pt x="363" y="20"/>
                    <a:pt x="356" y="31"/>
                    <a:pt x="338" y="40"/>
                  </a:cubicBezTo>
                  <a:cubicBezTo>
                    <a:pt x="319" y="49"/>
                    <a:pt x="294" y="54"/>
                    <a:pt x="269" y="54"/>
                  </a:cubicBezTo>
                  <a:cubicBezTo>
                    <a:pt x="244" y="54"/>
                    <a:pt x="218" y="49"/>
                    <a:pt x="200" y="40"/>
                  </a:cubicBezTo>
                  <a:cubicBezTo>
                    <a:pt x="185" y="32"/>
                    <a:pt x="178" y="23"/>
                    <a:pt x="177" y="15"/>
                  </a:cubicBezTo>
                  <a:cubicBezTo>
                    <a:pt x="67" y="22"/>
                    <a:pt x="0" y="33"/>
                    <a:pt x="0" y="44"/>
                  </a:cubicBezTo>
                  <a:cubicBezTo>
                    <a:pt x="0" y="69"/>
                    <a:pt x="315" y="89"/>
                    <a:pt x="703" y="89"/>
                  </a:cubicBezTo>
                  <a:cubicBezTo>
                    <a:pt x="1092" y="89"/>
                    <a:pt x="1407" y="69"/>
                    <a:pt x="1407" y="44"/>
                  </a:cubicBezTo>
                  <a:cubicBezTo>
                    <a:pt x="1407" y="33"/>
                    <a:pt x="1343" y="23"/>
                    <a:pt x="1239" y="15"/>
                  </a:cubicBezTo>
                  <a:cubicBezTo>
                    <a:pt x="1238" y="24"/>
                    <a:pt x="1230" y="33"/>
                    <a:pt x="1216" y="40"/>
                  </a:cubicBezTo>
                  <a:cubicBezTo>
                    <a:pt x="1197" y="49"/>
                    <a:pt x="1172" y="54"/>
                    <a:pt x="1147" y="54"/>
                  </a:cubicBezTo>
                  <a:cubicBezTo>
                    <a:pt x="1122" y="54"/>
                    <a:pt x="1096" y="49"/>
                    <a:pt x="1078" y="40"/>
                  </a:cubicBezTo>
                  <a:cubicBezTo>
                    <a:pt x="1060" y="31"/>
                    <a:pt x="1053" y="20"/>
                    <a:pt x="1055" y="9"/>
                  </a:cubicBezTo>
                  <a:cubicBezTo>
                    <a:pt x="1055" y="8"/>
                    <a:pt x="1055" y="7"/>
                    <a:pt x="1055" y="5"/>
                  </a:cubicBezTo>
                  <a:cubicBezTo>
                    <a:pt x="1043" y="5"/>
                    <a:pt x="1031" y="5"/>
                    <a:pt x="1019" y="4"/>
                  </a:cubicBezTo>
                  <a:cubicBezTo>
                    <a:pt x="1019" y="6"/>
                    <a:pt x="1019" y="7"/>
                    <a:pt x="1019" y="9"/>
                  </a:cubicBezTo>
                  <a:cubicBezTo>
                    <a:pt x="1021" y="20"/>
                    <a:pt x="1014" y="31"/>
                    <a:pt x="996" y="40"/>
                  </a:cubicBezTo>
                  <a:cubicBezTo>
                    <a:pt x="978" y="49"/>
                    <a:pt x="953" y="54"/>
                    <a:pt x="927" y="54"/>
                  </a:cubicBezTo>
                  <a:cubicBezTo>
                    <a:pt x="902" y="54"/>
                    <a:pt x="877" y="49"/>
                    <a:pt x="858" y="40"/>
                  </a:cubicBezTo>
                  <a:cubicBezTo>
                    <a:pt x="841" y="31"/>
                    <a:pt x="834" y="20"/>
                    <a:pt x="836" y="9"/>
                  </a:cubicBezTo>
                  <a:cubicBezTo>
                    <a:pt x="835" y="6"/>
                    <a:pt x="835" y="3"/>
                    <a:pt x="836" y="0"/>
                  </a:cubicBezTo>
                  <a:cubicBezTo>
                    <a:pt x="824" y="0"/>
                    <a:pt x="812" y="0"/>
                    <a:pt x="799" y="0"/>
                  </a:cubicBezTo>
                  <a:cubicBezTo>
                    <a:pt x="800" y="3"/>
                    <a:pt x="800" y="6"/>
                    <a:pt x="799" y="9"/>
                  </a:cubicBezTo>
                  <a:cubicBezTo>
                    <a:pt x="802" y="20"/>
                    <a:pt x="795" y="31"/>
                    <a:pt x="777" y="40"/>
                  </a:cubicBezTo>
                  <a:cubicBezTo>
                    <a:pt x="758" y="49"/>
                    <a:pt x="733" y="54"/>
                    <a:pt x="708" y="54"/>
                  </a:cubicBezTo>
                  <a:cubicBezTo>
                    <a:pt x="683" y="54"/>
                    <a:pt x="657" y="49"/>
                    <a:pt x="639" y="40"/>
                  </a:cubicBezTo>
                  <a:cubicBezTo>
                    <a:pt x="621" y="31"/>
                    <a:pt x="614" y="20"/>
                    <a:pt x="617" y="9"/>
                  </a:cubicBezTo>
                  <a:cubicBezTo>
                    <a:pt x="616" y="6"/>
                    <a:pt x="616" y="3"/>
                    <a:pt x="617" y="0"/>
                  </a:cubicBezTo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54879" y="4913205"/>
              <a:ext cx="679262" cy="358538"/>
              <a:chOff x="254879" y="4913205"/>
              <a:chExt cx="679262" cy="358538"/>
            </a:xfrm>
          </p:grpSpPr>
          <p:sp>
            <p:nvSpPr>
              <p:cNvPr id="56" name="Freeform 6"/>
              <p:cNvSpPr>
                <a:spLocks/>
              </p:cNvSpPr>
              <p:nvPr/>
            </p:nvSpPr>
            <p:spPr bwMode="auto">
              <a:xfrm>
                <a:off x="254879" y="4969226"/>
                <a:ext cx="679262" cy="302517"/>
              </a:xfrm>
              <a:custGeom>
                <a:avLst/>
                <a:gdLst>
                  <a:gd name="T0" fmla="*/ 171 w 205"/>
                  <a:gd name="T1" fmla="*/ 72 h 91"/>
                  <a:gd name="T2" fmla="*/ 34 w 205"/>
                  <a:gd name="T3" fmla="*/ 72 h 91"/>
                  <a:gd name="T4" fmla="*/ 42 w 205"/>
                  <a:gd name="T5" fmla="*/ 14 h 91"/>
                  <a:gd name="T6" fmla="*/ 163 w 205"/>
                  <a:gd name="T7" fmla="*/ 14 h 91"/>
                  <a:gd name="T8" fmla="*/ 171 w 205"/>
                  <a:gd name="T9" fmla="*/ 7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91">
                    <a:moveTo>
                      <a:pt x="171" y="72"/>
                    </a:moveTo>
                    <a:cubicBezTo>
                      <a:pt x="134" y="91"/>
                      <a:pt x="71" y="91"/>
                      <a:pt x="34" y="72"/>
                    </a:cubicBezTo>
                    <a:cubicBezTo>
                      <a:pt x="0" y="55"/>
                      <a:pt x="6" y="29"/>
                      <a:pt x="42" y="14"/>
                    </a:cubicBezTo>
                    <a:cubicBezTo>
                      <a:pt x="76" y="0"/>
                      <a:pt x="129" y="0"/>
                      <a:pt x="163" y="14"/>
                    </a:cubicBezTo>
                    <a:cubicBezTo>
                      <a:pt x="199" y="29"/>
                      <a:pt x="205" y="55"/>
                      <a:pt x="171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254879" y="4939815"/>
                <a:ext cx="679262" cy="305318"/>
              </a:xfrm>
              <a:custGeom>
                <a:avLst/>
                <a:gdLst>
                  <a:gd name="T0" fmla="*/ 171 w 205"/>
                  <a:gd name="T1" fmla="*/ 73 h 92"/>
                  <a:gd name="T2" fmla="*/ 34 w 205"/>
                  <a:gd name="T3" fmla="*/ 73 h 92"/>
                  <a:gd name="T4" fmla="*/ 42 w 205"/>
                  <a:gd name="T5" fmla="*/ 14 h 92"/>
                  <a:gd name="T6" fmla="*/ 163 w 205"/>
                  <a:gd name="T7" fmla="*/ 14 h 92"/>
                  <a:gd name="T8" fmla="*/ 171 w 205"/>
                  <a:gd name="T9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92">
                    <a:moveTo>
                      <a:pt x="171" y="73"/>
                    </a:moveTo>
                    <a:cubicBezTo>
                      <a:pt x="134" y="92"/>
                      <a:pt x="71" y="92"/>
                      <a:pt x="34" y="73"/>
                    </a:cubicBezTo>
                    <a:cubicBezTo>
                      <a:pt x="0" y="55"/>
                      <a:pt x="6" y="29"/>
                      <a:pt x="42" y="14"/>
                    </a:cubicBezTo>
                    <a:cubicBezTo>
                      <a:pt x="76" y="0"/>
                      <a:pt x="129" y="0"/>
                      <a:pt x="163" y="14"/>
                    </a:cubicBezTo>
                    <a:cubicBezTo>
                      <a:pt x="199" y="29"/>
                      <a:pt x="205" y="55"/>
                      <a:pt x="171" y="73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254879" y="4913205"/>
                <a:ext cx="679262" cy="305318"/>
              </a:xfrm>
              <a:custGeom>
                <a:avLst/>
                <a:gdLst>
                  <a:gd name="T0" fmla="*/ 171 w 205"/>
                  <a:gd name="T1" fmla="*/ 73 h 92"/>
                  <a:gd name="T2" fmla="*/ 34 w 205"/>
                  <a:gd name="T3" fmla="*/ 73 h 92"/>
                  <a:gd name="T4" fmla="*/ 42 w 205"/>
                  <a:gd name="T5" fmla="*/ 14 h 92"/>
                  <a:gd name="T6" fmla="*/ 163 w 205"/>
                  <a:gd name="T7" fmla="*/ 14 h 92"/>
                  <a:gd name="T8" fmla="*/ 171 w 205"/>
                  <a:gd name="T9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92">
                    <a:moveTo>
                      <a:pt x="171" y="73"/>
                    </a:moveTo>
                    <a:cubicBezTo>
                      <a:pt x="134" y="92"/>
                      <a:pt x="71" y="92"/>
                      <a:pt x="34" y="73"/>
                    </a:cubicBezTo>
                    <a:cubicBezTo>
                      <a:pt x="0" y="55"/>
                      <a:pt x="6" y="29"/>
                      <a:pt x="42" y="14"/>
                    </a:cubicBezTo>
                    <a:cubicBezTo>
                      <a:pt x="76" y="0"/>
                      <a:pt x="129" y="0"/>
                      <a:pt x="163" y="14"/>
                    </a:cubicBezTo>
                    <a:cubicBezTo>
                      <a:pt x="199" y="29"/>
                      <a:pt x="205" y="55"/>
                      <a:pt x="171" y="73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434148" y="4956622"/>
                <a:ext cx="386549" cy="172266"/>
              </a:xfrm>
              <a:custGeom>
                <a:avLst/>
                <a:gdLst>
                  <a:gd name="T0" fmla="*/ 56 w 276"/>
                  <a:gd name="T1" fmla="*/ 50 h 123"/>
                  <a:gd name="T2" fmla="*/ 80 w 276"/>
                  <a:gd name="T3" fmla="*/ 59 h 123"/>
                  <a:gd name="T4" fmla="*/ 125 w 276"/>
                  <a:gd name="T5" fmla="*/ 0 h 123"/>
                  <a:gd name="T6" fmla="*/ 163 w 276"/>
                  <a:gd name="T7" fmla="*/ 17 h 123"/>
                  <a:gd name="T8" fmla="*/ 132 w 276"/>
                  <a:gd name="T9" fmla="*/ 59 h 123"/>
                  <a:gd name="T10" fmla="*/ 116 w 276"/>
                  <a:gd name="T11" fmla="*/ 71 h 123"/>
                  <a:gd name="T12" fmla="*/ 118 w 276"/>
                  <a:gd name="T13" fmla="*/ 71 h 123"/>
                  <a:gd name="T14" fmla="*/ 142 w 276"/>
                  <a:gd name="T15" fmla="*/ 64 h 123"/>
                  <a:gd name="T16" fmla="*/ 239 w 276"/>
                  <a:gd name="T17" fmla="*/ 47 h 123"/>
                  <a:gd name="T18" fmla="*/ 276 w 276"/>
                  <a:gd name="T19" fmla="*/ 64 h 123"/>
                  <a:gd name="T20" fmla="*/ 137 w 276"/>
                  <a:gd name="T21" fmla="*/ 85 h 123"/>
                  <a:gd name="T22" fmla="*/ 161 w 276"/>
                  <a:gd name="T23" fmla="*/ 97 h 123"/>
                  <a:gd name="T24" fmla="*/ 139 w 276"/>
                  <a:gd name="T25" fmla="*/ 106 h 123"/>
                  <a:gd name="T26" fmla="*/ 104 w 276"/>
                  <a:gd name="T27" fmla="*/ 90 h 123"/>
                  <a:gd name="T28" fmla="*/ 90 w 276"/>
                  <a:gd name="T29" fmla="*/ 97 h 123"/>
                  <a:gd name="T30" fmla="*/ 123 w 276"/>
                  <a:gd name="T31" fmla="*/ 114 h 123"/>
                  <a:gd name="T32" fmla="*/ 101 w 276"/>
                  <a:gd name="T33" fmla="*/ 123 h 123"/>
                  <a:gd name="T34" fmla="*/ 68 w 276"/>
                  <a:gd name="T35" fmla="*/ 106 h 123"/>
                  <a:gd name="T36" fmla="*/ 35 w 276"/>
                  <a:gd name="T37" fmla="*/ 123 h 123"/>
                  <a:gd name="T38" fmla="*/ 0 w 276"/>
                  <a:gd name="T39" fmla="*/ 104 h 123"/>
                  <a:gd name="T40" fmla="*/ 33 w 276"/>
                  <a:gd name="T41" fmla="*/ 90 h 123"/>
                  <a:gd name="T42" fmla="*/ 0 w 276"/>
                  <a:gd name="T43" fmla="*/ 73 h 123"/>
                  <a:gd name="T44" fmla="*/ 21 w 276"/>
                  <a:gd name="T45" fmla="*/ 64 h 123"/>
                  <a:gd name="T46" fmla="*/ 54 w 276"/>
                  <a:gd name="T47" fmla="*/ 80 h 123"/>
                  <a:gd name="T48" fmla="*/ 68 w 276"/>
                  <a:gd name="T49" fmla="*/ 73 h 123"/>
                  <a:gd name="T50" fmla="*/ 37 w 276"/>
                  <a:gd name="T51" fmla="*/ 59 h 123"/>
                  <a:gd name="T52" fmla="*/ 56 w 276"/>
                  <a:gd name="T53" fmla="*/ 5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6" h="123">
                    <a:moveTo>
                      <a:pt x="56" y="50"/>
                    </a:moveTo>
                    <a:lnTo>
                      <a:pt x="80" y="59"/>
                    </a:lnTo>
                    <a:lnTo>
                      <a:pt x="125" y="0"/>
                    </a:lnTo>
                    <a:lnTo>
                      <a:pt x="163" y="17"/>
                    </a:lnTo>
                    <a:lnTo>
                      <a:pt x="132" y="59"/>
                    </a:lnTo>
                    <a:lnTo>
                      <a:pt x="116" y="71"/>
                    </a:lnTo>
                    <a:lnTo>
                      <a:pt x="118" y="71"/>
                    </a:lnTo>
                    <a:lnTo>
                      <a:pt x="142" y="64"/>
                    </a:lnTo>
                    <a:lnTo>
                      <a:pt x="239" y="47"/>
                    </a:lnTo>
                    <a:lnTo>
                      <a:pt x="276" y="64"/>
                    </a:lnTo>
                    <a:lnTo>
                      <a:pt x="137" y="85"/>
                    </a:lnTo>
                    <a:lnTo>
                      <a:pt x="161" y="97"/>
                    </a:lnTo>
                    <a:lnTo>
                      <a:pt x="139" y="106"/>
                    </a:lnTo>
                    <a:lnTo>
                      <a:pt x="104" y="90"/>
                    </a:lnTo>
                    <a:lnTo>
                      <a:pt x="90" y="97"/>
                    </a:lnTo>
                    <a:lnTo>
                      <a:pt x="123" y="114"/>
                    </a:lnTo>
                    <a:lnTo>
                      <a:pt x="101" y="123"/>
                    </a:lnTo>
                    <a:lnTo>
                      <a:pt x="68" y="106"/>
                    </a:lnTo>
                    <a:lnTo>
                      <a:pt x="35" y="123"/>
                    </a:lnTo>
                    <a:lnTo>
                      <a:pt x="0" y="104"/>
                    </a:lnTo>
                    <a:lnTo>
                      <a:pt x="33" y="90"/>
                    </a:lnTo>
                    <a:lnTo>
                      <a:pt x="0" y="73"/>
                    </a:lnTo>
                    <a:lnTo>
                      <a:pt x="21" y="64"/>
                    </a:lnTo>
                    <a:lnTo>
                      <a:pt x="54" y="80"/>
                    </a:lnTo>
                    <a:lnTo>
                      <a:pt x="68" y="73"/>
                    </a:lnTo>
                    <a:lnTo>
                      <a:pt x="37" y="59"/>
                    </a:lnTo>
                    <a:lnTo>
                      <a:pt x="56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434148" y="4956622"/>
                <a:ext cx="386549" cy="172266"/>
              </a:xfrm>
              <a:custGeom>
                <a:avLst/>
                <a:gdLst>
                  <a:gd name="T0" fmla="*/ 56 w 276"/>
                  <a:gd name="T1" fmla="*/ 50 h 123"/>
                  <a:gd name="T2" fmla="*/ 80 w 276"/>
                  <a:gd name="T3" fmla="*/ 59 h 123"/>
                  <a:gd name="T4" fmla="*/ 125 w 276"/>
                  <a:gd name="T5" fmla="*/ 0 h 123"/>
                  <a:gd name="T6" fmla="*/ 163 w 276"/>
                  <a:gd name="T7" fmla="*/ 17 h 123"/>
                  <a:gd name="T8" fmla="*/ 132 w 276"/>
                  <a:gd name="T9" fmla="*/ 59 h 123"/>
                  <a:gd name="T10" fmla="*/ 116 w 276"/>
                  <a:gd name="T11" fmla="*/ 71 h 123"/>
                  <a:gd name="T12" fmla="*/ 118 w 276"/>
                  <a:gd name="T13" fmla="*/ 71 h 123"/>
                  <a:gd name="T14" fmla="*/ 142 w 276"/>
                  <a:gd name="T15" fmla="*/ 64 h 123"/>
                  <a:gd name="T16" fmla="*/ 239 w 276"/>
                  <a:gd name="T17" fmla="*/ 47 h 123"/>
                  <a:gd name="T18" fmla="*/ 276 w 276"/>
                  <a:gd name="T19" fmla="*/ 64 h 123"/>
                  <a:gd name="T20" fmla="*/ 137 w 276"/>
                  <a:gd name="T21" fmla="*/ 85 h 123"/>
                  <a:gd name="T22" fmla="*/ 161 w 276"/>
                  <a:gd name="T23" fmla="*/ 97 h 123"/>
                  <a:gd name="T24" fmla="*/ 139 w 276"/>
                  <a:gd name="T25" fmla="*/ 106 h 123"/>
                  <a:gd name="T26" fmla="*/ 104 w 276"/>
                  <a:gd name="T27" fmla="*/ 90 h 123"/>
                  <a:gd name="T28" fmla="*/ 90 w 276"/>
                  <a:gd name="T29" fmla="*/ 97 h 123"/>
                  <a:gd name="T30" fmla="*/ 123 w 276"/>
                  <a:gd name="T31" fmla="*/ 114 h 123"/>
                  <a:gd name="T32" fmla="*/ 101 w 276"/>
                  <a:gd name="T33" fmla="*/ 123 h 123"/>
                  <a:gd name="T34" fmla="*/ 68 w 276"/>
                  <a:gd name="T35" fmla="*/ 106 h 123"/>
                  <a:gd name="T36" fmla="*/ 35 w 276"/>
                  <a:gd name="T37" fmla="*/ 123 h 123"/>
                  <a:gd name="T38" fmla="*/ 0 w 276"/>
                  <a:gd name="T39" fmla="*/ 104 h 123"/>
                  <a:gd name="T40" fmla="*/ 33 w 276"/>
                  <a:gd name="T41" fmla="*/ 90 h 123"/>
                  <a:gd name="T42" fmla="*/ 0 w 276"/>
                  <a:gd name="T43" fmla="*/ 73 h 123"/>
                  <a:gd name="T44" fmla="*/ 21 w 276"/>
                  <a:gd name="T45" fmla="*/ 64 h 123"/>
                  <a:gd name="T46" fmla="*/ 54 w 276"/>
                  <a:gd name="T47" fmla="*/ 80 h 123"/>
                  <a:gd name="T48" fmla="*/ 68 w 276"/>
                  <a:gd name="T49" fmla="*/ 73 h 123"/>
                  <a:gd name="T50" fmla="*/ 37 w 276"/>
                  <a:gd name="T51" fmla="*/ 59 h 123"/>
                  <a:gd name="T52" fmla="*/ 56 w 276"/>
                  <a:gd name="T53" fmla="*/ 5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6" h="123">
                    <a:moveTo>
                      <a:pt x="56" y="50"/>
                    </a:moveTo>
                    <a:lnTo>
                      <a:pt x="80" y="59"/>
                    </a:lnTo>
                    <a:lnTo>
                      <a:pt x="125" y="0"/>
                    </a:lnTo>
                    <a:lnTo>
                      <a:pt x="163" y="17"/>
                    </a:lnTo>
                    <a:lnTo>
                      <a:pt x="132" y="59"/>
                    </a:lnTo>
                    <a:lnTo>
                      <a:pt x="116" y="71"/>
                    </a:lnTo>
                    <a:lnTo>
                      <a:pt x="118" y="71"/>
                    </a:lnTo>
                    <a:lnTo>
                      <a:pt x="142" y="64"/>
                    </a:lnTo>
                    <a:lnTo>
                      <a:pt x="239" y="47"/>
                    </a:lnTo>
                    <a:lnTo>
                      <a:pt x="276" y="64"/>
                    </a:lnTo>
                    <a:lnTo>
                      <a:pt x="137" y="85"/>
                    </a:lnTo>
                    <a:lnTo>
                      <a:pt x="161" y="97"/>
                    </a:lnTo>
                    <a:lnTo>
                      <a:pt x="139" y="106"/>
                    </a:lnTo>
                    <a:lnTo>
                      <a:pt x="104" y="90"/>
                    </a:lnTo>
                    <a:lnTo>
                      <a:pt x="90" y="97"/>
                    </a:lnTo>
                    <a:lnTo>
                      <a:pt x="123" y="114"/>
                    </a:lnTo>
                    <a:lnTo>
                      <a:pt x="101" y="123"/>
                    </a:lnTo>
                    <a:lnTo>
                      <a:pt x="68" y="106"/>
                    </a:lnTo>
                    <a:lnTo>
                      <a:pt x="35" y="123"/>
                    </a:lnTo>
                    <a:lnTo>
                      <a:pt x="0" y="104"/>
                    </a:lnTo>
                    <a:lnTo>
                      <a:pt x="33" y="90"/>
                    </a:lnTo>
                    <a:lnTo>
                      <a:pt x="0" y="73"/>
                    </a:lnTo>
                    <a:lnTo>
                      <a:pt x="21" y="64"/>
                    </a:lnTo>
                    <a:lnTo>
                      <a:pt x="54" y="80"/>
                    </a:lnTo>
                    <a:lnTo>
                      <a:pt x="68" y="73"/>
                    </a:lnTo>
                    <a:lnTo>
                      <a:pt x="37" y="59"/>
                    </a:lnTo>
                    <a:lnTo>
                      <a:pt x="56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555995" y="4927210"/>
                <a:ext cx="232490" cy="32212"/>
              </a:xfrm>
              <a:custGeom>
                <a:avLst/>
                <a:gdLst>
                  <a:gd name="T0" fmla="*/ 12 w 70"/>
                  <a:gd name="T1" fmla="*/ 0 h 10"/>
                  <a:gd name="T2" fmla="*/ 0 w 70"/>
                  <a:gd name="T3" fmla="*/ 0 h 10"/>
                  <a:gd name="T4" fmla="*/ 12 w 70"/>
                  <a:gd name="T5" fmla="*/ 0 h 10"/>
                  <a:gd name="T6" fmla="*/ 70 w 70"/>
                  <a:gd name="T7" fmla="*/ 10 h 10"/>
                  <a:gd name="T8" fmla="*/ 70 w 70"/>
                  <a:gd name="T9" fmla="*/ 10 h 10"/>
                  <a:gd name="T10" fmla="*/ 12 w 70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10">
                    <a:moveTo>
                      <a:pt x="12" y="0"/>
                    </a:moveTo>
                    <a:cubicBezTo>
                      <a:pt x="8" y="0"/>
                      <a:pt x="4" y="0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33" y="0"/>
                      <a:pt x="54" y="3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54" y="3"/>
                      <a:pt x="33" y="0"/>
                      <a:pt x="12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"/>
              <p:cNvSpPr>
                <a:spLocks noEditPoints="1"/>
              </p:cNvSpPr>
              <p:nvPr/>
            </p:nvSpPr>
            <p:spPr bwMode="auto">
              <a:xfrm>
                <a:off x="254879" y="4927210"/>
                <a:ext cx="533606" cy="225487"/>
              </a:xfrm>
              <a:custGeom>
                <a:avLst/>
                <a:gdLst>
                  <a:gd name="T0" fmla="*/ 103 w 161"/>
                  <a:gd name="T1" fmla="*/ 6 h 68"/>
                  <a:gd name="T2" fmla="*/ 52 w 161"/>
                  <a:gd name="T3" fmla="*/ 15 h 68"/>
                  <a:gd name="T4" fmla="*/ 45 w 161"/>
                  <a:gd name="T5" fmla="*/ 63 h 68"/>
                  <a:gd name="T6" fmla="*/ 59 w 161"/>
                  <a:gd name="T7" fmla="*/ 56 h 68"/>
                  <a:gd name="T8" fmla="*/ 54 w 161"/>
                  <a:gd name="T9" fmla="*/ 53 h 68"/>
                  <a:gd name="T10" fmla="*/ 68 w 161"/>
                  <a:gd name="T11" fmla="*/ 47 h 68"/>
                  <a:gd name="T12" fmla="*/ 54 w 161"/>
                  <a:gd name="T13" fmla="*/ 40 h 68"/>
                  <a:gd name="T14" fmla="*/ 63 w 161"/>
                  <a:gd name="T15" fmla="*/ 36 h 68"/>
                  <a:gd name="T16" fmla="*/ 77 w 161"/>
                  <a:gd name="T17" fmla="*/ 43 h 68"/>
                  <a:gd name="T18" fmla="*/ 83 w 161"/>
                  <a:gd name="T19" fmla="*/ 40 h 68"/>
                  <a:gd name="T20" fmla="*/ 70 w 161"/>
                  <a:gd name="T21" fmla="*/ 34 h 68"/>
                  <a:gd name="T22" fmla="*/ 78 w 161"/>
                  <a:gd name="T23" fmla="*/ 30 h 68"/>
                  <a:gd name="T24" fmla="*/ 88 w 161"/>
                  <a:gd name="T25" fmla="*/ 34 h 68"/>
                  <a:gd name="T26" fmla="*/ 107 w 161"/>
                  <a:gd name="T27" fmla="*/ 9 h 68"/>
                  <a:gd name="T28" fmla="*/ 123 w 161"/>
                  <a:gd name="T29" fmla="*/ 16 h 68"/>
                  <a:gd name="T30" fmla="*/ 111 w 161"/>
                  <a:gd name="T31" fmla="*/ 33 h 68"/>
                  <a:gd name="T32" fmla="*/ 152 w 161"/>
                  <a:gd name="T33" fmla="*/ 14 h 68"/>
                  <a:gd name="T34" fmla="*/ 103 w 161"/>
                  <a:gd name="T35" fmla="*/ 6 h 68"/>
                  <a:gd name="T36" fmla="*/ 103 w 161"/>
                  <a:gd name="T37" fmla="*/ 0 h 68"/>
                  <a:gd name="T38" fmla="*/ 91 w 161"/>
                  <a:gd name="T39" fmla="*/ 0 h 68"/>
                  <a:gd name="T40" fmla="*/ 42 w 161"/>
                  <a:gd name="T41" fmla="*/ 10 h 68"/>
                  <a:gd name="T42" fmla="*/ 33 w 161"/>
                  <a:gd name="T43" fmla="*/ 68 h 68"/>
                  <a:gd name="T44" fmla="*/ 41 w 161"/>
                  <a:gd name="T45" fmla="*/ 64 h 68"/>
                  <a:gd name="T46" fmla="*/ 49 w 161"/>
                  <a:gd name="T47" fmla="*/ 13 h 68"/>
                  <a:gd name="T48" fmla="*/ 103 w 161"/>
                  <a:gd name="T49" fmla="*/ 4 h 68"/>
                  <a:gd name="T50" fmla="*/ 155 w 161"/>
                  <a:gd name="T51" fmla="*/ 13 h 68"/>
                  <a:gd name="T52" fmla="*/ 161 w 161"/>
                  <a:gd name="T53" fmla="*/ 10 h 68"/>
                  <a:gd name="T54" fmla="*/ 103 w 161"/>
                  <a:gd name="T5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1" h="68">
                    <a:moveTo>
                      <a:pt x="103" y="6"/>
                    </a:moveTo>
                    <a:cubicBezTo>
                      <a:pt x="84" y="6"/>
                      <a:pt x="66" y="9"/>
                      <a:pt x="52" y="15"/>
                    </a:cubicBezTo>
                    <a:cubicBezTo>
                      <a:pt x="22" y="27"/>
                      <a:pt x="18" y="48"/>
                      <a:pt x="45" y="63"/>
                    </a:cubicBezTo>
                    <a:cubicBezTo>
                      <a:pt x="59" y="56"/>
                      <a:pt x="59" y="56"/>
                      <a:pt x="59" y="5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78" y="30"/>
                      <a:pt x="78" y="30"/>
                      <a:pt x="78" y="30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52" y="14"/>
                      <a:pt x="152" y="14"/>
                      <a:pt x="152" y="14"/>
                    </a:cubicBezTo>
                    <a:cubicBezTo>
                      <a:pt x="138" y="9"/>
                      <a:pt x="120" y="6"/>
                      <a:pt x="103" y="6"/>
                    </a:cubicBezTo>
                    <a:moveTo>
                      <a:pt x="103" y="0"/>
                    </a:moveTo>
                    <a:cubicBezTo>
                      <a:pt x="99" y="0"/>
                      <a:pt x="95" y="0"/>
                      <a:pt x="91" y="0"/>
                    </a:cubicBezTo>
                    <a:cubicBezTo>
                      <a:pt x="73" y="1"/>
                      <a:pt x="56" y="5"/>
                      <a:pt x="42" y="10"/>
                    </a:cubicBezTo>
                    <a:cubicBezTo>
                      <a:pt x="6" y="25"/>
                      <a:pt x="0" y="50"/>
                      <a:pt x="33" y="68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12" y="49"/>
                      <a:pt x="17" y="26"/>
                      <a:pt x="49" y="13"/>
                    </a:cubicBezTo>
                    <a:cubicBezTo>
                      <a:pt x="64" y="7"/>
                      <a:pt x="83" y="4"/>
                      <a:pt x="103" y="4"/>
                    </a:cubicBezTo>
                    <a:cubicBezTo>
                      <a:pt x="121" y="4"/>
                      <a:pt x="140" y="7"/>
                      <a:pt x="155" y="13"/>
                    </a:cubicBezTo>
                    <a:cubicBezTo>
                      <a:pt x="161" y="10"/>
                      <a:pt x="161" y="10"/>
                      <a:pt x="161" y="10"/>
                    </a:cubicBezTo>
                    <a:cubicBezTo>
                      <a:pt x="145" y="3"/>
                      <a:pt x="124" y="0"/>
                      <a:pt x="103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auto">
              <a:xfrm>
                <a:off x="434148" y="4956622"/>
                <a:ext cx="228288" cy="155460"/>
              </a:xfrm>
              <a:custGeom>
                <a:avLst/>
                <a:gdLst>
                  <a:gd name="T0" fmla="*/ 125 w 163"/>
                  <a:gd name="T1" fmla="*/ 0 h 111"/>
                  <a:gd name="T2" fmla="*/ 80 w 163"/>
                  <a:gd name="T3" fmla="*/ 59 h 111"/>
                  <a:gd name="T4" fmla="*/ 56 w 163"/>
                  <a:gd name="T5" fmla="*/ 50 h 111"/>
                  <a:gd name="T6" fmla="*/ 37 w 163"/>
                  <a:gd name="T7" fmla="*/ 59 h 111"/>
                  <a:gd name="T8" fmla="*/ 68 w 163"/>
                  <a:gd name="T9" fmla="*/ 73 h 111"/>
                  <a:gd name="T10" fmla="*/ 54 w 163"/>
                  <a:gd name="T11" fmla="*/ 80 h 111"/>
                  <a:gd name="T12" fmla="*/ 21 w 163"/>
                  <a:gd name="T13" fmla="*/ 64 h 111"/>
                  <a:gd name="T14" fmla="*/ 0 w 163"/>
                  <a:gd name="T15" fmla="*/ 73 h 111"/>
                  <a:gd name="T16" fmla="*/ 33 w 163"/>
                  <a:gd name="T17" fmla="*/ 90 h 111"/>
                  <a:gd name="T18" fmla="*/ 0 w 163"/>
                  <a:gd name="T19" fmla="*/ 104 h 111"/>
                  <a:gd name="T20" fmla="*/ 11 w 163"/>
                  <a:gd name="T21" fmla="*/ 111 h 111"/>
                  <a:gd name="T22" fmla="*/ 134 w 163"/>
                  <a:gd name="T23" fmla="*/ 57 h 111"/>
                  <a:gd name="T24" fmla="*/ 163 w 163"/>
                  <a:gd name="T25" fmla="*/ 17 h 111"/>
                  <a:gd name="T26" fmla="*/ 125 w 163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11">
                    <a:moveTo>
                      <a:pt x="125" y="0"/>
                    </a:moveTo>
                    <a:lnTo>
                      <a:pt x="80" y="59"/>
                    </a:lnTo>
                    <a:lnTo>
                      <a:pt x="56" y="50"/>
                    </a:lnTo>
                    <a:lnTo>
                      <a:pt x="37" y="59"/>
                    </a:lnTo>
                    <a:lnTo>
                      <a:pt x="68" y="73"/>
                    </a:lnTo>
                    <a:lnTo>
                      <a:pt x="54" y="80"/>
                    </a:lnTo>
                    <a:lnTo>
                      <a:pt x="21" y="64"/>
                    </a:lnTo>
                    <a:lnTo>
                      <a:pt x="0" y="73"/>
                    </a:lnTo>
                    <a:lnTo>
                      <a:pt x="33" y="90"/>
                    </a:lnTo>
                    <a:lnTo>
                      <a:pt x="0" y="104"/>
                    </a:lnTo>
                    <a:lnTo>
                      <a:pt x="11" y="111"/>
                    </a:lnTo>
                    <a:lnTo>
                      <a:pt x="134" y="57"/>
                    </a:lnTo>
                    <a:lnTo>
                      <a:pt x="163" y="17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4"/>
              <p:cNvSpPr>
                <a:spLocks/>
              </p:cNvSpPr>
              <p:nvPr/>
            </p:nvSpPr>
            <p:spPr bwMode="auto">
              <a:xfrm>
                <a:off x="434148" y="4956622"/>
                <a:ext cx="228288" cy="155460"/>
              </a:xfrm>
              <a:custGeom>
                <a:avLst/>
                <a:gdLst>
                  <a:gd name="T0" fmla="*/ 125 w 163"/>
                  <a:gd name="T1" fmla="*/ 0 h 111"/>
                  <a:gd name="T2" fmla="*/ 80 w 163"/>
                  <a:gd name="T3" fmla="*/ 59 h 111"/>
                  <a:gd name="T4" fmla="*/ 56 w 163"/>
                  <a:gd name="T5" fmla="*/ 50 h 111"/>
                  <a:gd name="T6" fmla="*/ 37 w 163"/>
                  <a:gd name="T7" fmla="*/ 59 h 111"/>
                  <a:gd name="T8" fmla="*/ 68 w 163"/>
                  <a:gd name="T9" fmla="*/ 73 h 111"/>
                  <a:gd name="T10" fmla="*/ 54 w 163"/>
                  <a:gd name="T11" fmla="*/ 80 h 111"/>
                  <a:gd name="T12" fmla="*/ 21 w 163"/>
                  <a:gd name="T13" fmla="*/ 64 h 111"/>
                  <a:gd name="T14" fmla="*/ 0 w 163"/>
                  <a:gd name="T15" fmla="*/ 73 h 111"/>
                  <a:gd name="T16" fmla="*/ 33 w 163"/>
                  <a:gd name="T17" fmla="*/ 90 h 111"/>
                  <a:gd name="T18" fmla="*/ 0 w 163"/>
                  <a:gd name="T19" fmla="*/ 104 h 111"/>
                  <a:gd name="T20" fmla="*/ 11 w 163"/>
                  <a:gd name="T21" fmla="*/ 111 h 111"/>
                  <a:gd name="T22" fmla="*/ 134 w 163"/>
                  <a:gd name="T23" fmla="*/ 57 h 111"/>
                  <a:gd name="T24" fmla="*/ 163 w 163"/>
                  <a:gd name="T25" fmla="*/ 17 h 111"/>
                  <a:gd name="T26" fmla="*/ 125 w 163"/>
                  <a:gd name="T2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11">
                    <a:moveTo>
                      <a:pt x="125" y="0"/>
                    </a:moveTo>
                    <a:lnTo>
                      <a:pt x="80" y="59"/>
                    </a:lnTo>
                    <a:lnTo>
                      <a:pt x="56" y="50"/>
                    </a:lnTo>
                    <a:lnTo>
                      <a:pt x="37" y="59"/>
                    </a:lnTo>
                    <a:lnTo>
                      <a:pt x="68" y="73"/>
                    </a:lnTo>
                    <a:lnTo>
                      <a:pt x="54" y="80"/>
                    </a:lnTo>
                    <a:lnTo>
                      <a:pt x="21" y="64"/>
                    </a:lnTo>
                    <a:lnTo>
                      <a:pt x="0" y="73"/>
                    </a:lnTo>
                    <a:lnTo>
                      <a:pt x="33" y="90"/>
                    </a:lnTo>
                    <a:lnTo>
                      <a:pt x="0" y="104"/>
                    </a:lnTo>
                    <a:lnTo>
                      <a:pt x="11" y="111"/>
                    </a:lnTo>
                    <a:lnTo>
                      <a:pt x="134" y="57"/>
                    </a:lnTo>
                    <a:lnTo>
                      <a:pt x="163" y="17"/>
                    </a:lnTo>
                    <a:lnTo>
                      <a:pt x="1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5"/>
              <p:cNvSpPr>
                <a:spLocks/>
              </p:cNvSpPr>
              <p:nvPr/>
            </p:nvSpPr>
            <p:spPr bwMode="auto">
              <a:xfrm>
                <a:off x="390731" y="4969226"/>
                <a:ext cx="504195" cy="215683"/>
              </a:xfrm>
              <a:custGeom>
                <a:avLst/>
                <a:gdLst>
                  <a:gd name="T0" fmla="*/ 114 w 152"/>
                  <a:gd name="T1" fmla="*/ 0 h 65"/>
                  <a:gd name="T2" fmla="*/ 111 w 152"/>
                  <a:gd name="T3" fmla="*/ 1 h 65"/>
                  <a:gd name="T4" fmla="*/ 112 w 152"/>
                  <a:gd name="T5" fmla="*/ 2 h 65"/>
                  <a:gd name="T6" fmla="*/ 118 w 152"/>
                  <a:gd name="T7" fmla="*/ 50 h 65"/>
                  <a:gd name="T8" fmla="*/ 62 w 152"/>
                  <a:gd name="T9" fmla="*/ 62 h 65"/>
                  <a:gd name="T10" fmla="*/ 5 w 152"/>
                  <a:gd name="T11" fmla="*/ 50 h 65"/>
                  <a:gd name="T12" fmla="*/ 4 w 152"/>
                  <a:gd name="T13" fmla="*/ 50 h 65"/>
                  <a:gd name="T14" fmla="*/ 0 w 152"/>
                  <a:gd name="T15" fmla="*/ 51 h 65"/>
                  <a:gd name="T16" fmla="*/ 1 w 152"/>
                  <a:gd name="T17" fmla="*/ 52 h 65"/>
                  <a:gd name="T18" fmla="*/ 62 w 152"/>
                  <a:gd name="T19" fmla="*/ 65 h 65"/>
                  <a:gd name="T20" fmla="*/ 122 w 152"/>
                  <a:gd name="T21" fmla="*/ 52 h 65"/>
                  <a:gd name="T22" fmla="*/ 115 w 152"/>
                  <a:gd name="T23" fmla="*/ 0 h 65"/>
                  <a:gd name="T24" fmla="*/ 114 w 152"/>
                  <a:gd name="T2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65">
                    <a:moveTo>
                      <a:pt x="114" y="0"/>
                    </a:moveTo>
                    <a:cubicBezTo>
                      <a:pt x="111" y="1"/>
                      <a:pt x="111" y="1"/>
                      <a:pt x="111" y="1"/>
                    </a:cubicBezTo>
                    <a:cubicBezTo>
                      <a:pt x="111" y="1"/>
                      <a:pt x="112" y="1"/>
                      <a:pt x="112" y="2"/>
                    </a:cubicBezTo>
                    <a:cubicBezTo>
                      <a:pt x="142" y="14"/>
                      <a:pt x="146" y="36"/>
                      <a:pt x="118" y="50"/>
                    </a:cubicBezTo>
                    <a:cubicBezTo>
                      <a:pt x="103" y="58"/>
                      <a:pt x="82" y="62"/>
                      <a:pt x="62" y="62"/>
                    </a:cubicBezTo>
                    <a:cubicBezTo>
                      <a:pt x="41" y="62"/>
                      <a:pt x="20" y="58"/>
                      <a:pt x="5" y="50"/>
                    </a:cubicBezTo>
                    <a:cubicBezTo>
                      <a:pt x="5" y="50"/>
                      <a:pt x="4" y="50"/>
                      <a:pt x="4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2"/>
                      <a:pt x="1" y="52"/>
                    </a:cubicBezTo>
                    <a:cubicBezTo>
                      <a:pt x="17" y="60"/>
                      <a:pt x="39" y="65"/>
                      <a:pt x="62" y="65"/>
                    </a:cubicBezTo>
                    <a:cubicBezTo>
                      <a:pt x="84" y="65"/>
                      <a:pt x="106" y="60"/>
                      <a:pt x="122" y="52"/>
                    </a:cubicBezTo>
                    <a:cubicBezTo>
                      <a:pt x="152" y="37"/>
                      <a:pt x="148" y="13"/>
                      <a:pt x="115" y="0"/>
                    </a:cubicBezTo>
                    <a:cubicBezTo>
                      <a:pt x="115" y="0"/>
                      <a:pt x="115" y="0"/>
                      <a:pt x="11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6"/>
              <p:cNvSpPr>
                <a:spLocks/>
              </p:cNvSpPr>
              <p:nvPr/>
            </p:nvSpPr>
            <p:spPr bwMode="auto">
              <a:xfrm>
                <a:off x="294094" y="4939815"/>
                <a:ext cx="474783" cy="198877"/>
              </a:xfrm>
              <a:custGeom>
                <a:avLst/>
                <a:gdLst>
                  <a:gd name="T0" fmla="*/ 91 w 143"/>
                  <a:gd name="T1" fmla="*/ 0 h 60"/>
                  <a:gd name="T2" fmla="*/ 37 w 143"/>
                  <a:gd name="T3" fmla="*/ 9 h 60"/>
                  <a:gd name="T4" fmla="*/ 29 w 143"/>
                  <a:gd name="T5" fmla="*/ 60 h 60"/>
                  <a:gd name="T6" fmla="*/ 33 w 143"/>
                  <a:gd name="T7" fmla="*/ 59 h 60"/>
                  <a:gd name="T8" fmla="*/ 40 w 143"/>
                  <a:gd name="T9" fmla="*/ 11 h 60"/>
                  <a:gd name="T10" fmla="*/ 91 w 143"/>
                  <a:gd name="T11" fmla="*/ 2 h 60"/>
                  <a:gd name="T12" fmla="*/ 140 w 143"/>
                  <a:gd name="T13" fmla="*/ 10 h 60"/>
                  <a:gd name="T14" fmla="*/ 143 w 143"/>
                  <a:gd name="T15" fmla="*/ 9 h 60"/>
                  <a:gd name="T16" fmla="*/ 91 w 143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60">
                    <a:moveTo>
                      <a:pt x="91" y="0"/>
                    </a:moveTo>
                    <a:cubicBezTo>
                      <a:pt x="71" y="0"/>
                      <a:pt x="52" y="3"/>
                      <a:pt x="37" y="9"/>
                    </a:cubicBezTo>
                    <a:cubicBezTo>
                      <a:pt x="5" y="22"/>
                      <a:pt x="0" y="45"/>
                      <a:pt x="29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6" y="44"/>
                      <a:pt x="10" y="23"/>
                      <a:pt x="40" y="11"/>
                    </a:cubicBezTo>
                    <a:cubicBezTo>
                      <a:pt x="54" y="5"/>
                      <a:pt x="72" y="2"/>
                      <a:pt x="91" y="2"/>
                    </a:cubicBezTo>
                    <a:cubicBezTo>
                      <a:pt x="108" y="2"/>
                      <a:pt x="126" y="5"/>
                      <a:pt x="140" y="10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28" y="3"/>
                      <a:pt x="109" y="0"/>
                      <a:pt x="91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1504161" y="5238130"/>
              <a:ext cx="679262" cy="354337"/>
              <a:chOff x="1504161" y="5238130"/>
              <a:chExt cx="679262" cy="354337"/>
            </a:xfrm>
          </p:grpSpPr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1504161" y="5291351"/>
                <a:ext cx="679262" cy="301116"/>
              </a:xfrm>
              <a:custGeom>
                <a:avLst/>
                <a:gdLst>
                  <a:gd name="T0" fmla="*/ 171 w 205"/>
                  <a:gd name="T1" fmla="*/ 72 h 91"/>
                  <a:gd name="T2" fmla="*/ 34 w 205"/>
                  <a:gd name="T3" fmla="*/ 72 h 91"/>
                  <a:gd name="T4" fmla="*/ 42 w 205"/>
                  <a:gd name="T5" fmla="*/ 14 h 91"/>
                  <a:gd name="T6" fmla="*/ 163 w 205"/>
                  <a:gd name="T7" fmla="*/ 14 h 91"/>
                  <a:gd name="T8" fmla="*/ 171 w 205"/>
                  <a:gd name="T9" fmla="*/ 7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91">
                    <a:moveTo>
                      <a:pt x="171" y="72"/>
                    </a:moveTo>
                    <a:cubicBezTo>
                      <a:pt x="134" y="91"/>
                      <a:pt x="71" y="91"/>
                      <a:pt x="34" y="72"/>
                    </a:cubicBezTo>
                    <a:cubicBezTo>
                      <a:pt x="0" y="55"/>
                      <a:pt x="6" y="28"/>
                      <a:pt x="42" y="14"/>
                    </a:cubicBezTo>
                    <a:cubicBezTo>
                      <a:pt x="76" y="0"/>
                      <a:pt x="129" y="0"/>
                      <a:pt x="163" y="14"/>
                    </a:cubicBezTo>
                    <a:cubicBezTo>
                      <a:pt x="199" y="28"/>
                      <a:pt x="205" y="55"/>
                      <a:pt x="171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1504161" y="5267541"/>
                <a:ext cx="679262" cy="305318"/>
              </a:xfrm>
              <a:custGeom>
                <a:avLst/>
                <a:gdLst>
                  <a:gd name="T0" fmla="*/ 171 w 205"/>
                  <a:gd name="T1" fmla="*/ 72 h 92"/>
                  <a:gd name="T2" fmla="*/ 34 w 205"/>
                  <a:gd name="T3" fmla="*/ 72 h 92"/>
                  <a:gd name="T4" fmla="*/ 42 w 205"/>
                  <a:gd name="T5" fmla="*/ 14 h 92"/>
                  <a:gd name="T6" fmla="*/ 163 w 205"/>
                  <a:gd name="T7" fmla="*/ 14 h 92"/>
                  <a:gd name="T8" fmla="*/ 171 w 205"/>
                  <a:gd name="T9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92">
                    <a:moveTo>
                      <a:pt x="171" y="72"/>
                    </a:moveTo>
                    <a:cubicBezTo>
                      <a:pt x="134" y="92"/>
                      <a:pt x="71" y="92"/>
                      <a:pt x="34" y="72"/>
                    </a:cubicBezTo>
                    <a:cubicBezTo>
                      <a:pt x="0" y="55"/>
                      <a:pt x="6" y="29"/>
                      <a:pt x="42" y="14"/>
                    </a:cubicBezTo>
                    <a:cubicBezTo>
                      <a:pt x="76" y="0"/>
                      <a:pt x="129" y="0"/>
                      <a:pt x="163" y="14"/>
                    </a:cubicBezTo>
                    <a:cubicBezTo>
                      <a:pt x="199" y="29"/>
                      <a:pt x="205" y="55"/>
                      <a:pt x="171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1504161" y="5238130"/>
                <a:ext cx="679262" cy="305318"/>
              </a:xfrm>
              <a:custGeom>
                <a:avLst/>
                <a:gdLst>
                  <a:gd name="T0" fmla="*/ 171 w 205"/>
                  <a:gd name="T1" fmla="*/ 73 h 92"/>
                  <a:gd name="T2" fmla="*/ 34 w 205"/>
                  <a:gd name="T3" fmla="*/ 73 h 92"/>
                  <a:gd name="T4" fmla="*/ 42 w 205"/>
                  <a:gd name="T5" fmla="*/ 14 h 92"/>
                  <a:gd name="T6" fmla="*/ 163 w 205"/>
                  <a:gd name="T7" fmla="*/ 14 h 92"/>
                  <a:gd name="T8" fmla="*/ 171 w 205"/>
                  <a:gd name="T9" fmla="*/ 7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92">
                    <a:moveTo>
                      <a:pt x="171" y="73"/>
                    </a:moveTo>
                    <a:cubicBezTo>
                      <a:pt x="134" y="92"/>
                      <a:pt x="71" y="92"/>
                      <a:pt x="34" y="73"/>
                    </a:cubicBezTo>
                    <a:cubicBezTo>
                      <a:pt x="0" y="55"/>
                      <a:pt x="6" y="29"/>
                      <a:pt x="42" y="14"/>
                    </a:cubicBezTo>
                    <a:cubicBezTo>
                      <a:pt x="76" y="0"/>
                      <a:pt x="129" y="0"/>
                      <a:pt x="163" y="14"/>
                    </a:cubicBezTo>
                    <a:cubicBezTo>
                      <a:pt x="199" y="29"/>
                      <a:pt x="205" y="55"/>
                      <a:pt x="171" y="73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0"/>
              <p:cNvSpPr>
                <a:spLocks/>
              </p:cNvSpPr>
              <p:nvPr/>
            </p:nvSpPr>
            <p:spPr bwMode="auto">
              <a:xfrm>
                <a:off x="1623207" y="5301154"/>
                <a:ext cx="427165" cy="182070"/>
              </a:xfrm>
              <a:custGeom>
                <a:avLst/>
                <a:gdLst>
                  <a:gd name="T0" fmla="*/ 46 w 129"/>
                  <a:gd name="T1" fmla="*/ 8 h 55"/>
                  <a:gd name="T2" fmla="*/ 54 w 129"/>
                  <a:gd name="T3" fmla="*/ 11 h 55"/>
                  <a:gd name="T4" fmla="*/ 57 w 129"/>
                  <a:gd name="T5" fmla="*/ 8 h 55"/>
                  <a:gd name="T6" fmla="*/ 64 w 129"/>
                  <a:gd name="T7" fmla="*/ 4 h 55"/>
                  <a:gd name="T8" fmla="*/ 76 w 129"/>
                  <a:gd name="T9" fmla="*/ 0 h 55"/>
                  <a:gd name="T10" fmla="*/ 87 w 129"/>
                  <a:gd name="T11" fmla="*/ 0 h 55"/>
                  <a:gd name="T12" fmla="*/ 99 w 129"/>
                  <a:gd name="T13" fmla="*/ 1 h 55"/>
                  <a:gd name="T14" fmla="*/ 110 w 129"/>
                  <a:gd name="T15" fmla="*/ 5 h 55"/>
                  <a:gd name="T16" fmla="*/ 122 w 129"/>
                  <a:gd name="T17" fmla="*/ 11 h 55"/>
                  <a:gd name="T18" fmla="*/ 129 w 129"/>
                  <a:gd name="T19" fmla="*/ 17 h 55"/>
                  <a:gd name="T20" fmla="*/ 112 w 129"/>
                  <a:gd name="T21" fmla="*/ 21 h 55"/>
                  <a:gd name="T22" fmla="*/ 108 w 129"/>
                  <a:gd name="T23" fmla="*/ 17 h 55"/>
                  <a:gd name="T24" fmla="*/ 99 w 129"/>
                  <a:gd name="T25" fmla="*/ 12 h 55"/>
                  <a:gd name="T26" fmla="*/ 88 w 129"/>
                  <a:gd name="T27" fmla="*/ 9 h 55"/>
                  <a:gd name="T28" fmla="*/ 78 w 129"/>
                  <a:gd name="T29" fmla="*/ 11 h 55"/>
                  <a:gd name="T30" fmla="*/ 73 w 129"/>
                  <a:gd name="T31" fmla="*/ 15 h 55"/>
                  <a:gd name="T32" fmla="*/ 70 w 129"/>
                  <a:gd name="T33" fmla="*/ 19 h 55"/>
                  <a:gd name="T34" fmla="*/ 86 w 129"/>
                  <a:gd name="T35" fmla="*/ 26 h 55"/>
                  <a:gd name="T36" fmla="*/ 74 w 129"/>
                  <a:gd name="T37" fmla="*/ 32 h 55"/>
                  <a:gd name="T38" fmla="*/ 63 w 129"/>
                  <a:gd name="T39" fmla="*/ 26 h 55"/>
                  <a:gd name="T40" fmla="*/ 59 w 129"/>
                  <a:gd name="T41" fmla="*/ 28 h 55"/>
                  <a:gd name="T42" fmla="*/ 51 w 129"/>
                  <a:gd name="T43" fmla="*/ 31 h 55"/>
                  <a:gd name="T44" fmla="*/ 41 w 129"/>
                  <a:gd name="T45" fmla="*/ 33 h 55"/>
                  <a:gd name="T46" fmla="*/ 32 w 129"/>
                  <a:gd name="T47" fmla="*/ 32 h 55"/>
                  <a:gd name="T48" fmla="*/ 31 w 129"/>
                  <a:gd name="T49" fmla="*/ 32 h 55"/>
                  <a:gd name="T50" fmla="*/ 41 w 129"/>
                  <a:gd name="T51" fmla="*/ 35 h 55"/>
                  <a:gd name="T52" fmla="*/ 68 w 129"/>
                  <a:gd name="T53" fmla="*/ 48 h 55"/>
                  <a:gd name="T54" fmla="*/ 54 w 129"/>
                  <a:gd name="T55" fmla="*/ 55 h 55"/>
                  <a:gd name="T56" fmla="*/ 0 w 129"/>
                  <a:gd name="T57" fmla="*/ 28 h 55"/>
                  <a:gd name="T58" fmla="*/ 14 w 129"/>
                  <a:gd name="T59" fmla="*/ 22 h 55"/>
                  <a:gd name="T60" fmla="*/ 14 w 129"/>
                  <a:gd name="T61" fmla="*/ 22 h 55"/>
                  <a:gd name="T62" fmla="*/ 21 w 129"/>
                  <a:gd name="T63" fmla="*/ 24 h 55"/>
                  <a:gd name="T64" fmla="*/ 29 w 129"/>
                  <a:gd name="T65" fmla="*/ 25 h 55"/>
                  <a:gd name="T66" fmla="*/ 36 w 129"/>
                  <a:gd name="T67" fmla="*/ 24 h 55"/>
                  <a:gd name="T68" fmla="*/ 42 w 129"/>
                  <a:gd name="T69" fmla="*/ 22 h 55"/>
                  <a:gd name="T70" fmla="*/ 48 w 129"/>
                  <a:gd name="T71" fmla="*/ 19 h 55"/>
                  <a:gd name="T72" fmla="*/ 34 w 129"/>
                  <a:gd name="T73" fmla="*/ 13 h 55"/>
                  <a:gd name="T74" fmla="*/ 46 w 129"/>
                  <a:gd name="T75" fmla="*/ 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9" h="55">
                    <a:moveTo>
                      <a:pt x="46" y="8"/>
                    </a:moveTo>
                    <a:cubicBezTo>
                      <a:pt x="54" y="11"/>
                      <a:pt x="54" y="11"/>
                      <a:pt x="54" y="11"/>
                    </a:cubicBezTo>
                    <a:cubicBezTo>
                      <a:pt x="55" y="10"/>
                      <a:pt x="56" y="9"/>
                      <a:pt x="57" y="8"/>
                    </a:cubicBezTo>
                    <a:cubicBezTo>
                      <a:pt x="59" y="6"/>
                      <a:pt x="61" y="5"/>
                      <a:pt x="64" y="4"/>
                    </a:cubicBezTo>
                    <a:cubicBezTo>
                      <a:pt x="68" y="2"/>
                      <a:pt x="72" y="1"/>
                      <a:pt x="76" y="0"/>
                    </a:cubicBezTo>
                    <a:cubicBezTo>
                      <a:pt x="79" y="0"/>
                      <a:pt x="83" y="0"/>
                      <a:pt x="87" y="0"/>
                    </a:cubicBezTo>
                    <a:cubicBezTo>
                      <a:pt x="91" y="0"/>
                      <a:pt x="95" y="0"/>
                      <a:pt x="99" y="1"/>
                    </a:cubicBezTo>
                    <a:cubicBezTo>
                      <a:pt x="103" y="2"/>
                      <a:pt x="107" y="4"/>
                      <a:pt x="110" y="5"/>
                    </a:cubicBezTo>
                    <a:cubicBezTo>
                      <a:pt x="115" y="7"/>
                      <a:pt x="119" y="9"/>
                      <a:pt x="122" y="11"/>
                    </a:cubicBezTo>
                    <a:cubicBezTo>
                      <a:pt x="125" y="13"/>
                      <a:pt x="128" y="15"/>
                      <a:pt x="129" y="17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11" y="20"/>
                      <a:pt x="110" y="18"/>
                      <a:pt x="108" y="17"/>
                    </a:cubicBezTo>
                    <a:cubicBezTo>
                      <a:pt x="106" y="15"/>
                      <a:pt x="103" y="13"/>
                      <a:pt x="99" y="12"/>
                    </a:cubicBezTo>
                    <a:cubicBezTo>
                      <a:pt x="95" y="10"/>
                      <a:pt x="92" y="9"/>
                      <a:pt x="88" y="9"/>
                    </a:cubicBezTo>
                    <a:cubicBezTo>
                      <a:pt x="84" y="9"/>
                      <a:pt x="81" y="10"/>
                      <a:pt x="78" y="11"/>
                    </a:cubicBezTo>
                    <a:cubicBezTo>
                      <a:pt x="75" y="12"/>
                      <a:pt x="73" y="14"/>
                      <a:pt x="73" y="15"/>
                    </a:cubicBezTo>
                    <a:cubicBezTo>
                      <a:pt x="72" y="16"/>
                      <a:pt x="71" y="17"/>
                      <a:pt x="70" y="19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62" y="27"/>
                      <a:pt x="60" y="28"/>
                      <a:pt x="59" y="28"/>
                    </a:cubicBezTo>
                    <a:cubicBezTo>
                      <a:pt x="57" y="30"/>
                      <a:pt x="54" y="30"/>
                      <a:pt x="51" y="31"/>
                    </a:cubicBezTo>
                    <a:cubicBezTo>
                      <a:pt x="47" y="32"/>
                      <a:pt x="44" y="33"/>
                      <a:pt x="41" y="33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6" y="23"/>
                      <a:pt x="19" y="24"/>
                      <a:pt x="21" y="24"/>
                    </a:cubicBezTo>
                    <a:cubicBezTo>
                      <a:pt x="24" y="25"/>
                      <a:pt x="26" y="25"/>
                      <a:pt x="29" y="25"/>
                    </a:cubicBezTo>
                    <a:cubicBezTo>
                      <a:pt x="31" y="25"/>
                      <a:pt x="34" y="25"/>
                      <a:pt x="36" y="24"/>
                    </a:cubicBezTo>
                    <a:cubicBezTo>
                      <a:pt x="38" y="24"/>
                      <a:pt x="41" y="23"/>
                      <a:pt x="42" y="22"/>
                    </a:cubicBezTo>
                    <a:cubicBezTo>
                      <a:pt x="44" y="21"/>
                      <a:pt x="46" y="20"/>
                      <a:pt x="48" y="19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46" y="8"/>
                      <a:pt x="46" y="8"/>
                      <a:pt x="46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1"/>
              <p:cNvSpPr>
                <a:spLocks noEditPoints="1"/>
              </p:cNvSpPr>
              <p:nvPr/>
            </p:nvSpPr>
            <p:spPr bwMode="auto">
              <a:xfrm>
                <a:off x="1586793" y="5252135"/>
                <a:ext cx="450974" cy="65825"/>
              </a:xfrm>
              <a:custGeom>
                <a:avLst/>
                <a:gdLst>
                  <a:gd name="T0" fmla="*/ 0 w 136"/>
                  <a:gd name="T1" fmla="*/ 20 h 20"/>
                  <a:gd name="T2" fmla="*/ 0 w 136"/>
                  <a:gd name="T3" fmla="*/ 20 h 20"/>
                  <a:gd name="T4" fmla="*/ 0 w 136"/>
                  <a:gd name="T5" fmla="*/ 20 h 20"/>
                  <a:gd name="T6" fmla="*/ 0 w 136"/>
                  <a:gd name="T7" fmla="*/ 20 h 20"/>
                  <a:gd name="T8" fmla="*/ 0 w 136"/>
                  <a:gd name="T9" fmla="*/ 20 h 20"/>
                  <a:gd name="T10" fmla="*/ 0 w 136"/>
                  <a:gd name="T11" fmla="*/ 20 h 20"/>
                  <a:gd name="T12" fmla="*/ 78 w 136"/>
                  <a:gd name="T13" fmla="*/ 0 h 20"/>
                  <a:gd name="T14" fmla="*/ 17 w 136"/>
                  <a:gd name="T15" fmla="*/ 10 h 20"/>
                  <a:gd name="T16" fmla="*/ 0 w 136"/>
                  <a:gd name="T17" fmla="*/ 20 h 20"/>
                  <a:gd name="T18" fmla="*/ 17 w 136"/>
                  <a:gd name="T19" fmla="*/ 10 h 20"/>
                  <a:gd name="T20" fmla="*/ 77 w 136"/>
                  <a:gd name="T21" fmla="*/ 0 h 20"/>
                  <a:gd name="T22" fmla="*/ 136 w 136"/>
                  <a:gd name="T23" fmla="*/ 10 h 20"/>
                  <a:gd name="T24" fmla="*/ 136 w 136"/>
                  <a:gd name="T25" fmla="*/ 10 h 20"/>
                  <a:gd name="T26" fmla="*/ 78 w 136"/>
                  <a:gd name="T2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6" h="20">
                    <a:moveTo>
                      <a:pt x="0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moveTo>
                      <a:pt x="0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moveTo>
                      <a:pt x="78" y="0"/>
                    </a:moveTo>
                    <a:cubicBezTo>
                      <a:pt x="56" y="0"/>
                      <a:pt x="34" y="3"/>
                      <a:pt x="17" y="10"/>
                    </a:cubicBezTo>
                    <a:cubicBezTo>
                      <a:pt x="10" y="13"/>
                      <a:pt x="5" y="16"/>
                      <a:pt x="0" y="20"/>
                    </a:cubicBezTo>
                    <a:cubicBezTo>
                      <a:pt x="5" y="16"/>
                      <a:pt x="10" y="13"/>
                      <a:pt x="17" y="10"/>
                    </a:cubicBezTo>
                    <a:cubicBezTo>
                      <a:pt x="34" y="3"/>
                      <a:pt x="56" y="0"/>
                      <a:pt x="77" y="0"/>
                    </a:cubicBezTo>
                    <a:cubicBezTo>
                      <a:pt x="98" y="0"/>
                      <a:pt x="119" y="3"/>
                      <a:pt x="136" y="10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20" y="3"/>
                      <a:pt x="99" y="0"/>
                      <a:pt x="78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2"/>
              <p:cNvSpPr>
                <a:spLocks/>
              </p:cNvSpPr>
              <p:nvPr/>
            </p:nvSpPr>
            <p:spPr bwMode="auto">
              <a:xfrm>
                <a:off x="1603599" y="5470620"/>
                <a:ext cx="9804" cy="7003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C08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3"/>
              <p:cNvSpPr>
                <a:spLocks noEditPoints="1"/>
              </p:cNvSpPr>
              <p:nvPr/>
            </p:nvSpPr>
            <p:spPr bwMode="auto">
              <a:xfrm>
                <a:off x="1523769" y="5252135"/>
                <a:ext cx="513998" cy="225487"/>
              </a:xfrm>
              <a:custGeom>
                <a:avLst/>
                <a:gdLst>
                  <a:gd name="T0" fmla="*/ 62 w 155"/>
                  <a:gd name="T1" fmla="*/ 47 h 68"/>
                  <a:gd name="T2" fmla="*/ 61 w 155"/>
                  <a:gd name="T3" fmla="*/ 47 h 68"/>
                  <a:gd name="T4" fmla="*/ 68 w 155"/>
                  <a:gd name="T5" fmla="*/ 49 h 68"/>
                  <a:gd name="T6" fmla="*/ 72 w 155"/>
                  <a:gd name="T7" fmla="*/ 47 h 68"/>
                  <a:gd name="T8" fmla="*/ 71 w 155"/>
                  <a:gd name="T9" fmla="*/ 48 h 68"/>
                  <a:gd name="T10" fmla="*/ 62 w 155"/>
                  <a:gd name="T11" fmla="*/ 47 h 68"/>
                  <a:gd name="T12" fmla="*/ 117 w 155"/>
                  <a:gd name="T13" fmla="*/ 24 h 68"/>
                  <a:gd name="T14" fmla="*/ 108 w 155"/>
                  <a:gd name="T15" fmla="*/ 26 h 68"/>
                  <a:gd name="T16" fmla="*/ 103 w 155"/>
                  <a:gd name="T17" fmla="*/ 30 h 68"/>
                  <a:gd name="T18" fmla="*/ 100 w 155"/>
                  <a:gd name="T19" fmla="*/ 34 h 68"/>
                  <a:gd name="T20" fmla="*/ 101 w 155"/>
                  <a:gd name="T21" fmla="*/ 34 h 68"/>
                  <a:gd name="T22" fmla="*/ 122 w 155"/>
                  <a:gd name="T23" fmla="*/ 25 h 68"/>
                  <a:gd name="T24" fmla="*/ 118 w 155"/>
                  <a:gd name="T25" fmla="*/ 24 h 68"/>
                  <a:gd name="T26" fmla="*/ 117 w 155"/>
                  <a:gd name="T27" fmla="*/ 24 h 68"/>
                  <a:gd name="T28" fmla="*/ 96 w 155"/>
                  <a:gd name="T29" fmla="*/ 6 h 68"/>
                  <a:gd name="T30" fmla="*/ 46 w 155"/>
                  <a:gd name="T31" fmla="*/ 15 h 68"/>
                  <a:gd name="T32" fmla="*/ 39 w 155"/>
                  <a:gd name="T33" fmla="*/ 63 h 68"/>
                  <a:gd name="T34" fmla="*/ 55 w 155"/>
                  <a:gd name="T35" fmla="*/ 55 h 68"/>
                  <a:gd name="T36" fmla="*/ 30 w 155"/>
                  <a:gd name="T37" fmla="*/ 43 h 68"/>
                  <a:gd name="T38" fmla="*/ 44 w 155"/>
                  <a:gd name="T39" fmla="*/ 37 h 68"/>
                  <a:gd name="T40" fmla="*/ 44 w 155"/>
                  <a:gd name="T41" fmla="*/ 37 h 68"/>
                  <a:gd name="T42" fmla="*/ 51 w 155"/>
                  <a:gd name="T43" fmla="*/ 39 h 68"/>
                  <a:gd name="T44" fmla="*/ 58 w 155"/>
                  <a:gd name="T45" fmla="*/ 40 h 68"/>
                  <a:gd name="T46" fmla="*/ 59 w 155"/>
                  <a:gd name="T47" fmla="*/ 40 h 68"/>
                  <a:gd name="T48" fmla="*/ 66 w 155"/>
                  <a:gd name="T49" fmla="*/ 39 h 68"/>
                  <a:gd name="T50" fmla="*/ 72 w 155"/>
                  <a:gd name="T51" fmla="*/ 37 h 68"/>
                  <a:gd name="T52" fmla="*/ 78 w 155"/>
                  <a:gd name="T53" fmla="*/ 34 h 68"/>
                  <a:gd name="T54" fmla="*/ 64 w 155"/>
                  <a:gd name="T55" fmla="*/ 28 h 68"/>
                  <a:gd name="T56" fmla="*/ 76 w 155"/>
                  <a:gd name="T57" fmla="*/ 23 h 68"/>
                  <a:gd name="T58" fmla="*/ 84 w 155"/>
                  <a:gd name="T59" fmla="*/ 26 h 68"/>
                  <a:gd name="T60" fmla="*/ 87 w 155"/>
                  <a:gd name="T61" fmla="*/ 23 h 68"/>
                  <a:gd name="T62" fmla="*/ 94 w 155"/>
                  <a:gd name="T63" fmla="*/ 19 h 68"/>
                  <a:gd name="T64" fmla="*/ 106 w 155"/>
                  <a:gd name="T65" fmla="*/ 15 h 68"/>
                  <a:gd name="T66" fmla="*/ 114 w 155"/>
                  <a:gd name="T67" fmla="*/ 15 h 68"/>
                  <a:gd name="T68" fmla="*/ 117 w 155"/>
                  <a:gd name="T69" fmla="*/ 15 h 68"/>
                  <a:gd name="T70" fmla="*/ 129 w 155"/>
                  <a:gd name="T71" fmla="*/ 16 h 68"/>
                  <a:gd name="T72" fmla="*/ 136 w 155"/>
                  <a:gd name="T73" fmla="*/ 18 h 68"/>
                  <a:gd name="T74" fmla="*/ 146 w 155"/>
                  <a:gd name="T75" fmla="*/ 14 h 68"/>
                  <a:gd name="T76" fmla="*/ 96 w 155"/>
                  <a:gd name="T77" fmla="*/ 6 h 68"/>
                  <a:gd name="T78" fmla="*/ 96 w 155"/>
                  <a:gd name="T79" fmla="*/ 0 h 68"/>
                  <a:gd name="T80" fmla="*/ 36 w 155"/>
                  <a:gd name="T81" fmla="*/ 10 h 68"/>
                  <a:gd name="T82" fmla="*/ 19 w 155"/>
                  <a:gd name="T83" fmla="*/ 20 h 68"/>
                  <a:gd name="T84" fmla="*/ 19 w 155"/>
                  <a:gd name="T85" fmla="*/ 20 h 68"/>
                  <a:gd name="T86" fmla="*/ 19 w 155"/>
                  <a:gd name="T87" fmla="*/ 20 h 68"/>
                  <a:gd name="T88" fmla="*/ 19 w 155"/>
                  <a:gd name="T89" fmla="*/ 20 h 68"/>
                  <a:gd name="T90" fmla="*/ 19 w 155"/>
                  <a:gd name="T91" fmla="*/ 20 h 68"/>
                  <a:gd name="T92" fmla="*/ 24 w 155"/>
                  <a:gd name="T93" fmla="*/ 66 h 68"/>
                  <a:gd name="T94" fmla="*/ 27 w 155"/>
                  <a:gd name="T95" fmla="*/ 68 h 68"/>
                  <a:gd name="T96" fmla="*/ 35 w 155"/>
                  <a:gd name="T97" fmla="*/ 64 h 68"/>
                  <a:gd name="T98" fmla="*/ 43 w 155"/>
                  <a:gd name="T99" fmla="*/ 13 h 68"/>
                  <a:gd name="T100" fmla="*/ 96 w 155"/>
                  <a:gd name="T101" fmla="*/ 4 h 68"/>
                  <a:gd name="T102" fmla="*/ 149 w 155"/>
                  <a:gd name="T103" fmla="*/ 13 h 68"/>
                  <a:gd name="T104" fmla="*/ 155 w 155"/>
                  <a:gd name="T105" fmla="*/ 10 h 68"/>
                  <a:gd name="T106" fmla="*/ 96 w 155"/>
                  <a:gd name="T10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5" h="68">
                    <a:moveTo>
                      <a:pt x="62" y="47"/>
                    </a:moveTo>
                    <a:cubicBezTo>
                      <a:pt x="61" y="47"/>
                      <a:pt x="61" y="47"/>
                      <a:pt x="61" y="47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1" y="48"/>
                      <a:pt x="71" y="48"/>
                    </a:cubicBezTo>
                    <a:cubicBezTo>
                      <a:pt x="62" y="47"/>
                      <a:pt x="62" y="47"/>
                      <a:pt x="62" y="47"/>
                    </a:cubicBezTo>
                    <a:moveTo>
                      <a:pt x="117" y="24"/>
                    </a:moveTo>
                    <a:cubicBezTo>
                      <a:pt x="114" y="24"/>
                      <a:pt x="111" y="25"/>
                      <a:pt x="108" y="26"/>
                    </a:cubicBezTo>
                    <a:cubicBezTo>
                      <a:pt x="105" y="27"/>
                      <a:pt x="103" y="29"/>
                      <a:pt x="103" y="30"/>
                    </a:cubicBezTo>
                    <a:cubicBezTo>
                      <a:pt x="102" y="31"/>
                      <a:pt x="101" y="32"/>
                      <a:pt x="100" y="34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1" y="24"/>
                      <a:pt x="120" y="24"/>
                      <a:pt x="118" y="24"/>
                    </a:cubicBezTo>
                    <a:cubicBezTo>
                      <a:pt x="118" y="24"/>
                      <a:pt x="117" y="24"/>
                      <a:pt x="117" y="24"/>
                    </a:cubicBezTo>
                    <a:moveTo>
                      <a:pt x="96" y="6"/>
                    </a:moveTo>
                    <a:cubicBezTo>
                      <a:pt x="78" y="6"/>
                      <a:pt x="60" y="9"/>
                      <a:pt x="46" y="15"/>
                    </a:cubicBezTo>
                    <a:cubicBezTo>
                      <a:pt x="16" y="27"/>
                      <a:pt x="12" y="48"/>
                      <a:pt x="39" y="63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4" y="37"/>
                      <a:pt x="44" y="37"/>
                      <a:pt x="44" y="37"/>
                    </a:cubicBezTo>
                    <a:cubicBezTo>
                      <a:pt x="46" y="38"/>
                      <a:pt x="49" y="39"/>
                      <a:pt x="51" y="39"/>
                    </a:cubicBezTo>
                    <a:cubicBezTo>
                      <a:pt x="54" y="40"/>
                      <a:pt x="56" y="40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1" y="40"/>
                      <a:pt x="64" y="40"/>
                      <a:pt x="66" y="39"/>
                    </a:cubicBezTo>
                    <a:cubicBezTo>
                      <a:pt x="68" y="39"/>
                      <a:pt x="71" y="38"/>
                      <a:pt x="72" y="37"/>
                    </a:cubicBezTo>
                    <a:cubicBezTo>
                      <a:pt x="74" y="36"/>
                      <a:pt x="76" y="35"/>
                      <a:pt x="78" y="34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5" y="25"/>
                      <a:pt x="86" y="24"/>
                      <a:pt x="87" y="23"/>
                    </a:cubicBezTo>
                    <a:cubicBezTo>
                      <a:pt x="89" y="21"/>
                      <a:pt x="91" y="20"/>
                      <a:pt x="94" y="19"/>
                    </a:cubicBezTo>
                    <a:cubicBezTo>
                      <a:pt x="98" y="17"/>
                      <a:pt x="102" y="16"/>
                      <a:pt x="106" y="15"/>
                    </a:cubicBezTo>
                    <a:cubicBezTo>
                      <a:pt x="109" y="15"/>
                      <a:pt x="111" y="15"/>
                      <a:pt x="114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21" y="15"/>
                      <a:pt x="125" y="15"/>
                      <a:pt x="129" y="16"/>
                    </a:cubicBezTo>
                    <a:cubicBezTo>
                      <a:pt x="131" y="17"/>
                      <a:pt x="134" y="18"/>
                      <a:pt x="136" y="18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32" y="8"/>
                      <a:pt x="114" y="6"/>
                      <a:pt x="96" y="6"/>
                    </a:cubicBezTo>
                    <a:moveTo>
                      <a:pt x="96" y="0"/>
                    </a:moveTo>
                    <a:cubicBezTo>
                      <a:pt x="75" y="0"/>
                      <a:pt x="53" y="3"/>
                      <a:pt x="36" y="10"/>
                    </a:cubicBezTo>
                    <a:cubicBezTo>
                      <a:pt x="29" y="13"/>
                      <a:pt x="24" y="16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0" y="34"/>
                      <a:pt x="1" y="52"/>
                      <a:pt x="24" y="66"/>
                    </a:cubicBezTo>
                    <a:cubicBezTo>
                      <a:pt x="25" y="67"/>
                      <a:pt x="26" y="67"/>
                      <a:pt x="27" y="68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6" y="49"/>
                      <a:pt x="11" y="26"/>
                      <a:pt x="43" y="13"/>
                    </a:cubicBezTo>
                    <a:cubicBezTo>
                      <a:pt x="58" y="7"/>
                      <a:pt x="77" y="4"/>
                      <a:pt x="96" y="4"/>
                    </a:cubicBezTo>
                    <a:cubicBezTo>
                      <a:pt x="115" y="4"/>
                      <a:pt x="134" y="7"/>
                      <a:pt x="149" y="13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38" y="3"/>
                      <a:pt x="117" y="0"/>
                      <a:pt x="96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"/>
              <p:cNvSpPr>
                <a:spLocks/>
              </p:cNvSpPr>
              <p:nvPr/>
            </p:nvSpPr>
            <p:spPr bwMode="auto">
              <a:xfrm>
                <a:off x="1623207" y="5301154"/>
                <a:ext cx="351536" cy="133051"/>
              </a:xfrm>
              <a:custGeom>
                <a:avLst/>
                <a:gdLst>
                  <a:gd name="T0" fmla="*/ 84 w 106"/>
                  <a:gd name="T1" fmla="*/ 0 h 40"/>
                  <a:gd name="T2" fmla="*/ 76 w 106"/>
                  <a:gd name="T3" fmla="*/ 0 h 40"/>
                  <a:gd name="T4" fmla="*/ 64 w 106"/>
                  <a:gd name="T5" fmla="*/ 4 h 40"/>
                  <a:gd name="T6" fmla="*/ 57 w 106"/>
                  <a:gd name="T7" fmla="*/ 8 h 40"/>
                  <a:gd name="T8" fmla="*/ 54 w 106"/>
                  <a:gd name="T9" fmla="*/ 11 h 40"/>
                  <a:gd name="T10" fmla="*/ 46 w 106"/>
                  <a:gd name="T11" fmla="*/ 8 h 40"/>
                  <a:gd name="T12" fmla="*/ 34 w 106"/>
                  <a:gd name="T13" fmla="*/ 13 h 40"/>
                  <a:gd name="T14" fmla="*/ 48 w 106"/>
                  <a:gd name="T15" fmla="*/ 19 h 40"/>
                  <a:gd name="T16" fmla="*/ 42 w 106"/>
                  <a:gd name="T17" fmla="*/ 22 h 40"/>
                  <a:gd name="T18" fmla="*/ 36 w 106"/>
                  <a:gd name="T19" fmla="*/ 24 h 40"/>
                  <a:gd name="T20" fmla="*/ 29 w 106"/>
                  <a:gd name="T21" fmla="*/ 25 h 40"/>
                  <a:gd name="T22" fmla="*/ 28 w 106"/>
                  <a:gd name="T23" fmla="*/ 25 h 40"/>
                  <a:gd name="T24" fmla="*/ 21 w 106"/>
                  <a:gd name="T25" fmla="*/ 24 h 40"/>
                  <a:gd name="T26" fmla="*/ 14 w 106"/>
                  <a:gd name="T27" fmla="*/ 22 h 40"/>
                  <a:gd name="T28" fmla="*/ 14 w 106"/>
                  <a:gd name="T29" fmla="*/ 22 h 40"/>
                  <a:gd name="T30" fmla="*/ 0 w 106"/>
                  <a:gd name="T31" fmla="*/ 28 h 40"/>
                  <a:gd name="T32" fmla="*/ 25 w 106"/>
                  <a:gd name="T33" fmla="*/ 40 h 40"/>
                  <a:gd name="T34" fmla="*/ 38 w 106"/>
                  <a:gd name="T35" fmla="*/ 34 h 40"/>
                  <a:gd name="T36" fmla="*/ 31 w 106"/>
                  <a:gd name="T37" fmla="*/ 32 h 40"/>
                  <a:gd name="T38" fmla="*/ 32 w 106"/>
                  <a:gd name="T39" fmla="*/ 32 h 40"/>
                  <a:gd name="T40" fmla="*/ 41 w 106"/>
                  <a:gd name="T41" fmla="*/ 33 h 40"/>
                  <a:gd name="T42" fmla="*/ 42 w 106"/>
                  <a:gd name="T43" fmla="*/ 32 h 40"/>
                  <a:gd name="T44" fmla="*/ 71 w 106"/>
                  <a:gd name="T45" fmla="*/ 19 h 40"/>
                  <a:gd name="T46" fmla="*/ 70 w 106"/>
                  <a:gd name="T47" fmla="*/ 19 h 40"/>
                  <a:gd name="T48" fmla="*/ 73 w 106"/>
                  <a:gd name="T49" fmla="*/ 15 h 40"/>
                  <a:gd name="T50" fmla="*/ 78 w 106"/>
                  <a:gd name="T51" fmla="*/ 11 h 40"/>
                  <a:gd name="T52" fmla="*/ 87 w 106"/>
                  <a:gd name="T53" fmla="*/ 9 h 40"/>
                  <a:gd name="T54" fmla="*/ 88 w 106"/>
                  <a:gd name="T55" fmla="*/ 9 h 40"/>
                  <a:gd name="T56" fmla="*/ 92 w 106"/>
                  <a:gd name="T57" fmla="*/ 10 h 40"/>
                  <a:gd name="T58" fmla="*/ 106 w 106"/>
                  <a:gd name="T59" fmla="*/ 3 h 40"/>
                  <a:gd name="T60" fmla="*/ 99 w 106"/>
                  <a:gd name="T61" fmla="*/ 1 h 40"/>
                  <a:gd name="T62" fmla="*/ 87 w 106"/>
                  <a:gd name="T63" fmla="*/ 0 h 40"/>
                  <a:gd name="T64" fmla="*/ 84 w 106"/>
                  <a:gd name="T6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40">
                    <a:moveTo>
                      <a:pt x="84" y="0"/>
                    </a:moveTo>
                    <a:cubicBezTo>
                      <a:pt x="81" y="0"/>
                      <a:pt x="79" y="0"/>
                      <a:pt x="76" y="0"/>
                    </a:cubicBezTo>
                    <a:cubicBezTo>
                      <a:pt x="72" y="1"/>
                      <a:pt x="68" y="2"/>
                      <a:pt x="64" y="4"/>
                    </a:cubicBezTo>
                    <a:cubicBezTo>
                      <a:pt x="61" y="5"/>
                      <a:pt x="59" y="6"/>
                      <a:pt x="57" y="8"/>
                    </a:cubicBezTo>
                    <a:cubicBezTo>
                      <a:pt x="56" y="9"/>
                      <a:pt x="55" y="10"/>
                      <a:pt x="54" y="11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20"/>
                      <a:pt x="44" y="21"/>
                      <a:pt x="42" y="22"/>
                    </a:cubicBezTo>
                    <a:cubicBezTo>
                      <a:pt x="41" y="23"/>
                      <a:pt x="38" y="24"/>
                      <a:pt x="36" y="24"/>
                    </a:cubicBezTo>
                    <a:cubicBezTo>
                      <a:pt x="34" y="25"/>
                      <a:pt x="31" y="25"/>
                      <a:pt x="29" y="25"/>
                    </a:cubicBezTo>
                    <a:cubicBezTo>
                      <a:pt x="29" y="25"/>
                      <a:pt x="29" y="25"/>
                      <a:pt x="28" y="25"/>
                    </a:cubicBezTo>
                    <a:cubicBezTo>
                      <a:pt x="26" y="25"/>
                      <a:pt x="24" y="25"/>
                      <a:pt x="21" y="24"/>
                    </a:cubicBezTo>
                    <a:cubicBezTo>
                      <a:pt x="19" y="24"/>
                      <a:pt x="16" y="23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3"/>
                      <a:pt x="42" y="32"/>
                      <a:pt x="42" y="32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1" y="17"/>
                      <a:pt x="72" y="16"/>
                      <a:pt x="73" y="15"/>
                    </a:cubicBezTo>
                    <a:cubicBezTo>
                      <a:pt x="73" y="14"/>
                      <a:pt x="75" y="12"/>
                      <a:pt x="78" y="11"/>
                    </a:cubicBezTo>
                    <a:cubicBezTo>
                      <a:pt x="81" y="10"/>
                      <a:pt x="84" y="9"/>
                      <a:pt x="87" y="9"/>
                    </a:cubicBezTo>
                    <a:cubicBezTo>
                      <a:pt x="87" y="9"/>
                      <a:pt x="88" y="9"/>
                      <a:pt x="88" y="9"/>
                    </a:cubicBezTo>
                    <a:cubicBezTo>
                      <a:pt x="90" y="9"/>
                      <a:pt x="91" y="9"/>
                      <a:pt x="92" y="1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4" y="3"/>
                      <a:pt x="101" y="2"/>
                      <a:pt x="99" y="1"/>
                    </a:cubicBezTo>
                    <a:cubicBezTo>
                      <a:pt x="95" y="0"/>
                      <a:pt x="91" y="0"/>
                      <a:pt x="87" y="0"/>
                    </a:cubicBezTo>
                    <a:cubicBezTo>
                      <a:pt x="86" y="0"/>
                      <a:pt x="85" y="0"/>
                      <a:pt x="84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1640013" y="5294152"/>
                <a:ext cx="504195" cy="212882"/>
              </a:xfrm>
              <a:custGeom>
                <a:avLst/>
                <a:gdLst>
                  <a:gd name="T0" fmla="*/ 114 w 152"/>
                  <a:gd name="T1" fmla="*/ 0 h 64"/>
                  <a:gd name="T2" fmla="*/ 111 w 152"/>
                  <a:gd name="T3" fmla="*/ 1 h 64"/>
                  <a:gd name="T4" fmla="*/ 112 w 152"/>
                  <a:gd name="T5" fmla="*/ 2 h 64"/>
                  <a:gd name="T6" fmla="*/ 118 w 152"/>
                  <a:gd name="T7" fmla="*/ 50 h 64"/>
                  <a:gd name="T8" fmla="*/ 61 w 152"/>
                  <a:gd name="T9" fmla="*/ 62 h 64"/>
                  <a:gd name="T10" fmla="*/ 5 w 152"/>
                  <a:gd name="T11" fmla="*/ 50 h 64"/>
                  <a:gd name="T12" fmla="*/ 4 w 152"/>
                  <a:gd name="T13" fmla="*/ 50 h 64"/>
                  <a:gd name="T14" fmla="*/ 0 w 152"/>
                  <a:gd name="T15" fmla="*/ 51 h 64"/>
                  <a:gd name="T16" fmla="*/ 1 w 152"/>
                  <a:gd name="T17" fmla="*/ 52 h 64"/>
                  <a:gd name="T18" fmla="*/ 61 w 152"/>
                  <a:gd name="T19" fmla="*/ 64 h 64"/>
                  <a:gd name="T20" fmla="*/ 122 w 152"/>
                  <a:gd name="T21" fmla="*/ 52 h 64"/>
                  <a:gd name="T22" fmla="*/ 115 w 152"/>
                  <a:gd name="T23" fmla="*/ 0 h 64"/>
                  <a:gd name="T24" fmla="*/ 114 w 152"/>
                  <a:gd name="T2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64">
                    <a:moveTo>
                      <a:pt x="114" y="0"/>
                    </a:moveTo>
                    <a:cubicBezTo>
                      <a:pt x="111" y="1"/>
                      <a:pt x="111" y="1"/>
                      <a:pt x="111" y="1"/>
                    </a:cubicBezTo>
                    <a:cubicBezTo>
                      <a:pt x="111" y="1"/>
                      <a:pt x="112" y="1"/>
                      <a:pt x="112" y="2"/>
                    </a:cubicBezTo>
                    <a:cubicBezTo>
                      <a:pt x="142" y="14"/>
                      <a:pt x="146" y="36"/>
                      <a:pt x="118" y="50"/>
                    </a:cubicBezTo>
                    <a:cubicBezTo>
                      <a:pt x="103" y="58"/>
                      <a:pt x="82" y="62"/>
                      <a:pt x="61" y="62"/>
                    </a:cubicBezTo>
                    <a:cubicBezTo>
                      <a:pt x="41" y="62"/>
                      <a:pt x="20" y="58"/>
                      <a:pt x="5" y="50"/>
                    </a:cubicBezTo>
                    <a:cubicBezTo>
                      <a:pt x="5" y="50"/>
                      <a:pt x="4" y="50"/>
                      <a:pt x="4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2"/>
                      <a:pt x="1" y="52"/>
                    </a:cubicBezTo>
                    <a:cubicBezTo>
                      <a:pt x="17" y="60"/>
                      <a:pt x="39" y="64"/>
                      <a:pt x="61" y="64"/>
                    </a:cubicBezTo>
                    <a:cubicBezTo>
                      <a:pt x="84" y="64"/>
                      <a:pt x="106" y="60"/>
                      <a:pt x="122" y="52"/>
                    </a:cubicBezTo>
                    <a:cubicBezTo>
                      <a:pt x="152" y="37"/>
                      <a:pt x="148" y="13"/>
                      <a:pt x="115" y="0"/>
                    </a:cubicBezTo>
                    <a:cubicBezTo>
                      <a:pt x="115" y="0"/>
                      <a:pt x="114" y="0"/>
                      <a:pt x="11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6"/>
              <p:cNvSpPr>
                <a:spLocks/>
              </p:cNvSpPr>
              <p:nvPr/>
            </p:nvSpPr>
            <p:spPr bwMode="auto">
              <a:xfrm>
                <a:off x="1543376" y="5264740"/>
                <a:ext cx="474783" cy="198877"/>
              </a:xfrm>
              <a:custGeom>
                <a:avLst/>
                <a:gdLst>
                  <a:gd name="T0" fmla="*/ 90 w 143"/>
                  <a:gd name="T1" fmla="*/ 0 h 60"/>
                  <a:gd name="T2" fmla="*/ 37 w 143"/>
                  <a:gd name="T3" fmla="*/ 9 h 60"/>
                  <a:gd name="T4" fmla="*/ 29 w 143"/>
                  <a:gd name="T5" fmla="*/ 60 h 60"/>
                  <a:gd name="T6" fmla="*/ 33 w 143"/>
                  <a:gd name="T7" fmla="*/ 59 h 60"/>
                  <a:gd name="T8" fmla="*/ 40 w 143"/>
                  <a:gd name="T9" fmla="*/ 11 h 60"/>
                  <a:gd name="T10" fmla="*/ 90 w 143"/>
                  <a:gd name="T11" fmla="*/ 2 h 60"/>
                  <a:gd name="T12" fmla="*/ 140 w 143"/>
                  <a:gd name="T13" fmla="*/ 10 h 60"/>
                  <a:gd name="T14" fmla="*/ 143 w 143"/>
                  <a:gd name="T15" fmla="*/ 9 h 60"/>
                  <a:gd name="T16" fmla="*/ 90 w 143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60">
                    <a:moveTo>
                      <a:pt x="90" y="0"/>
                    </a:moveTo>
                    <a:cubicBezTo>
                      <a:pt x="71" y="0"/>
                      <a:pt x="52" y="3"/>
                      <a:pt x="37" y="9"/>
                    </a:cubicBezTo>
                    <a:cubicBezTo>
                      <a:pt x="5" y="22"/>
                      <a:pt x="0" y="45"/>
                      <a:pt x="29" y="60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6" y="44"/>
                      <a:pt x="10" y="23"/>
                      <a:pt x="40" y="11"/>
                    </a:cubicBezTo>
                    <a:cubicBezTo>
                      <a:pt x="54" y="5"/>
                      <a:pt x="72" y="2"/>
                      <a:pt x="90" y="2"/>
                    </a:cubicBezTo>
                    <a:cubicBezTo>
                      <a:pt x="108" y="2"/>
                      <a:pt x="126" y="4"/>
                      <a:pt x="140" y="10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28" y="3"/>
                      <a:pt x="109" y="0"/>
                      <a:pt x="90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4085357" y="5373982"/>
              <a:ext cx="795507" cy="424364"/>
              <a:chOff x="4085357" y="5373982"/>
              <a:chExt cx="795507" cy="424364"/>
            </a:xfrm>
          </p:grpSpPr>
          <p:sp>
            <p:nvSpPr>
              <p:cNvPr id="79" name="Freeform 27"/>
              <p:cNvSpPr>
                <a:spLocks/>
              </p:cNvSpPr>
              <p:nvPr/>
            </p:nvSpPr>
            <p:spPr bwMode="auto">
              <a:xfrm>
                <a:off x="4085357" y="5444009"/>
                <a:ext cx="795507" cy="354337"/>
              </a:xfrm>
              <a:custGeom>
                <a:avLst/>
                <a:gdLst>
                  <a:gd name="T0" fmla="*/ 200 w 240"/>
                  <a:gd name="T1" fmla="*/ 85 h 107"/>
                  <a:gd name="T2" fmla="*/ 40 w 240"/>
                  <a:gd name="T3" fmla="*/ 85 h 107"/>
                  <a:gd name="T4" fmla="*/ 50 w 240"/>
                  <a:gd name="T5" fmla="*/ 16 h 107"/>
                  <a:gd name="T6" fmla="*/ 191 w 240"/>
                  <a:gd name="T7" fmla="*/ 16 h 107"/>
                  <a:gd name="T8" fmla="*/ 200 w 240"/>
                  <a:gd name="T9" fmla="*/ 8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107">
                    <a:moveTo>
                      <a:pt x="200" y="85"/>
                    </a:moveTo>
                    <a:cubicBezTo>
                      <a:pt x="158" y="107"/>
                      <a:pt x="83" y="107"/>
                      <a:pt x="40" y="85"/>
                    </a:cubicBezTo>
                    <a:cubicBezTo>
                      <a:pt x="0" y="64"/>
                      <a:pt x="7" y="33"/>
                      <a:pt x="50" y="16"/>
                    </a:cubicBezTo>
                    <a:cubicBezTo>
                      <a:pt x="90" y="0"/>
                      <a:pt x="151" y="0"/>
                      <a:pt x="191" y="16"/>
                    </a:cubicBezTo>
                    <a:cubicBezTo>
                      <a:pt x="234" y="33"/>
                      <a:pt x="240" y="64"/>
                      <a:pt x="200" y="85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8"/>
              <p:cNvSpPr>
                <a:spLocks/>
              </p:cNvSpPr>
              <p:nvPr/>
            </p:nvSpPr>
            <p:spPr bwMode="auto">
              <a:xfrm>
                <a:off x="4085357" y="5410396"/>
                <a:ext cx="795507" cy="355737"/>
              </a:xfrm>
              <a:custGeom>
                <a:avLst/>
                <a:gdLst>
                  <a:gd name="T0" fmla="*/ 200 w 240"/>
                  <a:gd name="T1" fmla="*/ 85 h 107"/>
                  <a:gd name="T2" fmla="*/ 40 w 240"/>
                  <a:gd name="T3" fmla="*/ 85 h 107"/>
                  <a:gd name="T4" fmla="*/ 50 w 240"/>
                  <a:gd name="T5" fmla="*/ 16 h 107"/>
                  <a:gd name="T6" fmla="*/ 191 w 240"/>
                  <a:gd name="T7" fmla="*/ 16 h 107"/>
                  <a:gd name="T8" fmla="*/ 200 w 240"/>
                  <a:gd name="T9" fmla="*/ 8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107">
                    <a:moveTo>
                      <a:pt x="200" y="85"/>
                    </a:moveTo>
                    <a:cubicBezTo>
                      <a:pt x="158" y="107"/>
                      <a:pt x="83" y="107"/>
                      <a:pt x="40" y="85"/>
                    </a:cubicBezTo>
                    <a:cubicBezTo>
                      <a:pt x="0" y="64"/>
                      <a:pt x="7" y="33"/>
                      <a:pt x="50" y="16"/>
                    </a:cubicBezTo>
                    <a:cubicBezTo>
                      <a:pt x="90" y="0"/>
                      <a:pt x="151" y="0"/>
                      <a:pt x="191" y="16"/>
                    </a:cubicBezTo>
                    <a:cubicBezTo>
                      <a:pt x="234" y="33"/>
                      <a:pt x="240" y="64"/>
                      <a:pt x="200" y="85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9"/>
              <p:cNvSpPr>
                <a:spLocks/>
              </p:cNvSpPr>
              <p:nvPr/>
            </p:nvSpPr>
            <p:spPr bwMode="auto">
              <a:xfrm>
                <a:off x="4085357" y="5373982"/>
                <a:ext cx="795507" cy="358538"/>
              </a:xfrm>
              <a:custGeom>
                <a:avLst/>
                <a:gdLst>
                  <a:gd name="T0" fmla="*/ 200 w 240"/>
                  <a:gd name="T1" fmla="*/ 85 h 108"/>
                  <a:gd name="T2" fmla="*/ 40 w 240"/>
                  <a:gd name="T3" fmla="*/ 85 h 108"/>
                  <a:gd name="T4" fmla="*/ 50 w 240"/>
                  <a:gd name="T5" fmla="*/ 17 h 108"/>
                  <a:gd name="T6" fmla="*/ 191 w 240"/>
                  <a:gd name="T7" fmla="*/ 17 h 108"/>
                  <a:gd name="T8" fmla="*/ 200 w 240"/>
                  <a:gd name="T9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108">
                    <a:moveTo>
                      <a:pt x="200" y="85"/>
                    </a:moveTo>
                    <a:cubicBezTo>
                      <a:pt x="158" y="108"/>
                      <a:pt x="83" y="108"/>
                      <a:pt x="40" y="85"/>
                    </a:cubicBezTo>
                    <a:cubicBezTo>
                      <a:pt x="0" y="65"/>
                      <a:pt x="7" y="34"/>
                      <a:pt x="50" y="17"/>
                    </a:cubicBezTo>
                    <a:cubicBezTo>
                      <a:pt x="90" y="0"/>
                      <a:pt x="151" y="0"/>
                      <a:pt x="191" y="17"/>
                    </a:cubicBezTo>
                    <a:cubicBezTo>
                      <a:pt x="234" y="34"/>
                      <a:pt x="240" y="65"/>
                      <a:pt x="200" y="85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0"/>
              <p:cNvSpPr>
                <a:spLocks/>
              </p:cNvSpPr>
              <p:nvPr/>
            </p:nvSpPr>
            <p:spPr bwMode="auto">
              <a:xfrm>
                <a:off x="4271629" y="5446811"/>
                <a:ext cx="443971" cy="203078"/>
              </a:xfrm>
              <a:custGeom>
                <a:avLst/>
                <a:gdLst>
                  <a:gd name="T0" fmla="*/ 39 w 134"/>
                  <a:gd name="T1" fmla="*/ 1 h 61"/>
                  <a:gd name="T2" fmla="*/ 47 w 134"/>
                  <a:gd name="T3" fmla="*/ 4 h 61"/>
                  <a:gd name="T4" fmla="*/ 67 w 134"/>
                  <a:gd name="T5" fmla="*/ 0 h 61"/>
                  <a:gd name="T6" fmla="*/ 85 w 134"/>
                  <a:gd name="T7" fmla="*/ 0 h 61"/>
                  <a:gd name="T8" fmla="*/ 101 w 134"/>
                  <a:gd name="T9" fmla="*/ 2 h 61"/>
                  <a:gd name="T10" fmla="*/ 115 w 134"/>
                  <a:gd name="T11" fmla="*/ 7 h 61"/>
                  <a:gd name="T12" fmla="*/ 127 w 134"/>
                  <a:gd name="T13" fmla="*/ 13 h 61"/>
                  <a:gd name="T14" fmla="*/ 134 w 134"/>
                  <a:gd name="T15" fmla="*/ 18 h 61"/>
                  <a:gd name="T16" fmla="*/ 117 w 134"/>
                  <a:gd name="T17" fmla="*/ 22 h 61"/>
                  <a:gd name="T18" fmla="*/ 111 w 134"/>
                  <a:gd name="T19" fmla="*/ 18 h 61"/>
                  <a:gd name="T20" fmla="*/ 102 w 134"/>
                  <a:gd name="T21" fmla="*/ 14 h 61"/>
                  <a:gd name="T22" fmla="*/ 85 w 134"/>
                  <a:gd name="T23" fmla="*/ 9 h 61"/>
                  <a:gd name="T24" fmla="*/ 64 w 134"/>
                  <a:gd name="T25" fmla="*/ 11 h 61"/>
                  <a:gd name="T26" fmla="*/ 98 w 134"/>
                  <a:gd name="T27" fmla="*/ 27 h 61"/>
                  <a:gd name="T28" fmla="*/ 83 w 134"/>
                  <a:gd name="T29" fmla="*/ 31 h 61"/>
                  <a:gd name="T30" fmla="*/ 49 w 134"/>
                  <a:gd name="T31" fmla="*/ 16 h 61"/>
                  <a:gd name="T32" fmla="*/ 47 w 134"/>
                  <a:gd name="T33" fmla="*/ 17 h 61"/>
                  <a:gd name="T34" fmla="*/ 44 w 134"/>
                  <a:gd name="T35" fmla="*/ 18 h 61"/>
                  <a:gd name="T36" fmla="*/ 41 w 134"/>
                  <a:gd name="T37" fmla="*/ 19 h 61"/>
                  <a:gd name="T38" fmla="*/ 71 w 134"/>
                  <a:gd name="T39" fmla="*/ 34 h 61"/>
                  <a:gd name="T40" fmla="*/ 55 w 134"/>
                  <a:gd name="T41" fmla="*/ 38 h 61"/>
                  <a:gd name="T42" fmla="*/ 30 w 134"/>
                  <a:gd name="T43" fmla="*/ 26 h 61"/>
                  <a:gd name="T44" fmla="*/ 24 w 134"/>
                  <a:gd name="T45" fmla="*/ 36 h 61"/>
                  <a:gd name="T46" fmla="*/ 35 w 134"/>
                  <a:gd name="T47" fmla="*/ 46 h 61"/>
                  <a:gd name="T48" fmla="*/ 46 w 134"/>
                  <a:gd name="T49" fmla="*/ 50 h 61"/>
                  <a:gd name="T50" fmla="*/ 57 w 134"/>
                  <a:gd name="T51" fmla="*/ 52 h 61"/>
                  <a:gd name="T52" fmla="*/ 47 w 134"/>
                  <a:gd name="T53" fmla="*/ 61 h 61"/>
                  <a:gd name="T54" fmla="*/ 39 w 134"/>
                  <a:gd name="T55" fmla="*/ 60 h 61"/>
                  <a:gd name="T56" fmla="*/ 31 w 134"/>
                  <a:gd name="T57" fmla="*/ 58 h 61"/>
                  <a:gd name="T58" fmla="*/ 23 w 134"/>
                  <a:gd name="T59" fmla="*/ 55 h 61"/>
                  <a:gd name="T60" fmla="*/ 17 w 134"/>
                  <a:gd name="T61" fmla="*/ 52 h 61"/>
                  <a:gd name="T62" fmla="*/ 0 w 134"/>
                  <a:gd name="T63" fmla="*/ 36 h 61"/>
                  <a:gd name="T64" fmla="*/ 14 w 134"/>
                  <a:gd name="T65" fmla="*/ 18 h 61"/>
                  <a:gd name="T66" fmla="*/ 2 w 134"/>
                  <a:gd name="T67" fmla="*/ 13 h 61"/>
                  <a:gd name="T68" fmla="*/ 19 w 134"/>
                  <a:gd name="T69" fmla="*/ 9 h 61"/>
                  <a:gd name="T70" fmla="*/ 25 w 134"/>
                  <a:gd name="T71" fmla="*/ 12 h 61"/>
                  <a:gd name="T72" fmla="*/ 29 w 134"/>
                  <a:gd name="T73" fmla="*/ 11 h 61"/>
                  <a:gd name="T74" fmla="*/ 31 w 134"/>
                  <a:gd name="T75" fmla="*/ 10 h 61"/>
                  <a:gd name="T76" fmla="*/ 33 w 134"/>
                  <a:gd name="T77" fmla="*/ 9 h 61"/>
                  <a:gd name="T78" fmla="*/ 23 w 134"/>
                  <a:gd name="T79" fmla="*/ 4 h 61"/>
                  <a:gd name="T80" fmla="*/ 39 w 134"/>
                  <a:gd name="T81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4" h="61">
                    <a:moveTo>
                      <a:pt x="39" y="1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54" y="2"/>
                      <a:pt x="61" y="1"/>
                      <a:pt x="67" y="0"/>
                    </a:cubicBezTo>
                    <a:cubicBezTo>
                      <a:pt x="73" y="0"/>
                      <a:pt x="79" y="0"/>
                      <a:pt x="85" y="0"/>
                    </a:cubicBezTo>
                    <a:cubicBezTo>
                      <a:pt x="91" y="0"/>
                      <a:pt x="96" y="1"/>
                      <a:pt x="101" y="2"/>
                    </a:cubicBezTo>
                    <a:cubicBezTo>
                      <a:pt x="106" y="4"/>
                      <a:pt x="111" y="5"/>
                      <a:pt x="115" y="7"/>
                    </a:cubicBezTo>
                    <a:cubicBezTo>
                      <a:pt x="120" y="9"/>
                      <a:pt x="124" y="11"/>
                      <a:pt x="127" y="13"/>
                    </a:cubicBezTo>
                    <a:cubicBezTo>
                      <a:pt x="130" y="15"/>
                      <a:pt x="133" y="16"/>
                      <a:pt x="134" y="18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5" y="21"/>
                      <a:pt x="113" y="19"/>
                      <a:pt x="111" y="18"/>
                    </a:cubicBezTo>
                    <a:cubicBezTo>
                      <a:pt x="109" y="17"/>
                      <a:pt x="106" y="15"/>
                      <a:pt x="102" y="14"/>
                    </a:cubicBezTo>
                    <a:cubicBezTo>
                      <a:pt x="97" y="11"/>
                      <a:pt x="91" y="10"/>
                      <a:pt x="85" y="9"/>
                    </a:cubicBezTo>
                    <a:cubicBezTo>
                      <a:pt x="78" y="9"/>
                      <a:pt x="71" y="10"/>
                      <a:pt x="64" y="11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8" y="16"/>
                      <a:pt x="48" y="16"/>
                      <a:pt x="47" y="17"/>
                    </a:cubicBezTo>
                    <a:cubicBezTo>
                      <a:pt x="46" y="17"/>
                      <a:pt x="45" y="17"/>
                      <a:pt x="44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6" y="29"/>
                      <a:pt x="24" y="33"/>
                      <a:pt x="24" y="36"/>
                    </a:cubicBezTo>
                    <a:cubicBezTo>
                      <a:pt x="25" y="39"/>
                      <a:pt x="29" y="43"/>
                      <a:pt x="35" y="46"/>
                    </a:cubicBezTo>
                    <a:cubicBezTo>
                      <a:pt x="39" y="48"/>
                      <a:pt x="43" y="49"/>
                      <a:pt x="46" y="50"/>
                    </a:cubicBezTo>
                    <a:cubicBezTo>
                      <a:pt x="50" y="51"/>
                      <a:pt x="54" y="52"/>
                      <a:pt x="57" y="52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4" y="61"/>
                      <a:pt x="42" y="60"/>
                      <a:pt x="39" y="60"/>
                    </a:cubicBezTo>
                    <a:cubicBezTo>
                      <a:pt x="36" y="59"/>
                      <a:pt x="33" y="58"/>
                      <a:pt x="31" y="58"/>
                    </a:cubicBezTo>
                    <a:cubicBezTo>
                      <a:pt x="28" y="57"/>
                      <a:pt x="26" y="56"/>
                      <a:pt x="23" y="55"/>
                    </a:cubicBezTo>
                    <a:cubicBezTo>
                      <a:pt x="21" y="54"/>
                      <a:pt x="19" y="53"/>
                      <a:pt x="17" y="52"/>
                    </a:cubicBezTo>
                    <a:cubicBezTo>
                      <a:pt x="7" y="47"/>
                      <a:pt x="1" y="42"/>
                      <a:pt x="0" y="36"/>
                    </a:cubicBezTo>
                    <a:cubicBezTo>
                      <a:pt x="0" y="30"/>
                      <a:pt x="4" y="24"/>
                      <a:pt x="14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0"/>
                      <a:pt x="30" y="10"/>
                      <a:pt x="31" y="10"/>
                    </a:cubicBezTo>
                    <a:cubicBezTo>
                      <a:pt x="32" y="9"/>
                      <a:pt x="33" y="9"/>
                      <a:pt x="33" y="9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39" y="1"/>
                      <a:pt x="39" y="1"/>
                      <a:pt x="39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1"/>
              <p:cNvSpPr>
                <a:spLocks/>
              </p:cNvSpPr>
              <p:nvPr/>
            </p:nvSpPr>
            <p:spPr bwMode="auto">
              <a:xfrm>
                <a:off x="4148381" y="5387988"/>
                <a:ext cx="563017" cy="112043"/>
              </a:xfrm>
              <a:custGeom>
                <a:avLst/>
                <a:gdLst>
                  <a:gd name="T0" fmla="*/ 101 w 170"/>
                  <a:gd name="T1" fmla="*/ 0 h 34"/>
                  <a:gd name="T2" fmla="*/ 31 w 170"/>
                  <a:gd name="T3" fmla="*/ 13 h 34"/>
                  <a:gd name="T4" fmla="*/ 0 w 170"/>
                  <a:gd name="T5" fmla="*/ 34 h 34"/>
                  <a:gd name="T6" fmla="*/ 31 w 170"/>
                  <a:gd name="T7" fmla="*/ 13 h 34"/>
                  <a:gd name="T8" fmla="*/ 101 w 170"/>
                  <a:gd name="T9" fmla="*/ 0 h 34"/>
                  <a:gd name="T10" fmla="*/ 170 w 170"/>
                  <a:gd name="T11" fmla="*/ 12 h 34"/>
                  <a:gd name="T12" fmla="*/ 170 w 170"/>
                  <a:gd name="T13" fmla="*/ 12 h 34"/>
                  <a:gd name="T14" fmla="*/ 101 w 170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" h="34">
                    <a:moveTo>
                      <a:pt x="101" y="0"/>
                    </a:moveTo>
                    <a:cubicBezTo>
                      <a:pt x="76" y="0"/>
                      <a:pt x="51" y="5"/>
                      <a:pt x="31" y="13"/>
                    </a:cubicBezTo>
                    <a:cubicBezTo>
                      <a:pt x="16" y="19"/>
                      <a:pt x="6" y="26"/>
                      <a:pt x="0" y="34"/>
                    </a:cubicBezTo>
                    <a:cubicBezTo>
                      <a:pt x="6" y="26"/>
                      <a:pt x="16" y="19"/>
                      <a:pt x="31" y="13"/>
                    </a:cubicBezTo>
                    <a:cubicBezTo>
                      <a:pt x="51" y="5"/>
                      <a:pt x="76" y="0"/>
                      <a:pt x="101" y="0"/>
                    </a:cubicBezTo>
                    <a:cubicBezTo>
                      <a:pt x="126" y="0"/>
                      <a:pt x="151" y="4"/>
                      <a:pt x="170" y="12"/>
                    </a:cubicBezTo>
                    <a:cubicBezTo>
                      <a:pt x="170" y="12"/>
                      <a:pt x="170" y="12"/>
                      <a:pt x="170" y="12"/>
                    </a:cubicBezTo>
                    <a:cubicBezTo>
                      <a:pt x="151" y="4"/>
                      <a:pt x="126" y="0"/>
                      <a:pt x="101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2"/>
              <p:cNvSpPr>
                <a:spLocks noEditPoints="1"/>
              </p:cNvSpPr>
              <p:nvPr/>
            </p:nvSpPr>
            <p:spPr bwMode="auto">
              <a:xfrm>
                <a:off x="4111967" y="5387988"/>
                <a:ext cx="599431" cy="264702"/>
              </a:xfrm>
              <a:custGeom>
                <a:avLst/>
                <a:gdLst>
                  <a:gd name="T0" fmla="*/ 78 w 181"/>
                  <a:gd name="T1" fmla="*/ 44 h 80"/>
                  <a:gd name="T2" fmla="*/ 72 w 181"/>
                  <a:gd name="T3" fmla="*/ 54 h 80"/>
                  <a:gd name="T4" fmla="*/ 76 w 181"/>
                  <a:gd name="T5" fmla="*/ 60 h 80"/>
                  <a:gd name="T6" fmla="*/ 94 w 181"/>
                  <a:gd name="T7" fmla="*/ 52 h 80"/>
                  <a:gd name="T8" fmla="*/ 78 w 181"/>
                  <a:gd name="T9" fmla="*/ 44 h 80"/>
                  <a:gd name="T10" fmla="*/ 97 w 181"/>
                  <a:gd name="T11" fmla="*/ 34 h 80"/>
                  <a:gd name="T12" fmla="*/ 95 w 181"/>
                  <a:gd name="T13" fmla="*/ 35 h 80"/>
                  <a:gd name="T14" fmla="*/ 92 w 181"/>
                  <a:gd name="T15" fmla="*/ 36 h 80"/>
                  <a:gd name="T16" fmla="*/ 89 w 181"/>
                  <a:gd name="T17" fmla="*/ 37 h 80"/>
                  <a:gd name="T18" fmla="*/ 107 w 181"/>
                  <a:gd name="T19" fmla="*/ 46 h 80"/>
                  <a:gd name="T20" fmla="*/ 115 w 181"/>
                  <a:gd name="T21" fmla="*/ 42 h 80"/>
                  <a:gd name="T22" fmla="*/ 97 w 181"/>
                  <a:gd name="T23" fmla="*/ 34 h 80"/>
                  <a:gd name="T24" fmla="*/ 128 w 181"/>
                  <a:gd name="T25" fmla="*/ 27 h 80"/>
                  <a:gd name="T26" fmla="*/ 112 w 181"/>
                  <a:gd name="T27" fmla="*/ 29 h 80"/>
                  <a:gd name="T28" fmla="*/ 128 w 181"/>
                  <a:gd name="T29" fmla="*/ 36 h 80"/>
                  <a:gd name="T30" fmla="*/ 143 w 181"/>
                  <a:gd name="T31" fmla="*/ 29 h 80"/>
                  <a:gd name="T32" fmla="*/ 133 w 181"/>
                  <a:gd name="T33" fmla="*/ 27 h 80"/>
                  <a:gd name="T34" fmla="*/ 128 w 181"/>
                  <a:gd name="T35" fmla="*/ 27 h 80"/>
                  <a:gd name="T36" fmla="*/ 112 w 181"/>
                  <a:gd name="T37" fmla="*/ 7 h 80"/>
                  <a:gd name="T38" fmla="*/ 53 w 181"/>
                  <a:gd name="T39" fmla="*/ 18 h 80"/>
                  <a:gd name="T40" fmla="*/ 45 w 181"/>
                  <a:gd name="T41" fmla="*/ 74 h 80"/>
                  <a:gd name="T42" fmla="*/ 60 w 181"/>
                  <a:gd name="T43" fmla="*/ 67 h 80"/>
                  <a:gd name="T44" fmla="*/ 48 w 181"/>
                  <a:gd name="T45" fmla="*/ 54 h 80"/>
                  <a:gd name="T46" fmla="*/ 62 w 181"/>
                  <a:gd name="T47" fmla="*/ 36 h 80"/>
                  <a:gd name="T48" fmla="*/ 50 w 181"/>
                  <a:gd name="T49" fmla="*/ 31 h 80"/>
                  <a:gd name="T50" fmla="*/ 67 w 181"/>
                  <a:gd name="T51" fmla="*/ 27 h 80"/>
                  <a:gd name="T52" fmla="*/ 73 w 181"/>
                  <a:gd name="T53" fmla="*/ 30 h 80"/>
                  <a:gd name="T54" fmla="*/ 77 w 181"/>
                  <a:gd name="T55" fmla="*/ 29 h 80"/>
                  <a:gd name="T56" fmla="*/ 79 w 181"/>
                  <a:gd name="T57" fmla="*/ 28 h 80"/>
                  <a:gd name="T58" fmla="*/ 81 w 181"/>
                  <a:gd name="T59" fmla="*/ 27 h 80"/>
                  <a:gd name="T60" fmla="*/ 71 w 181"/>
                  <a:gd name="T61" fmla="*/ 22 h 80"/>
                  <a:gd name="T62" fmla="*/ 87 w 181"/>
                  <a:gd name="T63" fmla="*/ 19 h 80"/>
                  <a:gd name="T64" fmla="*/ 95 w 181"/>
                  <a:gd name="T65" fmla="*/ 22 h 80"/>
                  <a:gd name="T66" fmla="*/ 115 w 181"/>
                  <a:gd name="T67" fmla="*/ 18 h 80"/>
                  <a:gd name="T68" fmla="*/ 127 w 181"/>
                  <a:gd name="T69" fmla="*/ 18 h 80"/>
                  <a:gd name="T70" fmla="*/ 133 w 181"/>
                  <a:gd name="T71" fmla="*/ 18 h 80"/>
                  <a:gd name="T72" fmla="*/ 149 w 181"/>
                  <a:gd name="T73" fmla="*/ 20 h 80"/>
                  <a:gd name="T74" fmla="*/ 158 w 181"/>
                  <a:gd name="T75" fmla="*/ 23 h 80"/>
                  <a:gd name="T76" fmla="*/ 170 w 181"/>
                  <a:gd name="T77" fmla="*/ 17 h 80"/>
                  <a:gd name="T78" fmla="*/ 112 w 181"/>
                  <a:gd name="T79" fmla="*/ 7 h 80"/>
                  <a:gd name="T80" fmla="*/ 112 w 181"/>
                  <a:gd name="T81" fmla="*/ 0 h 80"/>
                  <a:gd name="T82" fmla="*/ 42 w 181"/>
                  <a:gd name="T83" fmla="*/ 13 h 80"/>
                  <a:gd name="T84" fmla="*/ 11 w 181"/>
                  <a:gd name="T85" fmla="*/ 34 h 80"/>
                  <a:gd name="T86" fmla="*/ 31 w 181"/>
                  <a:gd name="T87" fmla="*/ 80 h 80"/>
                  <a:gd name="T88" fmla="*/ 40 w 181"/>
                  <a:gd name="T89" fmla="*/ 76 h 80"/>
                  <a:gd name="T90" fmla="*/ 49 w 181"/>
                  <a:gd name="T91" fmla="*/ 16 h 80"/>
                  <a:gd name="T92" fmla="*/ 112 w 181"/>
                  <a:gd name="T93" fmla="*/ 5 h 80"/>
                  <a:gd name="T94" fmla="*/ 174 w 181"/>
                  <a:gd name="T95" fmla="*/ 15 h 80"/>
                  <a:gd name="T96" fmla="*/ 181 w 181"/>
                  <a:gd name="T97" fmla="*/ 12 h 80"/>
                  <a:gd name="T98" fmla="*/ 112 w 181"/>
                  <a:gd name="T9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80">
                    <a:moveTo>
                      <a:pt x="78" y="44"/>
                    </a:moveTo>
                    <a:cubicBezTo>
                      <a:pt x="74" y="47"/>
                      <a:pt x="72" y="51"/>
                      <a:pt x="72" y="54"/>
                    </a:cubicBezTo>
                    <a:cubicBezTo>
                      <a:pt x="73" y="56"/>
                      <a:pt x="74" y="58"/>
                      <a:pt x="76" y="60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78" y="44"/>
                      <a:pt x="78" y="44"/>
                      <a:pt x="78" y="44"/>
                    </a:cubicBezTo>
                    <a:moveTo>
                      <a:pt x="97" y="34"/>
                    </a:moveTo>
                    <a:cubicBezTo>
                      <a:pt x="96" y="34"/>
                      <a:pt x="96" y="34"/>
                      <a:pt x="95" y="35"/>
                    </a:cubicBezTo>
                    <a:cubicBezTo>
                      <a:pt x="94" y="35"/>
                      <a:pt x="93" y="35"/>
                      <a:pt x="92" y="36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5" y="42"/>
                      <a:pt x="115" y="42"/>
                      <a:pt x="115" y="42"/>
                    </a:cubicBezTo>
                    <a:cubicBezTo>
                      <a:pt x="97" y="34"/>
                      <a:pt x="97" y="34"/>
                      <a:pt x="97" y="34"/>
                    </a:cubicBezTo>
                    <a:moveTo>
                      <a:pt x="128" y="27"/>
                    </a:moveTo>
                    <a:cubicBezTo>
                      <a:pt x="123" y="27"/>
                      <a:pt x="118" y="28"/>
                      <a:pt x="112" y="29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43" y="29"/>
                      <a:pt x="143" y="29"/>
                      <a:pt x="143" y="29"/>
                    </a:cubicBezTo>
                    <a:cubicBezTo>
                      <a:pt x="140" y="28"/>
                      <a:pt x="136" y="28"/>
                      <a:pt x="133" y="27"/>
                    </a:cubicBezTo>
                    <a:cubicBezTo>
                      <a:pt x="131" y="27"/>
                      <a:pt x="130" y="27"/>
                      <a:pt x="128" y="27"/>
                    </a:cubicBezTo>
                    <a:moveTo>
                      <a:pt x="112" y="7"/>
                    </a:moveTo>
                    <a:cubicBezTo>
                      <a:pt x="91" y="7"/>
                      <a:pt x="70" y="11"/>
                      <a:pt x="53" y="18"/>
                    </a:cubicBezTo>
                    <a:cubicBezTo>
                      <a:pt x="18" y="32"/>
                      <a:pt x="13" y="57"/>
                      <a:pt x="45" y="74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3" y="63"/>
                      <a:pt x="49" y="59"/>
                      <a:pt x="48" y="54"/>
                    </a:cubicBezTo>
                    <a:cubicBezTo>
                      <a:pt x="48" y="48"/>
                      <a:pt x="52" y="42"/>
                      <a:pt x="62" y="36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7" y="29"/>
                      <a:pt x="77" y="29"/>
                      <a:pt x="77" y="29"/>
                    </a:cubicBezTo>
                    <a:cubicBezTo>
                      <a:pt x="77" y="28"/>
                      <a:pt x="78" y="28"/>
                      <a:pt x="79" y="28"/>
                    </a:cubicBezTo>
                    <a:cubicBezTo>
                      <a:pt x="80" y="27"/>
                      <a:pt x="81" y="27"/>
                      <a:pt x="81" y="27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87" y="19"/>
                      <a:pt x="87" y="19"/>
                      <a:pt x="87" y="19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102" y="20"/>
                      <a:pt x="109" y="19"/>
                      <a:pt x="115" y="18"/>
                    </a:cubicBezTo>
                    <a:cubicBezTo>
                      <a:pt x="119" y="18"/>
                      <a:pt x="123" y="18"/>
                      <a:pt x="127" y="18"/>
                    </a:cubicBezTo>
                    <a:cubicBezTo>
                      <a:pt x="129" y="18"/>
                      <a:pt x="131" y="18"/>
                      <a:pt x="133" y="18"/>
                    </a:cubicBezTo>
                    <a:cubicBezTo>
                      <a:pt x="139" y="18"/>
                      <a:pt x="144" y="19"/>
                      <a:pt x="149" y="20"/>
                    </a:cubicBezTo>
                    <a:cubicBezTo>
                      <a:pt x="152" y="21"/>
                      <a:pt x="155" y="22"/>
                      <a:pt x="158" y="23"/>
                    </a:cubicBezTo>
                    <a:cubicBezTo>
                      <a:pt x="170" y="17"/>
                      <a:pt x="170" y="17"/>
                      <a:pt x="170" y="17"/>
                    </a:cubicBezTo>
                    <a:cubicBezTo>
                      <a:pt x="154" y="11"/>
                      <a:pt x="133" y="7"/>
                      <a:pt x="112" y="7"/>
                    </a:cubicBezTo>
                    <a:moveTo>
                      <a:pt x="112" y="0"/>
                    </a:moveTo>
                    <a:cubicBezTo>
                      <a:pt x="87" y="0"/>
                      <a:pt x="62" y="5"/>
                      <a:pt x="42" y="13"/>
                    </a:cubicBezTo>
                    <a:cubicBezTo>
                      <a:pt x="27" y="19"/>
                      <a:pt x="17" y="26"/>
                      <a:pt x="11" y="34"/>
                    </a:cubicBezTo>
                    <a:cubicBezTo>
                      <a:pt x="0" y="49"/>
                      <a:pt x="6" y="67"/>
                      <a:pt x="31" y="80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6" y="58"/>
                      <a:pt x="12" y="31"/>
                      <a:pt x="49" y="16"/>
                    </a:cubicBezTo>
                    <a:cubicBezTo>
                      <a:pt x="67" y="9"/>
                      <a:pt x="90" y="5"/>
                      <a:pt x="112" y="5"/>
                    </a:cubicBezTo>
                    <a:cubicBezTo>
                      <a:pt x="134" y="5"/>
                      <a:pt x="156" y="8"/>
                      <a:pt x="174" y="15"/>
                    </a:cubicBezTo>
                    <a:cubicBezTo>
                      <a:pt x="181" y="12"/>
                      <a:pt x="181" y="12"/>
                      <a:pt x="181" y="12"/>
                    </a:cubicBezTo>
                    <a:cubicBezTo>
                      <a:pt x="162" y="4"/>
                      <a:pt x="137" y="0"/>
                      <a:pt x="11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3"/>
              <p:cNvSpPr>
                <a:spLocks/>
              </p:cNvSpPr>
              <p:nvPr/>
            </p:nvSpPr>
            <p:spPr bwMode="auto">
              <a:xfrm>
                <a:off x="4271629" y="5446811"/>
                <a:ext cx="364140" cy="162463"/>
              </a:xfrm>
              <a:custGeom>
                <a:avLst/>
                <a:gdLst>
                  <a:gd name="T0" fmla="*/ 79 w 110"/>
                  <a:gd name="T1" fmla="*/ 0 h 49"/>
                  <a:gd name="T2" fmla="*/ 67 w 110"/>
                  <a:gd name="T3" fmla="*/ 0 h 49"/>
                  <a:gd name="T4" fmla="*/ 47 w 110"/>
                  <a:gd name="T5" fmla="*/ 4 h 49"/>
                  <a:gd name="T6" fmla="*/ 39 w 110"/>
                  <a:gd name="T7" fmla="*/ 1 h 49"/>
                  <a:gd name="T8" fmla="*/ 23 w 110"/>
                  <a:gd name="T9" fmla="*/ 4 h 49"/>
                  <a:gd name="T10" fmla="*/ 33 w 110"/>
                  <a:gd name="T11" fmla="*/ 9 h 49"/>
                  <a:gd name="T12" fmla="*/ 31 w 110"/>
                  <a:gd name="T13" fmla="*/ 10 h 49"/>
                  <a:gd name="T14" fmla="*/ 29 w 110"/>
                  <a:gd name="T15" fmla="*/ 11 h 49"/>
                  <a:gd name="T16" fmla="*/ 25 w 110"/>
                  <a:gd name="T17" fmla="*/ 12 h 49"/>
                  <a:gd name="T18" fmla="*/ 19 w 110"/>
                  <a:gd name="T19" fmla="*/ 9 h 49"/>
                  <a:gd name="T20" fmla="*/ 2 w 110"/>
                  <a:gd name="T21" fmla="*/ 13 h 49"/>
                  <a:gd name="T22" fmla="*/ 14 w 110"/>
                  <a:gd name="T23" fmla="*/ 18 h 49"/>
                  <a:gd name="T24" fmla="*/ 0 w 110"/>
                  <a:gd name="T25" fmla="*/ 36 h 49"/>
                  <a:gd name="T26" fmla="*/ 12 w 110"/>
                  <a:gd name="T27" fmla="*/ 49 h 49"/>
                  <a:gd name="T28" fmla="*/ 28 w 110"/>
                  <a:gd name="T29" fmla="*/ 42 h 49"/>
                  <a:gd name="T30" fmla="*/ 24 w 110"/>
                  <a:gd name="T31" fmla="*/ 36 h 49"/>
                  <a:gd name="T32" fmla="*/ 30 w 110"/>
                  <a:gd name="T33" fmla="*/ 26 h 49"/>
                  <a:gd name="T34" fmla="*/ 46 w 110"/>
                  <a:gd name="T35" fmla="*/ 34 h 49"/>
                  <a:gd name="T36" fmla="*/ 59 w 110"/>
                  <a:gd name="T37" fmla="*/ 28 h 49"/>
                  <a:gd name="T38" fmla="*/ 41 w 110"/>
                  <a:gd name="T39" fmla="*/ 19 h 49"/>
                  <a:gd name="T40" fmla="*/ 44 w 110"/>
                  <a:gd name="T41" fmla="*/ 18 h 49"/>
                  <a:gd name="T42" fmla="*/ 47 w 110"/>
                  <a:gd name="T43" fmla="*/ 17 h 49"/>
                  <a:gd name="T44" fmla="*/ 49 w 110"/>
                  <a:gd name="T45" fmla="*/ 16 h 49"/>
                  <a:gd name="T46" fmla="*/ 67 w 110"/>
                  <a:gd name="T47" fmla="*/ 24 h 49"/>
                  <a:gd name="T48" fmla="*/ 80 w 110"/>
                  <a:gd name="T49" fmla="*/ 18 h 49"/>
                  <a:gd name="T50" fmla="*/ 64 w 110"/>
                  <a:gd name="T51" fmla="*/ 11 h 49"/>
                  <a:gd name="T52" fmla="*/ 80 w 110"/>
                  <a:gd name="T53" fmla="*/ 9 h 49"/>
                  <a:gd name="T54" fmla="*/ 85 w 110"/>
                  <a:gd name="T55" fmla="*/ 9 h 49"/>
                  <a:gd name="T56" fmla="*/ 95 w 110"/>
                  <a:gd name="T57" fmla="*/ 11 h 49"/>
                  <a:gd name="T58" fmla="*/ 110 w 110"/>
                  <a:gd name="T59" fmla="*/ 5 h 49"/>
                  <a:gd name="T60" fmla="*/ 101 w 110"/>
                  <a:gd name="T61" fmla="*/ 2 h 49"/>
                  <a:gd name="T62" fmla="*/ 85 w 110"/>
                  <a:gd name="T63" fmla="*/ 0 h 49"/>
                  <a:gd name="T64" fmla="*/ 79 w 110"/>
                  <a:gd name="T6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49">
                    <a:moveTo>
                      <a:pt x="79" y="0"/>
                    </a:moveTo>
                    <a:cubicBezTo>
                      <a:pt x="75" y="0"/>
                      <a:pt x="71" y="0"/>
                      <a:pt x="67" y="0"/>
                    </a:cubicBezTo>
                    <a:cubicBezTo>
                      <a:pt x="61" y="1"/>
                      <a:pt x="54" y="2"/>
                      <a:pt x="47" y="4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2" y="9"/>
                      <a:pt x="31" y="10"/>
                    </a:cubicBezTo>
                    <a:cubicBezTo>
                      <a:pt x="30" y="10"/>
                      <a:pt x="29" y="10"/>
                      <a:pt x="29" y="11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4" y="24"/>
                      <a:pt x="0" y="30"/>
                      <a:pt x="0" y="36"/>
                    </a:cubicBezTo>
                    <a:cubicBezTo>
                      <a:pt x="1" y="41"/>
                      <a:pt x="5" y="45"/>
                      <a:pt x="12" y="49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6" y="40"/>
                      <a:pt x="25" y="38"/>
                      <a:pt x="24" y="36"/>
                    </a:cubicBezTo>
                    <a:cubicBezTo>
                      <a:pt x="24" y="33"/>
                      <a:pt x="26" y="29"/>
                      <a:pt x="30" y="26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7"/>
                      <a:pt x="46" y="17"/>
                      <a:pt x="47" y="17"/>
                    </a:cubicBezTo>
                    <a:cubicBezTo>
                      <a:pt x="48" y="16"/>
                      <a:pt x="48" y="16"/>
                      <a:pt x="49" y="16"/>
                    </a:cubicBezTo>
                    <a:cubicBezTo>
                      <a:pt x="67" y="24"/>
                      <a:pt x="67" y="24"/>
                      <a:pt x="67" y="24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0" y="10"/>
                      <a:pt x="75" y="9"/>
                      <a:pt x="80" y="9"/>
                    </a:cubicBezTo>
                    <a:cubicBezTo>
                      <a:pt x="82" y="9"/>
                      <a:pt x="83" y="9"/>
                      <a:pt x="85" y="9"/>
                    </a:cubicBezTo>
                    <a:cubicBezTo>
                      <a:pt x="88" y="10"/>
                      <a:pt x="92" y="10"/>
                      <a:pt x="95" y="11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07" y="4"/>
                      <a:pt x="104" y="3"/>
                      <a:pt x="101" y="2"/>
                    </a:cubicBezTo>
                    <a:cubicBezTo>
                      <a:pt x="96" y="1"/>
                      <a:pt x="91" y="0"/>
                      <a:pt x="85" y="0"/>
                    </a:cubicBezTo>
                    <a:cubicBezTo>
                      <a:pt x="83" y="0"/>
                      <a:pt x="81" y="0"/>
                      <a:pt x="79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4"/>
              <p:cNvSpPr>
                <a:spLocks/>
              </p:cNvSpPr>
              <p:nvPr/>
            </p:nvSpPr>
            <p:spPr bwMode="auto">
              <a:xfrm>
                <a:off x="4245018" y="5437007"/>
                <a:ext cx="589627" cy="254898"/>
              </a:xfrm>
              <a:custGeom>
                <a:avLst/>
                <a:gdLst>
                  <a:gd name="T0" fmla="*/ 134 w 178"/>
                  <a:gd name="T1" fmla="*/ 0 h 77"/>
                  <a:gd name="T2" fmla="*/ 130 w 178"/>
                  <a:gd name="T3" fmla="*/ 2 h 77"/>
                  <a:gd name="T4" fmla="*/ 132 w 178"/>
                  <a:gd name="T5" fmla="*/ 3 h 77"/>
                  <a:gd name="T6" fmla="*/ 138 w 178"/>
                  <a:gd name="T7" fmla="*/ 60 h 77"/>
                  <a:gd name="T8" fmla="*/ 72 w 178"/>
                  <a:gd name="T9" fmla="*/ 73 h 77"/>
                  <a:gd name="T10" fmla="*/ 6 w 178"/>
                  <a:gd name="T11" fmla="*/ 60 h 77"/>
                  <a:gd name="T12" fmla="*/ 5 w 178"/>
                  <a:gd name="T13" fmla="*/ 59 h 77"/>
                  <a:gd name="T14" fmla="*/ 0 w 178"/>
                  <a:gd name="T15" fmla="*/ 61 h 77"/>
                  <a:gd name="T16" fmla="*/ 2 w 178"/>
                  <a:gd name="T17" fmla="*/ 62 h 77"/>
                  <a:gd name="T18" fmla="*/ 72 w 178"/>
                  <a:gd name="T19" fmla="*/ 77 h 77"/>
                  <a:gd name="T20" fmla="*/ 143 w 178"/>
                  <a:gd name="T21" fmla="*/ 62 h 77"/>
                  <a:gd name="T22" fmla="*/ 136 w 178"/>
                  <a:gd name="T23" fmla="*/ 1 h 77"/>
                  <a:gd name="T24" fmla="*/ 134 w 178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8" h="77">
                    <a:moveTo>
                      <a:pt x="134" y="0"/>
                    </a:moveTo>
                    <a:cubicBezTo>
                      <a:pt x="130" y="2"/>
                      <a:pt x="130" y="2"/>
                      <a:pt x="130" y="2"/>
                    </a:cubicBezTo>
                    <a:cubicBezTo>
                      <a:pt x="131" y="2"/>
                      <a:pt x="131" y="3"/>
                      <a:pt x="132" y="3"/>
                    </a:cubicBezTo>
                    <a:cubicBezTo>
                      <a:pt x="167" y="17"/>
                      <a:pt x="171" y="43"/>
                      <a:pt x="138" y="60"/>
                    </a:cubicBezTo>
                    <a:cubicBezTo>
                      <a:pt x="120" y="69"/>
                      <a:pt x="96" y="73"/>
                      <a:pt x="72" y="73"/>
                    </a:cubicBezTo>
                    <a:cubicBezTo>
                      <a:pt x="48" y="73"/>
                      <a:pt x="24" y="69"/>
                      <a:pt x="6" y="60"/>
                    </a:cubicBezTo>
                    <a:cubicBezTo>
                      <a:pt x="6" y="60"/>
                      <a:pt x="5" y="59"/>
                      <a:pt x="5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61"/>
                      <a:pt x="1" y="62"/>
                      <a:pt x="2" y="62"/>
                    </a:cubicBezTo>
                    <a:cubicBezTo>
                      <a:pt x="21" y="72"/>
                      <a:pt x="46" y="77"/>
                      <a:pt x="72" y="77"/>
                    </a:cubicBezTo>
                    <a:cubicBezTo>
                      <a:pt x="98" y="77"/>
                      <a:pt x="124" y="72"/>
                      <a:pt x="143" y="62"/>
                    </a:cubicBezTo>
                    <a:cubicBezTo>
                      <a:pt x="178" y="44"/>
                      <a:pt x="173" y="16"/>
                      <a:pt x="136" y="1"/>
                    </a:cubicBezTo>
                    <a:cubicBezTo>
                      <a:pt x="135" y="1"/>
                      <a:pt x="134" y="1"/>
                      <a:pt x="13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5"/>
              <p:cNvSpPr>
                <a:spLocks/>
              </p:cNvSpPr>
              <p:nvPr/>
            </p:nvSpPr>
            <p:spPr bwMode="auto">
              <a:xfrm>
                <a:off x="4131575" y="5404794"/>
                <a:ext cx="557415" cy="235291"/>
              </a:xfrm>
              <a:custGeom>
                <a:avLst/>
                <a:gdLst>
                  <a:gd name="T0" fmla="*/ 106 w 168"/>
                  <a:gd name="T1" fmla="*/ 0 h 71"/>
                  <a:gd name="T2" fmla="*/ 43 w 168"/>
                  <a:gd name="T3" fmla="*/ 11 h 71"/>
                  <a:gd name="T4" fmla="*/ 34 w 168"/>
                  <a:gd name="T5" fmla="*/ 71 h 71"/>
                  <a:gd name="T6" fmla="*/ 39 w 168"/>
                  <a:gd name="T7" fmla="*/ 69 h 71"/>
                  <a:gd name="T8" fmla="*/ 47 w 168"/>
                  <a:gd name="T9" fmla="*/ 13 h 71"/>
                  <a:gd name="T10" fmla="*/ 106 w 168"/>
                  <a:gd name="T11" fmla="*/ 2 h 71"/>
                  <a:gd name="T12" fmla="*/ 164 w 168"/>
                  <a:gd name="T13" fmla="*/ 12 h 71"/>
                  <a:gd name="T14" fmla="*/ 168 w 168"/>
                  <a:gd name="T15" fmla="*/ 10 h 71"/>
                  <a:gd name="T16" fmla="*/ 106 w 168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71">
                    <a:moveTo>
                      <a:pt x="106" y="0"/>
                    </a:moveTo>
                    <a:cubicBezTo>
                      <a:pt x="84" y="0"/>
                      <a:pt x="61" y="4"/>
                      <a:pt x="43" y="11"/>
                    </a:cubicBezTo>
                    <a:cubicBezTo>
                      <a:pt x="6" y="26"/>
                      <a:pt x="0" y="53"/>
                      <a:pt x="34" y="71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7" y="52"/>
                      <a:pt x="12" y="27"/>
                      <a:pt x="47" y="13"/>
                    </a:cubicBezTo>
                    <a:cubicBezTo>
                      <a:pt x="64" y="6"/>
                      <a:pt x="85" y="2"/>
                      <a:pt x="106" y="2"/>
                    </a:cubicBezTo>
                    <a:cubicBezTo>
                      <a:pt x="127" y="2"/>
                      <a:pt x="148" y="6"/>
                      <a:pt x="164" y="12"/>
                    </a:cubicBezTo>
                    <a:cubicBezTo>
                      <a:pt x="168" y="10"/>
                      <a:pt x="168" y="10"/>
                      <a:pt x="168" y="10"/>
                    </a:cubicBezTo>
                    <a:cubicBezTo>
                      <a:pt x="150" y="3"/>
                      <a:pt x="128" y="0"/>
                      <a:pt x="106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4837447" y="4273158"/>
              <a:ext cx="414560" cy="222686"/>
              <a:chOff x="4837447" y="4273158"/>
              <a:chExt cx="414560" cy="222686"/>
            </a:xfrm>
          </p:grpSpPr>
          <p:sp>
            <p:nvSpPr>
              <p:cNvPr id="89" name="Freeform 36"/>
              <p:cNvSpPr>
                <a:spLocks/>
              </p:cNvSpPr>
              <p:nvPr/>
            </p:nvSpPr>
            <p:spPr bwMode="auto">
              <a:xfrm>
                <a:off x="4837447" y="4309572"/>
                <a:ext cx="414560" cy="186272"/>
              </a:xfrm>
              <a:custGeom>
                <a:avLst/>
                <a:gdLst>
                  <a:gd name="T0" fmla="*/ 104 w 125"/>
                  <a:gd name="T1" fmla="*/ 44 h 56"/>
                  <a:gd name="T2" fmla="*/ 21 w 125"/>
                  <a:gd name="T3" fmla="*/ 44 h 56"/>
                  <a:gd name="T4" fmla="*/ 26 w 125"/>
                  <a:gd name="T5" fmla="*/ 8 h 56"/>
                  <a:gd name="T6" fmla="*/ 99 w 125"/>
                  <a:gd name="T7" fmla="*/ 8 h 56"/>
                  <a:gd name="T8" fmla="*/ 104 w 125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56">
                    <a:moveTo>
                      <a:pt x="104" y="44"/>
                    </a:moveTo>
                    <a:cubicBezTo>
                      <a:pt x="82" y="56"/>
                      <a:pt x="43" y="56"/>
                      <a:pt x="21" y="44"/>
                    </a:cubicBezTo>
                    <a:cubicBezTo>
                      <a:pt x="0" y="33"/>
                      <a:pt x="3" y="17"/>
                      <a:pt x="26" y="8"/>
                    </a:cubicBezTo>
                    <a:cubicBezTo>
                      <a:pt x="46" y="0"/>
                      <a:pt x="78" y="0"/>
                      <a:pt x="99" y="8"/>
                    </a:cubicBezTo>
                    <a:cubicBezTo>
                      <a:pt x="122" y="17"/>
                      <a:pt x="125" y="33"/>
                      <a:pt x="104" y="44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7"/>
              <p:cNvSpPr>
                <a:spLocks/>
              </p:cNvSpPr>
              <p:nvPr/>
            </p:nvSpPr>
            <p:spPr bwMode="auto">
              <a:xfrm>
                <a:off x="4837447" y="4289965"/>
                <a:ext cx="414560" cy="186272"/>
              </a:xfrm>
              <a:custGeom>
                <a:avLst/>
                <a:gdLst>
                  <a:gd name="T0" fmla="*/ 104 w 125"/>
                  <a:gd name="T1" fmla="*/ 45 h 56"/>
                  <a:gd name="T2" fmla="*/ 21 w 125"/>
                  <a:gd name="T3" fmla="*/ 45 h 56"/>
                  <a:gd name="T4" fmla="*/ 26 w 125"/>
                  <a:gd name="T5" fmla="*/ 9 h 56"/>
                  <a:gd name="T6" fmla="*/ 99 w 125"/>
                  <a:gd name="T7" fmla="*/ 9 h 56"/>
                  <a:gd name="T8" fmla="*/ 104 w 125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56">
                    <a:moveTo>
                      <a:pt x="104" y="45"/>
                    </a:moveTo>
                    <a:cubicBezTo>
                      <a:pt x="82" y="56"/>
                      <a:pt x="43" y="56"/>
                      <a:pt x="21" y="45"/>
                    </a:cubicBezTo>
                    <a:cubicBezTo>
                      <a:pt x="0" y="34"/>
                      <a:pt x="3" y="18"/>
                      <a:pt x="26" y="9"/>
                    </a:cubicBezTo>
                    <a:cubicBezTo>
                      <a:pt x="46" y="0"/>
                      <a:pt x="78" y="0"/>
                      <a:pt x="99" y="9"/>
                    </a:cubicBezTo>
                    <a:cubicBezTo>
                      <a:pt x="122" y="18"/>
                      <a:pt x="125" y="34"/>
                      <a:pt x="104" y="45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8"/>
              <p:cNvSpPr>
                <a:spLocks/>
              </p:cNvSpPr>
              <p:nvPr/>
            </p:nvSpPr>
            <p:spPr bwMode="auto">
              <a:xfrm>
                <a:off x="4837447" y="4273158"/>
                <a:ext cx="414560" cy="186272"/>
              </a:xfrm>
              <a:custGeom>
                <a:avLst/>
                <a:gdLst>
                  <a:gd name="T0" fmla="*/ 104 w 125"/>
                  <a:gd name="T1" fmla="*/ 45 h 56"/>
                  <a:gd name="T2" fmla="*/ 21 w 125"/>
                  <a:gd name="T3" fmla="*/ 45 h 56"/>
                  <a:gd name="T4" fmla="*/ 26 w 125"/>
                  <a:gd name="T5" fmla="*/ 9 h 56"/>
                  <a:gd name="T6" fmla="*/ 99 w 125"/>
                  <a:gd name="T7" fmla="*/ 9 h 56"/>
                  <a:gd name="T8" fmla="*/ 104 w 125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56">
                    <a:moveTo>
                      <a:pt x="104" y="45"/>
                    </a:moveTo>
                    <a:cubicBezTo>
                      <a:pt x="82" y="56"/>
                      <a:pt x="43" y="56"/>
                      <a:pt x="21" y="45"/>
                    </a:cubicBezTo>
                    <a:cubicBezTo>
                      <a:pt x="0" y="34"/>
                      <a:pt x="3" y="18"/>
                      <a:pt x="26" y="9"/>
                    </a:cubicBezTo>
                    <a:cubicBezTo>
                      <a:pt x="46" y="0"/>
                      <a:pt x="78" y="0"/>
                      <a:pt x="99" y="9"/>
                    </a:cubicBezTo>
                    <a:cubicBezTo>
                      <a:pt x="122" y="18"/>
                      <a:pt x="125" y="34"/>
                      <a:pt x="104" y="45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9"/>
              <p:cNvSpPr>
                <a:spLocks/>
              </p:cNvSpPr>
              <p:nvPr/>
            </p:nvSpPr>
            <p:spPr bwMode="auto">
              <a:xfrm>
                <a:off x="4946689" y="4299768"/>
                <a:ext cx="239492" cy="106441"/>
              </a:xfrm>
              <a:custGeom>
                <a:avLst/>
                <a:gdLst>
                  <a:gd name="T0" fmla="*/ 36 w 171"/>
                  <a:gd name="T1" fmla="*/ 31 h 76"/>
                  <a:gd name="T2" fmla="*/ 50 w 171"/>
                  <a:gd name="T3" fmla="*/ 38 h 76"/>
                  <a:gd name="T4" fmla="*/ 76 w 171"/>
                  <a:gd name="T5" fmla="*/ 0 h 76"/>
                  <a:gd name="T6" fmla="*/ 100 w 171"/>
                  <a:gd name="T7" fmla="*/ 10 h 76"/>
                  <a:gd name="T8" fmla="*/ 81 w 171"/>
                  <a:gd name="T9" fmla="*/ 38 h 76"/>
                  <a:gd name="T10" fmla="*/ 71 w 171"/>
                  <a:gd name="T11" fmla="*/ 43 h 76"/>
                  <a:gd name="T12" fmla="*/ 71 w 171"/>
                  <a:gd name="T13" fmla="*/ 43 h 76"/>
                  <a:gd name="T14" fmla="*/ 86 w 171"/>
                  <a:gd name="T15" fmla="*/ 41 h 76"/>
                  <a:gd name="T16" fmla="*/ 145 w 171"/>
                  <a:gd name="T17" fmla="*/ 31 h 76"/>
                  <a:gd name="T18" fmla="*/ 171 w 171"/>
                  <a:gd name="T19" fmla="*/ 41 h 76"/>
                  <a:gd name="T20" fmla="*/ 83 w 171"/>
                  <a:gd name="T21" fmla="*/ 52 h 76"/>
                  <a:gd name="T22" fmla="*/ 97 w 171"/>
                  <a:gd name="T23" fmla="*/ 59 h 76"/>
                  <a:gd name="T24" fmla="*/ 86 w 171"/>
                  <a:gd name="T25" fmla="*/ 67 h 76"/>
                  <a:gd name="T26" fmla="*/ 64 w 171"/>
                  <a:gd name="T27" fmla="*/ 55 h 76"/>
                  <a:gd name="T28" fmla="*/ 55 w 171"/>
                  <a:gd name="T29" fmla="*/ 59 h 76"/>
                  <a:gd name="T30" fmla="*/ 76 w 171"/>
                  <a:gd name="T31" fmla="*/ 69 h 76"/>
                  <a:gd name="T32" fmla="*/ 62 w 171"/>
                  <a:gd name="T33" fmla="*/ 76 h 76"/>
                  <a:gd name="T34" fmla="*/ 41 w 171"/>
                  <a:gd name="T35" fmla="*/ 67 h 76"/>
                  <a:gd name="T36" fmla="*/ 22 w 171"/>
                  <a:gd name="T37" fmla="*/ 76 h 76"/>
                  <a:gd name="T38" fmla="*/ 0 w 171"/>
                  <a:gd name="T39" fmla="*/ 64 h 76"/>
                  <a:gd name="T40" fmla="*/ 19 w 171"/>
                  <a:gd name="T41" fmla="*/ 55 h 76"/>
                  <a:gd name="T42" fmla="*/ 0 w 171"/>
                  <a:gd name="T43" fmla="*/ 45 h 76"/>
                  <a:gd name="T44" fmla="*/ 12 w 171"/>
                  <a:gd name="T45" fmla="*/ 41 h 76"/>
                  <a:gd name="T46" fmla="*/ 33 w 171"/>
                  <a:gd name="T47" fmla="*/ 50 h 76"/>
                  <a:gd name="T48" fmla="*/ 43 w 171"/>
                  <a:gd name="T49" fmla="*/ 45 h 76"/>
                  <a:gd name="T50" fmla="*/ 22 w 171"/>
                  <a:gd name="T51" fmla="*/ 36 h 76"/>
                  <a:gd name="T52" fmla="*/ 36 w 171"/>
                  <a:gd name="T53" fmla="*/ 3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1" h="76">
                    <a:moveTo>
                      <a:pt x="36" y="31"/>
                    </a:moveTo>
                    <a:lnTo>
                      <a:pt x="50" y="38"/>
                    </a:lnTo>
                    <a:lnTo>
                      <a:pt x="76" y="0"/>
                    </a:lnTo>
                    <a:lnTo>
                      <a:pt x="100" y="10"/>
                    </a:lnTo>
                    <a:lnTo>
                      <a:pt x="81" y="38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86" y="41"/>
                    </a:lnTo>
                    <a:lnTo>
                      <a:pt x="145" y="31"/>
                    </a:lnTo>
                    <a:lnTo>
                      <a:pt x="171" y="41"/>
                    </a:lnTo>
                    <a:lnTo>
                      <a:pt x="83" y="52"/>
                    </a:lnTo>
                    <a:lnTo>
                      <a:pt x="97" y="59"/>
                    </a:lnTo>
                    <a:lnTo>
                      <a:pt x="86" y="67"/>
                    </a:lnTo>
                    <a:lnTo>
                      <a:pt x="64" y="55"/>
                    </a:lnTo>
                    <a:lnTo>
                      <a:pt x="55" y="59"/>
                    </a:lnTo>
                    <a:lnTo>
                      <a:pt x="76" y="69"/>
                    </a:lnTo>
                    <a:lnTo>
                      <a:pt x="62" y="76"/>
                    </a:lnTo>
                    <a:lnTo>
                      <a:pt x="41" y="67"/>
                    </a:lnTo>
                    <a:lnTo>
                      <a:pt x="22" y="76"/>
                    </a:lnTo>
                    <a:lnTo>
                      <a:pt x="0" y="64"/>
                    </a:lnTo>
                    <a:lnTo>
                      <a:pt x="19" y="55"/>
                    </a:lnTo>
                    <a:lnTo>
                      <a:pt x="0" y="45"/>
                    </a:lnTo>
                    <a:lnTo>
                      <a:pt x="12" y="41"/>
                    </a:lnTo>
                    <a:lnTo>
                      <a:pt x="33" y="50"/>
                    </a:lnTo>
                    <a:lnTo>
                      <a:pt x="43" y="45"/>
                    </a:lnTo>
                    <a:lnTo>
                      <a:pt x="22" y="36"/>
                    </a:ln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40"/>
              <p:cNvSpPr>
                <a:spLocks/>
              </p:cNvSpPr>
              <p:nvPr/>
            </p:nvSpPr>
            <p:spPr bwMode="auto">
              <a:xfrm>
                <a:off x="4946689" y="4299768"/>
                <a:ext cx="239492" cy="106441"/>
              </a:xfrm>
              <a:custGeom>
                <a:avLst/>
                <a:gdLst>
                  <a:gd name="T0" fmla="*/ 36 w 171"/>
                  <a:gd name="T1" fmla="*/ 31 h 76"/>
                  <a:gd name="T2" fmla="*/ 50 w 171"/>
                  <a:gd name="T3" fmla="*/ 38 h 76"/>
                  <a:gd name="T4" fmla="*/ 76 w 171"/>
                  <a:gd name="T5" fmla="*/ 0 h 76"/>
                  <a:gd name="T6" fmla="*/ 100 w 171"/>
                  <a:gd name="T7" fmla="*/ 10 h 76"/>
                  <a:gd name="T8" fmla="*/ 81 w 171"/>
                  <a:gd name="T9" fmla="*/ 38 h 76"/>
                  <a:gd name="T10" fmla="*/ 71 w 171"/>
                  <a:gd name="T11" fmla="*/ 43 h 76"/>
                  <a:gd name="T12" fmla="*/ 71 w 171"/>
                  <a:gd name="T13" fmla="*/ 43 h 76"/>
                  <a:gd name="T14" fmla="*/ 86 w 171"/>
                  <a:gd name="T15" fmla="*/ 41 h 76"/>
                  <a:gd name="T16" fmla="*/ 145 w 171"/>
                  <a:gd name="T17" fmla="*/ 31 h 76"/>
                  <a:gd name="T18" fmla="*/ 171 w 171"/>
                  <a:gd name="T19" fmla="*/ 41 h 76"/>
                  <a:gd name="T20" fmla="*/ 83 w 171"/>
                  <a:gd name="T21" fmla="*/ 52 h 76"/>
                  <a:gd name="T22" fmla="*/ 97 w 171"/>
                  <a:gd name="T23" fmla="*/ 59 h 76"/>
                  <a:gd name="T24" fmla="*/ 86 w 171"/>
                  <a:gd name="T25" fmla="*/ 67 h 76"/>
                  <a:gd name="T26" fmla="*/ 64 w 171"/>
                  <a:gd name="T27" fmla="*/ 55 h 76"/>
                  <a:gd name="T28" fmla="*/ 55 w 171"/>
                  <a:gd name="T29" fmla="*/ 59 h 76"/>
                  <a:gd name="T30" fmla="*/ 76 w 171"/>
                  <a:gd name="T31" fmla="*/ 69 h 76"/>
                  <a:gd name="T32" fmla="*/ 62 w 171"/>
                  <a:gd name="T33" fmla="*/ 76 h 76"/>
                  <a:gd name="T34" fmla="*/ 41 w 171"/>
                  <a:gd name="T35" fmla="*/ 67 h 76"/>
                  <a:gd name="T36" fmla="*/ 22 w 171"/>
                  <a:gd name="T37" fmla="*/ 76 h 76"/>
                  <a:gd name="T38" fmla="*/ 0 w 171"/>
                  <a:gd name="T39" fmla="*/ 64 h 76"/>
                  <a:gd name="T40" fmla="*/ 19 w 171"/>
                  <a:gd name="T41" fmla="*/ 55 h 76"/>
                  <a:gd name="T42" fmla="*/ 0 w 171"/>
                  <a:gd name="T43" fmla="*/ 45 h 76"/>
                  <a:gd name="T44" fmla="*/ 12 w 171"/>
                  <a:gd name="T45" fmla="*/ 41 h 76"/>
                  <a:gd name="T46" fmla="*/ 33 w 171"/>
                  <a:gd name="T47" fmla="*/ 50 h 76"/>
                  <a:gd name="T48" fmla="*/ 43 w 171"/>
                  <a:gd name="T49" fmla="*/ 45 h 76"/>
                  <a:gd name="T50" fmla="*/ 22 w 171"/>
                  <a:gd name="T51" fmla="*/ 36 h 76"/>
                  <a:gd name="T52" fmla="*/ 36 w 171"/>
                  <a:gd name="T53" fmla="*/ 3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1" h="76">
                    <a:moveTo>
                      <a:pt x="36" y="31"/>
                    </a:moveTo>
                    <a:lnTo>
                      <a:pt x="50" y="38"/>
                    </a:lnTo>
                    <a:lnTo>
                      <a:pt x="76" y="0"/>
                    </a:lnTo>
                    <a:lnTo>
                      <a:pt x="100" y="10"/>
                    </a:lnTo>
                    <a:lnTo>
                      <a:pt x="81" y="38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86" y="41"/>
                    </a:lnTo>
                    <a:lnTo>
                      <a:pt x="145" y="31"/>
                    </a:lnTo>
                    <a:lnTo>
                      <a:pt x="171" y="41"/>
                    </a:lnTo>
                    <a:lnTo>
                      <a:pt x="83" y="52"/>
                    </a:lnTo>
                    <a:lnTo>
                      <a:pt x="97" y="59"/>
                    </a:lnTo>
                    <a:lnTo>
                      <a:pt x="86" y="67"/>
                    </a:lnTo>
                    <a:lnTo>
                      <a:pt x="64" y="55"/>
                    </a:lnTo>
                    <a:lnTo>
                      <a:pt x="55" y="59"/>
                    </a:lnTo>
                    <a:lnTo>
                      <a:pt x="76" y="69"/>
                    </a:lnTo>
                    <a:lnTo>
                      <a:pt x="62" y="76"/>
                    </a:lnTo>
                    <a:lnTo>
                      <a:pt x="41" y="67"/>
                    </a:lnTo>
                    <a:lnTo>
                      <a:pt x="22" y="76"/>
                    </a:lnTo>
                    <a:lnTo>
                      <a:pt x="0" y="64"/>
                    </a:lnTo>
                    <a:lnTo>
                      <a:pt x="19" y="55"/>
                    </a:lnTo>
                    <a:lnTo>
                      <a:pt x="0" y="45"/>
                    </a:lnTo>
                    <a:lnTo>
                      <a:pt x="12" y="41"/>
                    </a:lnTo>
                    <a:lnTo>
                      <a:pt x="33" y="50"/>
                    </a:lnTo>
                    <a:lnTo>
                      <a:pt x="43" y="45"/>
                    </a:lnTo>
                    <a:lnTo>
                      <a:pt x="22" y="36"/>
                    </a:lnTo>
                    <a:lnTo>
                      <a:pt x="36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41"/>
              <p:cNvSpPr>
                <a:spLocks/>
              </p:cNvSpPr>
              <p:nvPr/>
            </p:nvSpPr>
            <p:spPr bwMode="auto">
              <a:xfrm>
                <a:off x="4861256" y="4282962"/>
                <a:ext cx="305318" cy="70027"/>
              </a:xfrm>
              <a:custGeom>
                <a:avLst/>
                <a:gdLst>
                  <a:gd name="T0" fmla="*/ 55 w 92"/>
                  <a:gd name="T1" fmla="*/ 0 h 21"/>
                  <a:gd name="T2" fmla="*/ 19 w 92"/>
                  <a:gd name="T3" fmla="*/ 6 h 21"/>
                  <a:gd name="T4" fmla="*/ 0 w 92"/>
                  <a:gd name="T5" fmla="*/ 21 h 21"/>
                  <a:gd name="T6" fmla="*/ 19 w 92"/>
                  <a:gd name="T7" fmla="*/ 6 h 21"/>
                  <a:gd name="T8" fmla="*/ 55 w 92"/>
                  <a:gd name="T9" fmla="*/ 0 h 21"/>
                  <a:gd name="T10" fmla="*/ 91 w 92"/>
                  <a:gd name="T11" fmla="*/ 6 h 21"/>
                  <a:gd name="T12" fmla="*/ 92 w 92"/>
                  <a:gd name="T13" fmla="*/ 6 h 21"/>
                  <a:gd name="T14" fmla="*/ 55 w 92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21">
                    <a:moveTo>
                      <a:pt x="55" y="0"/>
                    </a:moveTo>
                    <a:cubicBezTo>
                      <a:pt x="42" y="0"/>
                      <a:pt x="29" y="2"/>
                      <a:pt x="19" y="6"/>
                    </a:cubicBezTo>
                    <a:cubicBezTo>
                      <a:pt x="8" y="10"/>
                      <a:pt x="2" y="16"/>
                      <a:pt x="0" y="21"/>
                    </a:cubicBezTo>
                    <a:cubicBezTo>
                      <a:pt x="2" y="16"/>
                      <a:pt x="8" y="10"/>
                      <a:pt x="19" y="6"/>
                    </a:cubicBezTo>
                    <a:cubicBezTo>
                      <a:pt x="29" y="2"/>
                      <a:pt x="42" y="0"/>
                      <a:pt x="55" y="0"/>
                    </a:cubicBezTo>
                    <a:cubicBezTo>
                      <a:pt x="68" y="0"/>
                      <a:pt x="81" y="2"/>
                      <a:pt x="91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1" y="2"/>
                      <a:pt x="68" y="0"/>
                      <a:pt x="55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42"/>
              <p:cNvSpPr>
                <a:spLocks noEditPoints="1"/>
              </p:cNvSpPr>
              <p:nvPr/>
            </p:nvSpPr>
            <p:spPr bwMode="auto">
              <a:xfrm>
                <a:off x="4854253" y="4282962"/>
                <a:ext cx="308119" cy="135852"/>
              </a:xfrm>
              <a:custGeom>
                <a:avLst/>
                <a:gdLst>
                  <a:gd name="T0" fmla="*/ 57 w 93"/>
                  <a:gd name="T1" fmla="*/ 3 h 41"/>
                  <a:gd name="T2" fmla="*/ 26 w 93"/>
                  <a:gd name="T3" fmla="*/ 9 h 41"/>
                  <a:gd name="T4" fmla="*/ 22 w 93"/>
                  <a:gd name="T5" fmla="*/ 38 h 41"/>
                  <a:gd name="T6" fmla="*/ 31 w 93"/>
                  <a:gd name="T7" fmla="*/ 34 h 41"/>
                  <a:gd name="T8" fmla="*/ 28 w 93"/>
                  <a:gd name="T9" fmla="*/ 32 h 41"/>
                  <a:gd name="T10" fmla="*/ 36 w 93"/>
                  <a:gd name="T11" fmla="*/ 28 h 41"/>
                  <a:gd name="T12" fmla="*/ 28 w 93"/>
                  <a:gd name="T13" fmla="*/ 24 h 41"/>
                  <a:gd name="T14" fmla="*/ 33 w 93"/>
                  <a:gd name="T15" fmla="*/ 22 h 41"/>
                  <a:gd name="T16" fmla="*/ 42 w 93"/>
                  <a:gd name="T17" fmla="*/ 26 h 41"/>
                  <a:gd name="T18" fmla="*/ 46 w 93"/>
                  <a:gd name="T19" fmla="*/ 24 h 41"/>
                  <a:gd name="T20" fmla="*/ 37 w 93"/>
                  <a:gd name="T21" fmla="*/ 20 h 41"/>
                  <a:gd name="T22" fmla="*/ 43 w 93"/>
                  <a:gd name="T23" fmla="*/ 18 h 41"/>
                  <a:gd name="T24" fmla="*/ 49 w 93"/>
                  <a:gd name="T25" fmla="*/ 21 h 41"/>
                  <a:gd name="T26" fmla="*/ 60 w 93"/>
                  <a:gd name="T27" fmla="*/ 5 h 41"/>
                  <a:gd name="T28" fmla="*/ 70 w 93"/>
                  <a:gd name="T29" fmla="*/ 9 h 41"/>
                  <a:gd name="T30" fmla="*/ 63 w 93"/>
                  <a:gd name="T31" fmla="*/ 20 h 41"/>
                  <a:gd name="T32" fmla="*/ 88 w 93"/>
                  <a:gd name="T33" fmla="*/ 8 h 41"/>
                  <a:gd name="T34" fmla="*/ 57 w 93"/>
                  <a:gd name="T35" fmla="*/ 3 h 41"/>
                  <a:gd name="T36" fmla="*/ 57 w 93"/>
                  <a:gd name="T37" fmla="*/ 0 h 41"/>
                  <a:gd name="T38" fmla="*/ 21 w 93"/>
                  <a:gd name="T39" fmla="*/ 6 h 41"/>
                  <a:gd name="T40" fmla="*/ 2 w 93"/>
                  <a:gd name="T41" fmla="*/ 21 h 41"/>
                  <a:gd name="T42" fmla="*/ 15 w 93"/>
                  <a:gd name="T43" fmla="*/ 41 h 41"/>
                  <a:gd name="T44" fmla="*/ 20 w 93"/>
                  <a:gd name="T45" fmla="*/ 39 h 41"/>
                  <a:gd name="T46" fmla="*/ 24 w 93"/>
                  <a:gd name="T47" fmla="*/ 8 h 41"/>
                  <a:gd name="T48" fmla="*/ 57 w 93"/>
                  <a:gd name="T49" fmla="*/ 2 h 41"/>
                  <a:gd name="T50" fmla="*/ 90 w 93"/>
                  <a:gd name="T51" fmla="*/ 7 h 41"/>
                  <a:gd name="T52" fmla="*/ 93 w 93"/>
                  <a:gd name="T53" fmla="*/ 6 h 41"/>
                  <a:gd name="T54" fmla="*/ 57 w 93"/>
                  <a:gd name="T5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3" h="41">
                    <a:moveTo>
                      <a:pt x="57" y="3"/>
                    </a:moveTo>
                    <a:cubicBezTo>
                      <a:pt x="46" y="3"/>
                      <a:pt x="35" y="5"/>
                      <a:pt x="26" y="9"/>
                    </a:cubicBezTo>
                    <a:cubicBezTo>
                      <a:pt x="8" y="16"/>
                      <a:pt x="6" y="29"/>
                      <a:pt x="22" y="38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79" y="5"/>
                      <a:pt x="68" y="3"/>
                      <a:pt x="57" y="3"/>
                    </a:cubicBezTo>
                    <a:moveTo>
                      <a:pt x="57" y="0"/>
                    </a:moveTo>
                    <a:cubicBezTo>
                      <a:pt x="44" y="0"/>
                      <a:pt x="31" y="2"/>
                      <a:pt x="21" y="6"/>
                    </a:cubicBezTo>
                    <a:cubicBezTo>
                      <a:pt x="10" y="10"/>
                      <a:pt x="4" y="16"/>
                      <a:pt x="2" y="21"/>
                    </a:cubicBezTo>
                    <a:cubicBezTo>
                      <a:pt x="0" y="28"/>
                      <a:pt x="4" y="36"/>
                      <a:pt x="15" y="41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" y="30"/>
                      <a:pt x="5" y="16"/>
                      <a:pt x="24" y="8"/>
                    </a:cubicBezTo>
                    <a:cubicBezTo>
                      <a:pt x="34" y="4"/>
                      <a:pt x="46" y="2"/>
                      <a:pt x="57" y="2"/>
                    </a:cubicBezTo>
                    <a:cubicBezTo>
                      <a:pt x="69" y="2"/>
                      <a:pt x="80" y="4"/>
                      <a:pt x="90" y="7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83" y="2"/>
                      <a:pt x="70" y="0"/>
                      <a:pt x="57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43"/>
              <p:cNvSpPr>
                <a:spLocks/>
              </p:cNvSpPr>
              <p:nvPr/>
            </p:nvSpPr>
            <p:spPr bwMode="auto">
              <a:xfrm>
                <a:off x="4946689" y="4299768"/>
                <a:ext cx="140054" cy="96637"/>
              </a:xfrm>
              <a:custGeom>
                <a:avLst/>
                <a:gdLst>
                  <a:gd name="T0" fmla="*/ 76 w 100"/>
                  <a:gd name="T1" fmla="*/ 0 h 69"/>
                  <a:gd name="T2" fmla="*/ 50 w 100"/>
                  <a:gd name="T3" fmla="*/ 38 h 69"/>
                  <a:gd name="T4" fmla="*/ 36 w 100"/>
                  <a:gd name="T5" fmla="*/ 31 h 69"/>
                  <a:gd name="T6" fmla="*/ 22 w 100"/>
                  <a:gd name="T7" fmla="*/ 36 h 69"/>
                  <a:gd name="T8" fmla="*/ 43 w 100"/>
                  <a:gd name="T9" fmla="*/ 45 h 69"/>
                  <a:gd name="T10" fmla="*/ 33 w 100"/>
                  <a:gd name="T11" fmla="*/ 50 h 69"/>
                  <a:gd name="T12" fmla="*/ 12 w 100"/>
                  <a:gd name="T13" fmla="*/ 41 h 69"/>
                  <a:gd name="T14" fmla="*/ 0 w 100"/>
                  <a:gd name="T15" fmla="*/ 45 h 69"/>
                  <a:gd name="T16" fmla="*/ 19 w 100"/>
                  <a:gd name="T17" fmla="*/ 55 h 69"/>
                  <a:gd name="T18" fmla="*/ 0 w 100"/>
                  <a:gd name="T19" fmla="*/ 64 h 69"/>
                  <a:gd name="T20" fmla="*/ 7 w 100"/>
                  <a:gd name="T21" fmla="*/ 69 h 69"/>
                  <a:gd name="T22" fmla="*/ 83 w 100"/>
                  <a:gd name="T23" fmla="*/ 36 h 69"/>
                  <a:gd name="T24" fmla="*/ 100 w 100"/>
                  <a:gd name="T25" fmla="*/ 10 h 69"/>
                  <a:gd name="T26" fmla="*/ 76 w 100"/>
                  <a:gd name="T2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69">
                    <a:moveTo>
                      <a:pt x="76" y="0"/>
                    </a:moveTo>
                    <a:lnTo>
                      <a:pt x="50" y="38"/>
                    </a:lnTo>
                    <a:lnTo>
                      <a:pt x="36" y="31"/>
                    </a:lnTo>
                    <a:lnTo>
                      <a:pt x="22" y="36"/>
                    </a:lnTo>
                    <a:lnTo>
                      <a:pt x="43" y="45"/>
                    </a:lnTo>
                    <a:lnTo>
                      <a:pt x="33" y="50"/>
                    </a:lnTo>
                    <a:lnTo>
                      <a:pt x="12" y="41"/>
                    </a:lnTo>
                    <a:lnTo>
                      <a:pt x="0" y="45"/>
                    </a:lnTo>
                    <a:lnTo>
                      <a:pt x="19" y="55"/>
                    </a:lnTo>
                    <a:lnTo>
                      <a:pt x="0" y="64"/>
                    </a:lnTo>
                    <a:lnTo>
                      <a:pt x="7" y="69"/>
                    </a:lnTo>
                    <a:lnTo>
                      <a:pt x="83" y="36"/>
                    </a:lnTo>
                    <a:lnTo>
                      <a:pt x="100" y="1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44"/>
              <p:cNvSpPr>
                <a:spLocks/>
              </p:cNvSpPr>
              <p:nvPr/>
            </p:nvSpPr>
            <p:spPr bwMode="auto">
              <a:xfrm>
                <a:off x="4946689" y="4299768"/>
                <a:ext cx="140054" cy="96637"/>
              </a:xfrm>
              <a:custGeom>
                <a:avLst/>
                <a:gdLst>
                  <a:gd name="T0" fmla="*/ 76 w 100"/>
                  <a:gd name="T1" fmla="*/ 0 h 69"/>
                  <a:gd name="T2" fmla="*/ 50 w 100"/>
                  <a:gd name="T3" fmla="*/ 38 h 69"/>
                  <a:gd name="T4" fmla="*/ 36 w 100"/>
                  <a:gd name="T5" fmla="*/ 31 h 69"/>
                  <a:gd name="T6" fmla="*/ 22 w 100"/>
                  <a:gd name="T7" fmla="*/ 36 h 69"/>
                  <a:gd name="T8" fmla="*/ 43 w 100"/>
                  <a:gd name="T9" fmla="*/ 45 h 69"/>
                  <a:gd name="T10" fmla="*/ 33 w 100"/>
                  <a:gd name="T11" fmla="*/ 50 h 69"/>
                  <a:gd name="T12" fmla="*/ 12 w 100"/>
                  <a:gd name="T13" fmla="*/ 41 h 69"/>
                  <a:gd name="T14" fmla="*/ 0 w 100"/>
                  <a:gd name="T15" fmla="*/ 45 h 69"/>
                  <a:gd name="T16" fmla="*/ 19 w 100"/>
                  <a:gd name="T17" fmla="*/ 55 h 69"/>
                  <a:gd name="T18" fmla="*/ 0 w 100"/>
                  <a:gd name="T19" fmla="*/ 64 h 69"/>
                  <a:gd name="T20" fmla="*/ 7 w 100"/>
                  <a:gd name="T21" fmla="*/ 69 h 69"/>
                  <a:gd name="T22" fmla="*/ 83 w 100"/>
                  <a:gd name="T23" fmla="*/ 36 h 69"/>
                  <a:gd name="T24" fmla="*/ 100 w 100"/>
                  <a:gd name="T25" fmla="*/ 10 h 69"/>
                  <a:gd name="T26" fmla="*/ 76 w 100"/>
                  <a:gd name="T2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69">
                    <a:moveTo>
                      <a:pt x="76" y="0"/>
                    </a:moveTo>
                    <a:lnTo>
                      <a:pt x="50" y="38"/>
                    </a:lnTo>
                    <a:lnTo>
                      <a:pt x="36" y="31"/>
                    </a:lnTo>
                    <a:lnTo>
                      <a:pt x="22" y="36"/>
                    </a:lnTo>
                    <a:lnTo>
                      <a:pt x="43" y="45"/>
                    </a:lnTo>
                    <a:lnTo>
                      <a:pt x="33" y="50"/>
                    </a:lnTo>
                    <a:lnTo>
                      <a:pt x="12" y="41"/>
                    </a:lnTo>
                    <a:lnTo>
                      <a:pt x="0" y="45"/>
                    </a:lnTo>
                    <a:lnTo>
                      <a:pt x="19" y="55"/>
                    </a:lnTo>
                    <a:lnTo>
                      <a:pt x="0" y="64"/>
                    </a:lnTo>
                    <a:lnTo>
                      <a:pt x="7" y="69"/>
                    </a:lnTo>
                    <a:lnTo>
                      <a:pt x="83" y="36"/>
                    </a:lnTo>
                    <a:lnTo>
                      <a:pt x="100" y="10"/>
                    </a:lnTo>
                    <a:lnTo>
                      <a:pt x="7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45"/>
              <p:cNvSpPr>
                <a:spLocks/>
              </p:cNvSpPr>
              <p:nvPr/>
            </p:nvSpPr>
            <p:spPr bwMode="auto">
              <a:xfrm>
                <a:off x="4920079" y="4306771"/>
                <a:ext cx="308119" cy="133051"/>
              </a:xfrm>
              <a:custGeom>
                <a:avLst/>
                <a:gdLst>
                  <a:gd name="T0" fmla="*/ 70 w 93"/>
                  <a:gd name="T1" fmla="*/ 0 h 40"/>
                  <a:gd name="T2" fmla="*/ 68 w 93"/>
                  <a:gd name="T3" fmla="*/ 1 h 40"/>
                  <a:gd name="T4" fmla="*/ 68 w 93"/>
                  <a:gd name="T5" fmla="*/ 2 h 40"/>
                  <a:gd name="T6" fmla="*/ 72 w 93"/>
                  <a:gd name="T7" fmla="*/ 31 h 40"/>
                  <a:gd name="T8" fmla="*/ 37 w 93"/>
                  <a:gd name="T9" fmla="*/ 38 h 40"/>
                  <a:gd name="T10" fmla="*/ 3 w 93"/>
                  <a:gd name="T11" fmla="*/ 31 h 40"/>
                  <a:gd name="T12" fmla="*/ 2 w 93"/>
                  <a:gd name="T13" fmla="*/ 31 h 40"/>
                  <a:gd name="T14" fmla="*/ 0 w 93"/>
                  <a:gd name="T15" fmla="*/ 32 h 40"/>
                  <a:gd name="T16" fmla="*/ 1 w 93"/>
                  <a:gd name="T17" fmla="*/ 33 h 40"/>
                  <a:gd name="T18" fmla="*/ 37 w 93"/>
                  <a:gd name="T19" fmla="*/ 40 h 40"/>
                  <a:gd name="T20" fmla="*/ 74 w 93"/>
                  <a:gd name="T21" fmla="*/ 33 h 40"/>
                  <a:gd name="T22" fmla="*/ 70 w 93"/>
                  <a:gd name="T23" fmla="*/ 1 h 40"/>
                  <a:gd name="T24" fmla="*/ 70 w 93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40">
                    <a:moveTo>
                      <a:pt x="70" y="0"/>
                    </a:moveTo>
                    <a:cubicBezTo>
                      <a:pt x="68" y="1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2"/>
                    </a:cubicBezTo>
                    <a:cubicBezTo>
                      <a:pt x="87" y="9"/>
                      <a:pt x="89" y="23"/>
                      <a:pt x="72" y="31"/>
                    </a:cubicBezTo>
                    <a:cubicBezTo>
                      <a:pt x="63" y="36"/>
                      <a:pt x="50" y="38"/>
                      <a:pt x="37" y="38"/>
                    </a:cubicBezTo>
                    <a:cubicBezTo>
                      <a:pt x="25" y="38"/>
                      <a:pt x="12" y="36"/>
                      <a:pt x="3" y="31"/>
                    </a:cubicBezTo>
                    <a:cubicBezTo>
                      <a:pt x="3" y="31"/>
                      <a:pt x="3" y="31"/>
                      <a:pt x="2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1" y="33"/>
                    </a:cubicBezTo>
                    <a:cubicBezTo>
                      <a:pt x="10" y="38"/>
                      <a:pt x="24" y="40"/>
                      <a:pt x="37" y="40"/>
                    </a:cubicBezTo>
                    <a:cubicBezTo>
                      <a:pt x="51" y="40"/>
                      <a:pt x="64" y="38"/>
                      <a:pt x="74" y="33"/>
                    </a:cubicBezTo>
                    <a:cubicBezTo>
                      <a:pt x="93" y="23"/>
                      <a:pt x="90" y="9"/>
                      <a:pt x="70" y="1"/>
                    </a:cubicBezTo>
                    <a:cubicBezTo>
                      <a:pt x="70" y="1"/>
                      <a:pt x="70" y="0"/>
                      <a:pt x="70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46"/>
              <p:cNvSpPr>
                <a:spLocks/>
              </p:cNvSpPr>
              <p:nvPr/>
            </p:nvSpPr>
            <p:spPr bwMode="auto">
              <a:xfrm>
                <a:off x="4861256" y="4289965"/>
                <a:ext cx="291312" cy="123248"/>
              </a:xfrm>
              <a:custGeom>
                <a:avLst/>
                <a:gdLst>
                  <a:gd name="T0" fmla="*/ 55 w 88"/>
                  <a:gd name="T1" fmla="*/ 0 h 37"/>
                  <a:gd name="T2" fmla="*/ 22 w 88"/>
                  <a:gd name="T3" fmla="*/ 6 h 37"/>
                  <a:gd name="T4" fmla="*/ 18 w 88"/>
                  <a:gd name="T5" fmla="*/ 37 h 37"/>
                  <a:gd name="T6" fmla="*/ 20 w 88"/>
                  <a:gd name="T7" fmla="*/ 36 h 37"/>
                  <a:gd name="T8" fmla="*/ 24 w 88"/>
                  <a:gd name="T9" fmla="*/ 7 h 37"/>
                  <a:gd name="T10" fmla="*/ 55 w 88"/>
                  <a:gd name="T11" fmla="*/ 1 h 37"/>
                  <a:gd name="T12" fmla="*/ 86 w 88"/>
                  <a:gd name="T13" fmla="*/ 6 h 37"/>
                  <a:gd name="T14" fmla="*/ 88 w 88"/>
                  <a:gd name="T15" fmla="*/ 5 h 37"/>
                  <a:gd name="T16" fmla="*/ 55 w 88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37">
                    <a:moveTo>
                      <a:pt x="55" y="0"/>
                    </a:moveTo>
                    <a:cubicBezTo>
                      <a:pt x="44" y="0"/>
                      <a:pt x="32" y="2"/>
                      <a:pt x="22" y="6"/>
                    </a:cubicBezTo>
                    <a:cubicBezTo>
                      <a:pt x="3" y="14"/>
                      <a:pt x="0" y="28"/>
                      <a:pt x="18" y="37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4" y="27"/>
                      <a:pt x="6" y="14"/>
                      <a:pt x="24" y="7"/>
                    </a:cubicBezTo>
                    <a:cubicBezTo>
                      <a:pt x="33" y="3"/>
                      <a:pt x="44" y="1"/>
                      <a:pt x="55" y="1"/>
                    </a:cubicBezTo>
                    <a:cubicBezTo>
                      <a:pt x="66" y="1"/>
                      <a:pt x="77" y="3"/>
                      <a:pt x="86" y="6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78" y="2"/>
                      <a:pt x="67" y="0"/>
                      <a:pt x="55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4158185" y="2334811"/>
              <a:ext cx="683464" cy="2539179"/>
              <a:chOff x="4158185" y="2334811"/>
              <a:chExt cx="683464" cy="2539179"/>
            </a:xfrm>
          </p:grpSpPr>
          <p:sp>
            <p:nvSpPr>
              <p:cNvPr id="101" name="Freeform 47"/>
              <p:cNvSpPr>
                <a:spLocks/>
              </p:cNvSpPr>
              <p:nvPr/>
            </p:nvSpPr>
            <p:spPr bwMode="auto">
              <a:xfrm>
                <a:off x="4158185" y="4578476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8"/>
              <p:cNvSpPr>
                <a:spLocks/>
              </p:cNvSpPr>
              <p:nvPr/>
            </p:nvSpPr>
            <p:spPr bwMode="auto">
              <a:xfrm>
                <a:off x="4158185" y="4551866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9"/>
              <p:cNvSpPr>
                <a:spLocks/>
              </p:cNvSpPr>
              <p:nvPr/>
            </p:nvSpPr>
            <p:spPr bwMode="auto">
              <a:xfrm>
                <a:off x="4158185" y="4515452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0"/>
              <p:cNvSpPr>
                <a:spLocks noEditPoints="1"/>
              </p:cNvSpPr>
              <p:nvPr/>
            </p:nvSpPr>
            <p:spPr bwMode="auto">
              <a:xfrm>
                <a:off x="4291236" y="4571473"/>
                <a:ext cx="4005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8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20"/>
                      <a:pt x="103" y="19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1"/>
              <p:cNvSpPr>
                <a:spLocks/>
              </p:cNvSpPr>
              <p:nvPr/>
            </p:nvSpPr>
            <p:spPr bwMode="auto">
              <a:xfrm>
                <a:off x="4188997" y="4651304"/>
                <a:ext cx="105041" cy="966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2"/>
              <p:cNvSpPr>
                <a:spLocks/>
              </p:cNvSpPr>
              <p:nvPr/>
            </p:nvSpPr>
            <p:spPr bwMode="auto">
              <a:xfrm>
                <a:off x="4294037" y="4738137"/>
                <a:ext cx="411759" cy="42016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0 h 13"/>
                  <a:gd name="T8" fmla="*/ 62 w 124"/>
                  <a:gd name="T9" fmla="*/ 13 h 13"/>
                  <a:gd name="T10" fmla="*/ 123 w 124"/>
                  <a:gd name="T11" fmla="*/ 0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3"/>
              <p:cNvSpPr>
                <a:spLocks/>
              </p:cNvSpPr>
              <p:nvPr/>
            </p:nvSpPr>
            <p:spPr bwMode="auto">
              <a:xfrm>
                <a:off x="4158185" y="4493043"/>
                <a:ext cx="683464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4"/>
              <p:cNvSpPr>
                <a:spLocks/>
              </p:cNvSpPr>
              <p:nvPr/>
            </p:nvSpPr>
            <p:spPr bwMode="auto">
              <a:xfrm>
                <a:off x="4158185" y="4466433"/>
                <a:ext cx="683464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5"/>
              <p:cNvSpPr>
                <a:spLocks/>
              </p:cNvSpPr>
              <p:nvPr/>
            </p:nvSpPr>
            <p:spPr bwMode="auto">
              <a:xfrm>
                <a:off x="4158185" y="443001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6"/>
              <p:cNvSpPr>
                <a:spLocks noEditPoints="1"/>
              </p:cNvSpPr>
              <p:nvPr/>
            </p:nvSpPr>
            <p:spPr bwMode="auto">
              <a:xfrm>
                <a:off x="4291236" y="4486040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20"/>
                      <a:pt x="103" y="19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7"/>
              <p:cNvSpPr>
                <a:spLocks/>
              </p:cNvSpPr>
              <p:nvPr/>
            </p:nvSpPr>
            <p:spPr bwMode="auto">
              <a:xfrm>
                <a:off x="4240817" y="4648503"/>
                <a:ext cx="26610" cy="12605"/>
              </a:xfrm>
              <a:custGeom>
                <a:avLst/>
                <a:gdLst>
                  <a:gd name="T0" fmla="*/ 0 w 8"/>
                  <a:gd name="T1" fmla="*/ 0 h 4"/>
                  <a:gd name="T2" fmla="*/ 8 w 8"/>
                  <a:gd name="T3" fmla="*/ 4 h 4"/>
                  <a:gd name="T4" fmla="*/ 8 w 8"/>
                  <a:gd name="T5" fmla="*/ 4 h 4"/>
                  <a:gd name="T6" fmla="*/ 0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2" y="1"/>
                      <a:pt x="5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3"/>
                      <a:pt x="2" y="1"/>
                      <a:pt x="0" y="0"/>
                    </a:cubicBezTo>
                  </a:path>
                </a:pathLst>
              </a:custGeom>
              <a:solidFill>
                <a:srgbClr val="C08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8"/>
              <p:cNvSpPr>
                <a:spLocks/>
              </p:cNvSpPr>
              <p:nvPr/>
            </p:nvSpPr>
            <p:spPr bwMode="auto">
              <a:xfrm>
                <a:off x="4191798" y="4565871"/>
                <a:ext cx="102239" cy="95237"/>
              </a:xfrm>
              <a:custGeom>
                <a:avLst/>
                <a:gdLst>
                  <a:gd name="T0" fmla="*/ 1 w 31"/>
                  <a:gd name="T1" fmla="*/ 0 h 29"/>
                  <a:gd name="T2" fmla="*/ 15 w 31"/>
                  <a:gd name="T3" fmla="*/ 25 h 29"/>
                  <a:gd name="T4" fmla="*/ 23 w 31"/>
                  <a:gd name="T5" fmla="*/ 29 h 29"/>
                  <a:gd name="T6" fmla="*/ 31 w 31"/>
                  <a:gd name="T7" fmla="*/ 26 h 29"/>
                  <a:gd name="T8" fmla="*/ 24 w 31"/>
                  <a:gd name="T9" fmla="*/ 23 h 29"/>
                  <a:gd name="T10" fmla="*/ 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1" y="0"/>
                    </a:moveTo>
                    <a:cubicBezTo>
                      <a:pt x="0" y="8"/>
                      <a:pt x="4" y="17"/>
                      <a:pt x="15" y="25"/>
                    </a:cubicBezTo>
                    <a:cubicBezTo>
                      <a:pt x="17" y="26"/>
                      <a:pt x="20" y="28"/>
                      <a:pt x="23" y="29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28" y="25"/>
                      <a:pt x="26" y="24"/>
                      <a:pt x="24" y="23"/>
                    </a:cubicBezTo>
                    <a:cubicBezTo>
                      <a:pt x="10" y="16"/>
                      <a:pt x="3" y="8"/>
                      <a:pt x="1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9"/>
              <p:cNvSpPr>
                <a:spLocks/>
              </p:cNvSpPr>
              <p:nvPr/>
            </p:nvSpPr>
            <p:spPr bwMode="auto">
              <a:xfrm>
                <a:off x="4294037" y="4651304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0 h 13"/>
                  <a:gd name="T8" fmla="*/ 62 w 124"/>
                  <a:gd name="T9" fmla="*/ 13 h 13"/>
                  <a:gd name="T10" fmla="*/ 123 w 124"/>
                  <a:gd name="T11" fmla="*/ 0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60"/>
              <p:cNvSpPr>
                <a:spLocks/>
              </p:cNvSpPr>
              <p:nvPr/>
            </p:nvSpPr>
            <p:spPr bwMode="auto">
              <a:xfrm>
                <a:off x="4158185" y="4406209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1"/>
              <p:cNvSpPr>
                <a:spLocks/>
              </p:cNvSpPr>
              <p:nvPr/>
            </p:nvSpPr>
            <p:spPr bwMode="auto">
              <a:xfrm>
                <a:off x="4158185" y="4379599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62"/>
              <p:cNvSpPr>
                <a:spLocks/>
              </p:cNvSpPr>
              <p:nvPr/>
            </p:nvSpPr>
            <p:spPr bwMode="auto">
              <a:xfrm>
                <a:off x="4158185" y="4343185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63"/>
              <p:cNvSpPr>
                <a:spLocks noEditPoints="1"/>
              </p:cNvSpPr>
              <p:nvPr/>
            </p:nvSpPr>
            <p:spPr bwMode="auto">
              <a:xfrm>
                <a:off x="4291236" y="4399207"/>
                <a:ext cx="4005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9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9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4"/>
              <p:cNvSpPr>
                <a:spLocks/>
              </p:cNvSpPr>
              <p:nvPr/>
            </p:nvSpPr>
            <p:spPr bwMode="auto">
              <a:xfrm>
                <a:off x="4188997" y="4479037"/>
                <a:ext cx="105041" cy="966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65"/>
              <p:cNvSpPr>
                <a:spLocks/>
              </p:cNvSpPr>
              <p:nvPr/>
            </p:nvSpPr>
            <p:spPr bwMode="auto">
              <a:xfrm>
                <a:off x="4294037" y="4565871"/>
                <a:ext cx="411759" cy="42016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0 h 13"/>
                  <a:gd name="T8" fmla="*/ 62 w 124"/>
                  <a:gd name="T9" fmla="*/ 13 h 13"/>
                  <a:gd name="T10" fmla="*/ 123 w 124"/>
                  <a:gd name="T11" fmla="*/ 0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3"/>
                      <a:pt x="62" y="13"/>
                    </a:cubicBezTo>
                    <a:cubicBezTo>
                      <a:pt x="84" y="13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66"/>
              <p:cNvSpPr>
                <a:spLocks/>
              </p:cNvSpPr>
              <p:nvPr/>
            </p:nvSpPr>
            <p:spPr bwMode="auto">
              <a:xfrm>
                <a:off x="4158185" y="4319376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7"/>
              <p:cNvSpPr>
                <a:spLocks/>
              </p:cNvSpPr>
              <p:nvPr/>
            </p:nvSpPr>
            <p:spPr bwMode="auto">
              <a:xfrm>
                <a:off x="4158185" y="4289965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68"/>
              <p:cNvSpPr>
                <a:spLocks/>
              </p:cNvSpPr>
              <p:nvPr/>
            </p:nvSpPr>
            <p:spPr bwMode="auto">
              <a:xfrm>
                <a:off x="4158185" y="4256352"/>
                <a:ext cx="683464" cy="299716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69"/>
              <p:cNvSpPr>
                <a:spLocks noEditPoints="1"/>
              </p:cNvSpPr>
              <p:nvPr/>
            </p:nvSpPr>
            <p:spPr bwMode="auto">
              <a:xfrm>
                <a:off x="4291236" y="4313774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0"/>
              <p:cNvSpPr>
                <a:spLocks/>
              </p:cNvSpPr>
              <p:nvPr/>
            </p:nvSpPr>
            <p:spPr bwMode="auto">
              <a:xfrm>
                <a:off x="4188997" y="4393605"/>
                <a:ext cx="105041" cy="952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71"/>
              <p:cNvSpPr>
                <a:spLocks/>
              </p:cNvSpPr>
              <p:nvPr/>
            </p:nvSpPr>
            <p:spPr bwMode="auto">
              <a:xfrm>
                <a:off x="4294037" y="4479037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0 h 13"/>
                  <a:gd name="T8" fmla="*/ 62 w 124"/>
                  <a:gd name="T9" fmla="*/ 13 h 13"/>
                  <a:gd name="T10" fmla="*/ 123 w 124"/>
                  <a:gd name="T11" fmla="*/ 0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7" y="7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7" y="8"/>
                      <a:pt x="40" y="13"/>
                      <a:pt x="62" y="13"/>
                    </a:cubicBezTo>
                    <a:cubicBezTo>
                      <a:pt x="84" y="13"/>
                      <a:pt x="106" y="8"/>
                      <a:pt x="123" y="0"/>
                    </a:cubicBezTo>
                    <a:cubicBezTo>
                      <a:pt x="123" y="0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72"/>
              <p:cNvSpPr>
                <a:spLocks/>
              </p:cNvSpPr>
              <p:nvPr/>
            </p:nvSpPr>
            <p:spPr bwMode="auto">
              <a:xfrm>
                <a:off x="4158185" y="4233943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73"/>
              <p:cNvSpPr>
                <a:spLocks/>
              </p:cNvSpPr>
              <p:nvPr/>
            </p:nvSpPr>
            <p:spPr bwMode="auto">
              <a:xfrm>
                <a:off x="4158185" y="4204532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74"/>
              <p:cNvSpPr>
                <a:spLocks/>
              </p:cNvSpPr>
              <p:nvPr/>
            </p:nvSpPr>
            <p:spPr bwMode="auto">
              <a:xfrm>
                <a:off x="4158185" y="417091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75"/>
              <p:cNvSpPr>
                <a:spLocks noEditPoints="1"/>
              </p:cNvSpPr>
              <p:nvPr/>
            </p:nvSpPr>
            <p:spPr bwMode="auto">
              <a:xfrm>
                <a:off x="4291236" y="4226940"/>
                <a:ext cx="4005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76"/>
              <p:cNvSpPr>
                <a:spLocks/>
              </p:cNvSpPr>
              <p:nvPr/>
            </p:nvSpPr>
            <p:spPr bwMode="auto">
              <a:xfrm>
                <a:off x="4188997" y="4306771"/>
                <a:ext cx="105041" cy="966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77"/>
              <p:cNvSpPr>
                <a:spLocks/>
              </p:cNvSpPr>
              <p:nvPr/>
            </p:nvSpPr>
            <p:spPr bwMode="auto">
              <a:xfrm>
                <a:off x="4294037" y="4393605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1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78"/>
              <p:cNvSpPr>
                <a:spLocks/>
              </p:cNvSpPr>
              <p:nvPr/>
            </p:nvSpPr>
            <p:spPr bwMode="auto">
              <a:xfrm>
                <a:off x="4158185" y="4147110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79"/>
              <p:cNvSpPr>
                <a:spLocks/>
              </p:cNvSpPr>
              <p:nvPr/>
            </p:nvSpPr>
            <p:spPr bwMode="auto">
              <a:xfrm>
                <a:off x="4158185" y="4117698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80"/>
              <p:cNvSpPr>
                <a:spLocks/>
              </p:cNvSpPr>
              <p:nvPr/>
            </p:nvSpPr>
            <p:spPr bwMode="auto">
              <a:xfrm>
                <a:off x="4158185" y="4084085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1"/>
              <p:cNvSpPr>
                <a:spLocks noEditPoints="1"/>
              </p:cNvSpPr>
              <p:nvPr/>
            </p:nvSpPr>
            <p:spPr bwMode="auto">
              <a:xfrm>
                <a:off x="4291236" y="4141507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82"/>
              <p:cNvSpPr>
                <a:spLocks/>
              </p:cNvSpPr>
              <p:nvPr/>
            </p:nvSpPr>
            <p:spPr bwMode="auto">
              <a:xfrm>
                <a:off x="4188997" y="4217137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3"/>
              <p:cNvSpPr>
                <a:spLocks/>
              </p:cNvSpPr>
              <p:nvPr/>
            </p:nvSpPr>
            <p:spPr bwMode="auto">
              <a:xfrm>
                <a:off x="4294037" y="4306771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1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84"/>
              <p:cNvSpPr>
                <a:spLocks/>
              </p:cNvSpPr>
              <p:nvPr/>
            </p:nvSpPr>
            <p:spPr bwMode="auto">
              <a:xfrm>
                <a:off x="4158185" y="4057475"/>
                <a:ext cx="683464" cy="299716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5"/>
              <p:cNvSpPr>
                <a:spLocks/>
              </p:cNvSpPr>
              <p:nvPr/>
            </p:nvSpPr>
            <p:spPr bwMode="auto">
              <a:xfrm>
                <a:off x="4158185" y="4032265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6"/>
              <p:cNvSpPr>
                <a:spLocks/>
              </p:cNvSpPr>
              <p:nvPr/>
            </p:nvSpPr>
            <p:spPr bwMode="auto">
              <a:xfrm>
                <a:off x="4158185" y="3998652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87"/>
              <p:cNvSpPr>
                <a:spLocks noEditPoints="1"/>
              </p:cNvSpPr>
              <p:nvPr/>
            </p:nvSpPr>
            <p:spPr bwMode="auto">
              <a:xfrm>
                <a:off x="4291236" y="4054674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3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7"/>
                      <a:pt x="7" y="35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29"/>
                      <a:pt x="81" y="31"/>
                      <a:pt x="81" y="33"/>
                    </a:cubicBezTo>
                    <a:cubicBezTo>
                      <a:pt x="81" y="35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88"/>
              <p:cNvSpPr>
                <a:spLocks/>
              </p:cNvSpPr>
              <p:nvPr/>
            </p:nvSpPr>
            <p:spPr bwMode="auto">
              <a:xfrm>
                <a:off x="4188997" y="4131704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89"/>
              <p:cNvSpPr>
                <a:spLocks/>
              </p:cNvSpPr>
              <p:nvPr/>
            </p:nvSpPr>
            <p:spPr bwMode="auto">
              <a:xfrm>
                <a:off x="4294037" y="4219938"/>
                <a:ext cx="411759" cy="40616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1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90"/>
              <p:cNvSpPr>
                <a:spLocks/>
              </p:cNvSpPr>
              <p:nvPr/>
            </p:nvSpPr>
            <p:spPr bwMode="auto">
              <a:xfrm>
                <a:off x="4158185" y="3972042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91"/>
              <p:cNvSpPr>
                <a:spLocks/>
              </p:cNvSpPr>
              <p:nvPr/>
            </p:nvSpPr>
            <p:spPr bwMode="auto">
              <a:xfrm>
                <a:off x="4158185" y="3945432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92"/>
              <p:cNvSpPr>
                <a:spLocks/>
              </p:cNvSpPr>
              <p:nvPr/>
            </p:nvSpPr>
            <p:spPr bwMode="auto">
              <a:xfrm>
                <a:off x="4158185" y="3911819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93"/>
              <p:cNvSpPr>
                <a:spLocks noEditPoints="1"/>
              </p:cNvSpPr>
              <p:nvPr/>
            </p:nvSpPr>
            <p:spPr bwMode="auto">
              <a:xfrm>
                <a:off x="4291236" y="3969241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3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0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0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7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7"/>
                      <a:pt x="7" y="35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29"/>
                      <a:pt x="81" y="31"/>
                      <a:pt x="81" y="33"/>
                    </a:cubicBezTo>
                    <a:cubicBezTo>
                      <a:pt x="81" y="34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0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9"/>
                      <a:pt x="72" y="10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4"/>
              <p:cNvSpPr>
                <a:spLocks/>
              </p:cNvSpPr>
              <p:nvPr/>
            </p:nvSpPr>
            <p:spPr bwMode="auto">
              <a:xfrm>
                <a:off x="4188997" y="4044870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5"/>
              <p:cNvSpPr>
                <a:spLocks/>
              </p:cNvSpPr>
              <p:nvPr/>
            </p:nvSpPr>
            <p:spPr bwMode="auto">
              <a:xfrm>
                <a:off x="4294037" y="4134505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7" y="7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6"/>
              <p:cNvSpPr>
                <a:spLocks/>
              </p:cNvSpPr>
              <p:nvPr/>
            </p:nvSpPr>
            <p:spPr bwMode="auto">
              <a:xfrm>
                <a:off x="4158185" y="3885209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7"/>
              <p:cNvSpPr>
                <a:spLocks/>
              </p:cNvSpPr>
              <p:nvPr/>
            </p:nvSpPr>
            <p:spPr bwMode="auto">
              <a:xfrm>
                <a:off x="4158185" y="3858598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8"/>
              <p:cNvSpPr>
                <a:spLocks/>
              </p:cNvSpPr>
              <p:nvPr/>
            </p:nvSpPr>
            <p:spPr bwMode="auto">
              <a:xfrm>
                <a:off x="4158185" y="3826386"/>
                <a:ext cx="683464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99"/>
              <p:cNvSpPr>
                <a:spLocks noEditPoints="1"/>
              </p:cNvSpPr>
              <p:nvPr/>
            </p:nvSpPr>
            <p:spPr bwMode="auto">
              <a:xfrm>
                <a:off x="4291236" y="3882408"/>
                <a:ext cx="400555" cy="165264"/>
              </a:xfrm>
              <a:custGeom>
                <a:avLst/>
                <a:gdLst>
                  <a:gd name="T0" fmla="*/ 14 w 121"/>
                  <a:gd name="T1" fmla="*/ 39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3 h 50"/>
                  <a:gd name="T12" fmla="*/ 52 w 121"/>
                  <a:gd name="T13" fmla="*/ 23 h 50"/>
                  <a:gd name="T14" fmla="*/ 49 w 121"/>
                  <a:gd name="T15" fmla="*/ 18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6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39 h 50"/>
                  <a:gd name="T62" fmla="*/ 72 w 121"/>
                  <a:gd name="T63" fmla="*/ 10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0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7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39"/>
                    </a:moveTo>
                    <a:cubicBezTo>
                      <a:pt x="10" y="37"/>
                      <a:pt x="7" y="35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8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6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4"/>
                      <a:pt x="78" y="26"/>
                      <a:pt x="79" y="28"/>
                    </a:cubicBezTo>
                    <a:cubicBezTo>
                      <a:pt x="80" y="29"/>
                      <a:pt x="81" y="31"/>
                      <a:pt x="81" y="33"/>
                    </a:cubicBezTo>
                    <a:cubicBezTo>
                      <a:pt x="81" y="34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39"/>
                      <a:pt x="14" y="39"/>
                      <a:pt x="14" y="39"/>
                    </a:cubicBezTo>
                    <a:moveTo>
                      <a:pt x="72" y="10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9"/>
                      <a:pt x="72" y="10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0"/>
              <p:cNvSpPr>
                <a:spLocks/>
              </p:cNvSpPr>
              <p:nvPr/>
            </p:nvSpPr>
            <p:spPr bwMode="auto">
              <a:xfrm>
                <a:off x="4188997" y="3958037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1"/>
              <p:cNvSpPr>
                <a:spLocks/>
              </p:cNvSpPr>
              <p:nvPr/>
            </p:nvSpPr>
            <p:spPr bwMode="auto">
              <a:xfrm>
                <a:off x="4294037" y="4047671"/>
                <a:ext cx="411759" cy="40616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2"/>
              <p:cNvSpPr>
                <a:spLocks/>
              </p:cNvSpPr>
              <p:nvPr/>
            </p:nvSpPr>
            <p:spPr bwMode="auto">
              <a:xfrm>
                <a:off x="4158185" y="3799776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3"/>
              <p:cNvSpPr>
                <a:spLocks/>
              </p:cNvSpPr>
              <p:nvPr/>
            </p:nvSpPr>
            <p:spPr bwMode="auto">
              <a:xfrm>
                <a:off x="4158185" y="3773165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4"/>
              <p:cNvSpPr>
                <a:spLocks/>
              </p:cNvSpPr>
              <p:nvPr/>
            </p:nvSpPr>
            <p:spPr bwMode="auto">
              <a:xfrm>
                <a:off x="4158185" y="3739552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5"/>
              <p:cNvSpPr>
                <a:spLocks noEditPoints="1"/>
              </p:cNvSpPr>
              <p:nvPr/>
            </p:nvSpPr>
            <p:spPr bwMode="auto">
              <a:xfrm>
                <a:off x="4291236" y="3795574"/>
                <a:ext cx="400555" cy="166664"/>
              </a:xfrm>
              <a:custGeom>
                <a:avLst/>
                <a:gdLst>
                  <a:gd name="T0" fmla="*/ 14 w 121"/>
                  <a:gd name="T1" fmla="*/ 39 h 50"/>
                  <a:gd name="T2" fmla="*/ 5 w 121"/>
                  <a:gd name="T3" fmla="*/ 33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3 h 50"/>
                  <a:gd name="T12" fmla="*/ 52 w 121"/>
                  <a:gd name="T13" fmla="*/ 23 h 50"/>
                  <a:gd name="T14" fmla="*/ 49 w 121"/>
                  <a:gd name="T15" fmla="*/ 18 h 50"/>
                  <a:gd name="T16" fmla="*/ 47 w 121"/>
                  <a:gd name="T17" fmla="*/ 14 h 50"/>
                  <a:gd name="T18" fmla="*/ 49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6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39 h 50"/>
                  <a:gd name="T62" fmla="*/ 72 w 121"/>
                  <a:gd name="T63" fmla="*/ 10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0 h 50"/>
                  <a:gd name="T74" fmla="*/ 55 w 121"/>
                  <a:gd name="T75" fmla="*/ 37 h 50"/>
                  <a:gd name="T76" fmla="*/ 58 w 121"/>
                  <a:gd name="T77" fmla="*/ 32 h 50"/>
                  <a:gd name="T78" fmla="*/ 56 w 121"/>
                  <a:gd name="T79" fmla="*/ 27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39"/>
                    </a:moveTo>
                    <a:cubicBezTo>
                      <a:pt x="10" y="37"/>
                      <a:pt x="7" y="35"/>
                      <a:pt x="5" y="33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1"/>
                      <a:pt x="50" y="20"/>
                      <a:pt x="49" y="18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49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1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6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4"/>
                      <a:pt x="78" y="26"/>
                      <a:pt x="79" y="28"/>
                    </a:cubicBezTo>
                    <a:cubicBezTo>
                      <a:pt x="80" y="29"/>
                      <a:pt x="81" y="31"/>
                      <a:pt x="81" y="33"/>
                    </a:cubicBezTo>
                    <a:cubicBezTo>
                      <a:pt x="81" y="34"/>
                      <a:pt x="80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49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39"/>
                      <a:pt x="14" y="39"/>
                      <a:pt x="14" y="39"/>
                    </a:cubicBezTo>
                    <a:moveTo>
                      <a:pt x="72" y="10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4" y="9"/>
                      <a:pt x="72" y="10"/>
                    </a:cubicBezTo>
                    <a:moveTo>
                      <a:pt x="55" y="37"/>
                    </a:moveTo>
                    <a:cubicBezTo>
                      <a:pt x="58" y="35"/>
                      <a:pt x="59" y="34"/>
                      <a:pt x="58" y="32"/>
                    </a:cubicBezTo>
                    <a:cubicBezTo>
                      <a:pt x="58" y="31"/>
                      <a:pt x="57" y="29"/>
                      <a:pt x="56" y="2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6"/>
              <p:cNvSpPr>
                <a:spLocks/>
              </p:cNvSpPr>
              <p:nvPr/>
            </p:nvSpPr>
            <p:spPr bwMode="auto">
              <a:xfrm>
                <a:off x="4188997" y="3872604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3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7"/>
              <p:cNvSpPr>
                <a:spLocks/>
              </p:cNvSpPr>
              <p:nvPr/>
            </p:nvSpPr>
            <p:spPr bwMode="auto">
              <a:xfrm>
                <a:off x="4294037" y="3962238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8"/>
              <p:cNvSpPr>
                <a:spLocks/>
              </p:cNvSpPr>
              <p:nvPr/>
            </p:nvSpPr>
            <p:spPr bwMode="auto">
              <a:xfrm>
                <a:off x="4158185" y="3712942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9"/>
              <p:cNvSpPr>
                <a:spLocks/>
              </p:cNvSpPr>
              <p:nvPr/>
            </p:nvSpPr>
            <p:spPr bwMode="auto">
              <a:xfrm>
                <a:off x="4158185" y="3686332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4158185" y="3654120"/>
                <a:ext cx="683464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1"/>
              <p:cNvSpPr>
                <a:spLocks noEditPoints="1"/>
              </p:cNvSpPr>
              <p:nvPr/>
            </p:nvSpPr>
            <p:spPr bwMode="auto">
              <a:xfrm>
                <a:off x="4291236" y="3707340"/>
                <a:ext cx="400555" cy="1680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30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5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9 h 51"/>
                  <a:gd name="T46" fmla="*/ 81 w 121"/>
                  <a:gd name="T47" fmla="*/ 34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2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8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8 h 51"/>
                  <a:gd name="T82" fmla="*/ 46 w 121"/>
                  <a:gd name="T83" fmla="*/ 40 h 51"/>
                  <a:gd name="T84" fmla="*/ 55 w 121"/>
                  <a:gd name="T8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3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30"/>
                    </a:cubicBezTo>
                    <a:cubicBezTo>
                      <a:pt x="23" y="31"/>
                      <a:pt x="25" y="33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9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3"/>
                      <a:pt x="96" y="5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9"/>
                    </a:cubicBezTo>
                    <a:cubicBezTo>
                      <a:pt x="80" y="30"/>
                      <a:pt x="81" y="32"/>
                      <a:pt x="81" y="34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1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86" y="10"/>
                      <a:pt x="83" y="10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8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9" y="39"/>
                      <a:pt x="42" y="40"/>
                      <a:pt x="46" y="40"/>
                    </a:cubicBezTo>
                    <a:cubicBezTo>
                      <a:pt x="49" y="40"/>
                      <a:pt x="52" y="39"/>
                      <a:pt x="55" y="3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2"/>
              <p:cNvSpPr>
                <a:spLocks/>
              </p:cNvSpPr>
              <p:nvPr/>
            </p:nvSpPr>
            <p:spPr bwMode="auto">
              <a:xfrm>
                <a:off x="4188997" y="3785770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6"/>
                      <a:pt x="27" y="25"/>
                      <a:pt x="25" y="23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4294037" y="3875405"/>
                <a:ext cx="411759" cy="40616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7" y="7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4"/>
              <p:cNvSpPr>
                <a:spLocks/>
              </p:cNvSpPr>
              <p:nvPr/>
            </p:nvSpPr>
            <p:spPr bwMode="auto">
              <a:xfrm>
                <a:off x="4158185" y="362750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5"/>
              <p:cNvSpPr>
                <a:spLocks/>
              </p:cNvSpPr>
              <p:nvPr/>
            </p:nvSpPr>
            <p:spPr bwMode="auto">
              <a:xfrm>
                <a:off x="4158185" y="360089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16"/>
              <p:cNvSpPr>
                <a:spLocks/>
              </p:cNvSpPr>
              <p:nvPr/>
            </p:nvSpPr>
            <p:spPr bwMode="auto">
              <a:xfrm>
                <a:off x="4158185" y="3567286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17"/>
              <p:cNvSpPr>
                <a:spLocks noEditPoints="1"/>
              </p:cNvSpPr>
              <p:nvPr/>
            </p:nvSpPr>
            <p:spPr bwMode="auto">
              <a:xfrm>
                <a:off x="4291236" y="3620507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30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5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9 h 51"/>
                  <a:gd name="T46" fmla="*/ 81 w 121"/>
                  <a:gd name="T47" fmla="*/ 34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2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40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3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30"/>
                    </a:cubicBezTo>
                    <a:cubicBezTo>
                      <a:pt x="23" y="31"/>
                      <a:pt x="25" y="33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9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3"/>
                      <a:pt x="96" y="5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9"/>
                    </a:cubicBezTo>
                    <a:cubicBezTo>
                      <a:pt x="80" y="30"/>
                      <a:pt x="81" y="32"/>
                      <a:pt x="81" y="34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86" y="10"/>
                      <a:pt x="83" y="10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40"/>
                      <a:pt x="46" y="40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18"/>
              <p:cNvSpPr>
                <a:spLocks/>
              </p:cNvSpPr>
              <p:nvPr/>
            </p:nvSpPr>
            <p:spPr bwMode="auto">
              <a:xfrm>
                <a:off x="4188997" y="3700337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7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9"/>
              <p:cNvSpPr>
                <a:spLocks/>
              </p:cNvSpPr>
              <p:nvPr/>
            </p:nvSpPr>
            <p:spPr bwMode="auto">
              <a:xfrm>
                <a:off x="4294037" y="3789972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7" y="7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20"/>
              <p:cNvSpPr>
                <a:spLocks/>
              </p:cNvSpPr>
              <p:nvPr/>
            </p:nvSpPr>
            <p:spPr bwMode="auto">
              <a:xfrm>
                <a:off x="4158185" y="354067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21"/>
              <p:cNvSpPr>
                <a:spLocks/>
              </p:cNvSpPr>
              <p:nvPr/>
            </p:nvSpPr>
            <p:spPr bwMode="auto">
              <a:xfrm>
                <a:off x="4158185" y="351406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22"/>
              <p:cNvSpPr>
                <a:spLocks/>
              </p:cNvSpPr>
              <p:nvPr/>
            </p:nvSpPr>
            <p:spPr bwMode="auto">
              <a:xfrm>
                <a:off x="4158185" y="3481853"/>
                <a:ext cx="683464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23"/>
              <p:cNvSpPr>
                <a:spLocks noEditPoints="1"/>
              </p:cNvSpPr>
              <p:nvPr/>
            </p:nvSpPr>
            <p:spPr bwMode="auto">
              <a:xfrm>
                <a:off x="4291236" y="3533673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30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5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9 h 51"/>
                  <a:gd name="T46" fmla="*/ 81 w 121"/>
                  <a:gd name="T47" fmla="*/ 34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2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3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30"/>
                    </a:cubicBezTo>
                    <a:cubicBezTo>
                      <a:pt x="23" y="31"/>
                      <a:pt x="25" y="33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9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3"/>
                      <a:pt x="96" y="5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9"/>
                    </a:cubicBezTo>
                    <a:cubicBezTo>
                      <a:pt x="80" y="30"/>
                      <a:pt x="81" y="32"/>
                      <a:pt x="81" y="34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86" y="10"/>
                      <a:pt x="83" y="10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40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4188997" y="3613504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7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25"/>
              <p:cNvSpPr>
                <a:spLocks/>
              </p:cNvSpPr>
              <p:nvPr/>
            </p:nvSpPr>
            <p:spPr bwMode="auto">
              <a:xfrm>
                <a:off x="4294037" y="3703138"/>
                <a:ext cx="411759" cy="40616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6"/>
              <p:cNvSpPr>
                <a:spLocks/>
              </p:cNvSpPr>
              <p:nvPr/>
            </p:nvSpPr>
            <p:spPr bwMode="auto">
              <a:xfrm>
                <a:off x="4158185" y="3455243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7"/>
              <p:cNvSpPr>
                <a:spLocks/>
              </p:cNvSpPr>
              <p:nvPr/>
            </p:nvSpPr>
            <p:spPr bwMode="auto">
              <a:xfrm>
                <a:off x="4158185" y="3428633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8"/>
              <p:cNvSpPr>
                <a:spLocks/>
              </p:cNvSpPr>
              <p:nvPr/>
            </p:nvSpPr>
            <p:spPr bwMode="auto">
              <a:xfrm>
                <a:off x="4158185" y="3392219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29"/>
              <p:cNvSpPr>
                <a:spLocks noEditPoints="1"/>
              </p:cNvSpPr>
              <p:nvPr/>
            </p:nvSpPr>
            <p:spPr bwMode="auto">
              <a:xfrm>
                <a:off x="4291236" y="3448240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5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9 h 51"/>
                  <a:gd name="T46" fmla="*/ 81 w 121"/>
                  <a:gd name="T47" fmla="*/ 34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2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3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3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9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3"/>
                      <a:pt x="96" y="5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9"/>
                    </a:cubicBezTo>
                    <a:cubicBezTo>
                      <a:pt x="80" y="30"/>
                      <a:pt x="81" y="32"/>
                      <a:pt x="81" y="34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86" y="10"/>
                      <a:pt x="83" y="9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30"/>
              <p:cNvSpPr>
                <a:spLocks/>
              </p:cNvSpPr>
              <p:nvPr/>
            </p:nvSpPr>
            <p:spPr bwMode="auto">
              <a:xfrm>
                <a:off x="4188997" y="3528071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7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31"/>
              <p:cNvSpPr>
                <a:spLocks/>
              </p:cNvSpPr>
              <p:nvPr/>
            </p:nvSpPr>
            <p:spPr bwMode="auto">
              <a:xfrm>
                <a:off x="4294037" y="3617705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32"/>
              <p:cNvSpPr>
                <a:spLocks/>
              </p:cNvSpPr>
              <p:nvPr/>
            </p:nvSpPr>
            <p:spPr bwMode="auto">
              <a:xfrm>
                <a:off x="4158185" y="336840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33"/>
              <p:cNvSpPr>
                <a:spLocks/>
              </p:cNvSpPr>
              <p:nvPr/>
            </p:nvSpPr>
            <p:spPr bwMode="auto">
              <a:xfrm>
                <a:off x="4158185" y="334179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34"/>
              <p:cNvSpPr>
                <a:spLocks/>
              </p:cNvSpPr>
              <p:nvPr/>
            </p:nvSpPr>
            <p:spPr bwMode="auto">
              <a:xfrm>
                <a:off x="4158185" y="3305385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5"/>
              <p:cNvSpPr>
                <a:spLocks noEditPoints="1"/>
              </p:cNvSpPr>
              <p:nvPr/>
            </p:nvSpPr>
            <p:spPr bwMode="auto">
              <a:xfrm>
                <a:off x="4291236" y="3361407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9 h 51"/>
                  <a:gd name="T46" fmla="*/ 81 w 121"/>
                  <a:gd name="T47" fmla="*/ 34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2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9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3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9"/>
                    </a:cubicBezTo>
                    <a:cubicBezTo>
                      <a:pt x="80" y="30"/>
                      <a:pt x="81" y="32"/>
                      <a:pt x="81" y="34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86" y="10"/>
                      <a:pt x="83" y="9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6"/>
              <p:cNvSpPr>
                <a:spLocks/>
              </p:cNvSpPr>
              <p:nvPr/>
            </p:nvSpPr>
            <p:spPr bwMode="auto">
              <a:xfrm>
                <a:off x="4188997" y="3441237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37"/>
              <p:cNvSpPr>
                <a:spLocks/>
              </p:cNvSpPr>
              <p:nvPr/>
            </p:nvSpPr>
            <p:spPr bwMode="auto">
              <a:xfrm>
                <a:off x="4294037" y="3528071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8"/>
                      <a:pt x="84" y="11"/>
                      <a:pt x="62" y="11"/>
                    </a:cubicBezTo>
                    <a:cubicBezTo>
                      <a:pt x="40" y="11"/>
                      <a:pt x="17" y="8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4" y="1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38"/>
              <p:cNvSpPr>
                <a:spLocks/>
              </p:cNvSpPr>
              <p:nvPr/>
            </p:nvSpPr>
            <p:spPr bwMode="auto">
              <a:xfrm>
                <a:off x="4158185" y="328297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39"/>
              <p:cNvSpPr>
                <a:spLocks/>
              </p:cNvSpPr>
              <p:nvPr/>
            </p:nvSpPr>
            <p:spPr bwMode="auto">
              <a:xfrm>
                <a:off x="4158185" y="325636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40"/>
              <p:cNvSpPr>
                <a:spLocks/>
              </p:cNvSpPr>
              <p:nvPr/>
            </p:nvSpPr>
            <p:spPr bwMode="auto">
              <a:xfrm>
                <a:off x="4158185" y="3219952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41"/>
              <p:cNvSpPr>
                <a:spLocks noEditPoints="1"/>
              </p:cNvSpPr>
              <p:nvPr/>
            </p:nvSpPr>
            <p:spPr bwMode="auto">
              <a:xfrm>
                <a:off x="4291236" y="3275974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8 h 51"/>
                  <a:gd name="T46" fmla="*/ 81 w 121"/>
                  <a:gd name="T47" fmla="*/ 34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1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9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4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42"/>
              <p:cNvSpPr>
                <a:spLocks/>
              </p:cNvSpPr>
              <p:nvPr/>
            </p:nvSpPr>
            <p:spPr bwMode="auto">
              <a:xfrm>
                <a:off x="4188997" y="3355805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43"/>
              <p:cNvSpPr>
                <a:spLocks/>
              </p:cNvSpPr>
              <p:nvPr/>
            </p:nvSpPr>
            <p:spPr bwMode="auto">
              <a:xfrm>
                <a:off x="4294037" y="3445439"/>
                <a:ext cx="411759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0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0"/>
                      <a:pt x="62" y="10"/>
                    </a:cubicBezTo>
                    <a:cubicBezTo>
                      <a:pt x="40" y="10"/>
                      <a:pt x="18" y="7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44"/>
              <p:cNvSpPr>
                <a:spLocks/>
              </p:cNvSpPr>
              <p:nvPr/>
            </p:nvSpPr>
            <p:spPr bwMode="auto">
              <a:xfrm>
                <a:off x="4158185" y="3196143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45"/>
              <p:cNvSpPr>
                <a:spLocks/>
              </p:cNvSpPr>
              <p:nvPr/>
            </p:nvSpPr>
            <p:spPr bwMode="auto">
              <a:xfrm>
                <a:off x="4158185" y="3169533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6"/>
              <p:cNvSpPr>
                <a:spLocks/>
              </p:cNvSpPr>
              <p:nvPr/>
            </p:nvSpPr>
            <p:spPr bwMode="auto">
              <a:xfrm>
                <a:off x="4158185" y="3133119"/>
                <a:ext cx="683464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7"/>
              <p:cNvSpPr>
                <a:spLocks noEditPoints="1"/>
              </p:cNvSpPr>
              <p:nvPr/>
            </p:nvSpPr>
            <p:spPr bwMode="auto">
              <a:xfrm>
                <a:off x="4291236" y="3189140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5 h 51"/>
                  <a:gd name="T42" fmla="*/ 75 w 121"/>
                  <a:gd name="T43" fmla="*/ 24 h 51"/>
                  <a:gd name="T44" fmla="*/ 79 w 121"/>
                  <a:gd name="T45" fmla="*/ 28 h 51"/>
                  <a:gd name="T46" fmla="*/ 81 w 121"/>
                  <a:gd name="T47" fmla="*/ 33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6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1 h 51"/>
                  <a:gd name="T70" fmla="*/ 80 w 121"/>
                  <a:gd name="T71" fmla="*/ 10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2"/>
                      <a:pt x="49" y="10"/>
                    </a:cubicBezTo>
                    <a:cubicBezTo>
                      <a:pt x="51" y="8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2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1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10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48"/>
              <p:cNvSpPr>
                <a:spLocks/>
              </p:cNvSpPr>
              <p:nvPr/>
            </p:nvSpPr>
            <p:spPr bwMode="auto">
              <a:xfrm>
                <a:off x="4188997" y="3268971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49"/>
              <p:cNvSpPr>
                <a:spLocks/>
              </p:cNvSpPr>
              <p:nvPr/>
            </p:nvSpPr>
            <p:spPr bwMode="auto">
              <a:xfrm>
                <a:off x="4294037" y="3355805"/>
                <a:ext cx="411759" cy="42016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1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8"/>
                      <a:pt x="84" y="11"/>
                      <a:pt x="62" y="11"/>
                    </a:cubicBezTo>
                    <a:cubicBezTo>
                      <a:pt x="40" y="11"/>
                      <a:pt x="18" y="8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3" y="1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50"/>
              <p:cNvSpPr>
                <a:spLocks/>
              </p:cNvSpPr>
              <p:nvPr/>
            </p:nvSpPr>
            <p:spPr bwMode="auto">
              <a:xfrm>
                <a:off x="4158185" y="3109310"/>
                <a:ext cx="683464" cy="299716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51"/>
              <p:cNvSpPr>
                <a:spLocks/>
              </p:cNvSpPr>
              <p:nvPr/>
            </p:nvSpPr>
            <p:spPr bwMode="auto">
              <a:xfrm>
                <a:off x="4158185" y="308410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52"/>
              <p:cNvSpPr>
                <a:spLocks/>
              </p:cNvSpPr>
              <p:nvPr/>
            </p:nvSpPr>
            <p:spPr bwMode="auto">
              <a:xfrm>
                <a:off x="4158185" y="304768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3"/>
              <p:cNvSpPr>
                <a:spLocks noEditPoints="1"/>
              </p:cNvSpPr>
              <p:nvPr/>
            </p:nvSpPr>
            <p:spPr bwMode="auto">
              <a:xfrm>
                <a:off x="4291236" y="3103707"/>
                <a:ext cx="400555" cy="1680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5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4 h 51"/>
                  <a:gd name="T42" fmla="*/ 75 w 121"/>
                  <a:gd name="T43" fmla="*/ 24 h 51"/>
                  <a:gd name="T44" fmla="*/ 79 w 121"/>
                  <a:gd name="T45" fmla="*/ 28 h 51"/>
                  <a:gd name="T46" fmla="*/ 81 w 121"/>
                  <a:gd name="T47" fmla="*/ 33 h 51"/>
                  <a:gd name="T48" fmla="*/ 79 w 121"/>
                  <a:gd name="T49" fmla="*/ 39 h 51"/>
                  <a:gd name="T50" fmla="*/ 72 w 121"/>
                  <a:gd name="T51" fmla="*/ 44 h 51"/>
                  <a:gd name="T52" fmla="*/ 49 w 121"/>
                  <a:gd name="T53" fmla="*/ 49 h 51"/>
                  <a:gd name="T54" fmla="*/ 27 w 121"/>
                  <a:gd name="T55" fmla="*/ 45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1 h 51"/>
                  <a:gd name="T70" fmla="*/ 80 w 121"/>
                  <a:gd name="T71" fmla="*/ 9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5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9"/>
                    </a:cubicBezTo>
                    <a:cubicBezTo>
                      <a:pt x="78" y="40"/>
                      <a:pt x="76" y="42"/>
                      <a:pt x="72" y="44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4"/>
              <p:cNvSpPr>
                <a:spLocks/>
              </p:cNvSpPr>
              <p:nvPr/>
            </p:nvSpPr>
            <p:spPr bwMode="auto">
              <a:xfrm>
                <a:off x="4188997" y="3183538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55"/>
              <p:cNvSpPr>
                <a:spLocks/>
              </p:cNvSpPr>
              <p:nvPr/>
            </p:nvSpPr>
            <p:spPr bwMode="auto">
              <a:xfrm>
                <a:off x="4294037" y="3268971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8"/>
                      <a:pt x="84" y="11"/>
                      <a:pt x="62" y="11"/>
                    </a:cubicBezTo>
                    <a:cubicBezTo>
                      <a:pt x="40" y="11"/>
                      <a:pt x="17" y="8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56"/>
              <p:cNvSpPr>
                <a:spLocks/>
              </p:cNvSpPr>
              <p:nvPr/>
            </p:nvSpPr>
            <p:spPr bwMode="auto">
              <a:xfrm>
                <a:off x="4158185" y="3023877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57"/>
              <p:cNvSpPr>
                <a:spLocks/>
              </p:cNvSpPr>
              <p:nvPr/>
            </p:nvSpPr>
            <p:spPr bwMode="auto">
              <a:xfrm>
                <a:off x="4158185" y="299726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58"/>
              <p:cNvSpPr>
                <a:spLocks/>
              </p:cNvSpPr>
              <p:nvPr/>
            </p:nvSpPr>
            <p:spPr bwMode="auto">
              <a:xfrm>
                <a:off x="4158185" y="2960852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59"/>
              <p:cNvSpPr>
                <a:spLocks noEditPoints="1"/>
              </p:cNvSpPr>
              <p:nvPr/>
            </p:nvSpPr>
            <p:spPr bwMode="auto">
              <a:xfrm>
                <a:off x="4291236" y="3016874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4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2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4 h 51"/>
                  <a:gd name="T42" fmla="*/ 75 w 121"/>
                  <a:gd name="T43" fmla="*/ 24 h 51"/>
                  <a:gd name="T44" fmla="*/ 79 w 121"/>
                  <a:gd name="T45" fmla="*/ 28 h 51"/>
                  <a:gd name="T46" fmla="*/ 81 w 121"/>
                  <a:gd name="T47" fmla="*/ 33 h 51"/>
                  <a:gd name="T48" fmla="*/ 79 w 121"/>
                  <a:gd name="T49" fmla="*/ 38 h 51"/>
                  <a:gd name="T50" fmla="*/ 72 w 121"/>
                  <a:gd name="T51" fmla="*/ 43 h 51"/>
                  <a:gd name="T52" fmla="*/ 49 w 121"/>
                  <a:gd name="T53" fmla="*/ 49 h 51"/>
                  <a:gd name="T54" fmla="*/ 27 w 121"/>
                  <a:gd name="T55" fmla="*/ 45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1 h 51"/>
                  <a:gd name="T70" fmla="*/ 80 w 121"/>
                  <a:gd name="T71" fmla="*/ 9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2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5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60"/>
              <p:cNvSpPr>
                <a:spLocks/>
              </p:cNvSpPr>
              <p:nvPr/>
            </p:nvSpPr>
            <p:spPr bwMode="auto">
              <a:xfrm>
                <a:off x="4188997" y="3096705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61"/>
              <p:cNvSpPr>
                <a:spLocks/>
              </p:cNvSpPr>
              <p:nvPr/>
            </p:nvSpPr>
            <p:spPr bwMode="auto">
              <a:xfrm>
                <a:off x="4294037" y="3183538"/>
                <a:ext cx="411759" cy="42016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8"/>
                      <a:pt x="84" y="11"/>
                      <a:pt x="62" y="11"/>
                    </a:cubicBezTo>
                    <a:cubicBezTo>
                      <a:pt x="40" y="11"/>
                      <a:pt x="18" y="8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3" y="1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62"/>
              <p:cNvSpPr>
                <a:spLocks/>
              </p:cNvSpPr>
              <p:nvPr/>
            </p:nvSpPr>
            <p:spPr bwMode="auto">
              <a:xfrm>
                <a:off x="4158185" y="2937043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63"/>
              <p:cNvSpPr>
                <a:spLocks/>
              </p:cNvSpPr>
              <p:nvPr/>
            </p:nvSpPr>
            <p:spPr bwMode="auto">
              <a:xfrm>
                <a:off x="4158185" y="2910433"/>
                <a:ext cx="683464" cy="299716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64"/>
              <p:cNvSpPr>
                <a:spLocks/>
              </p:cNvSpPr>
              <p:nvPr/>
            </p:nvSpPr>
            <p:spPr bwMode="auto">
              <a:xfrm>
                <a:off x="4158185" y="2874019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65"/>
              <p:cNvSpPr>
                <a:spLocks noEditPoints="1"/>
              </p:cNvSpPr>
              <p:nvPr/>
            </p:nvSpPr>
            <p:spPr bwMode="auto">
              <a:xfrm>
                <a:off x="4291236" y="2931441"/>
                <a:ext cx="400555" cy="1680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30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4 h 51"/>
                  <a:gd name="T18" fmla="*/ 49 w 121"/>
                  <a:gd name="T19" fmla="*/ 10 h 51"/>
                  <a:gd name="T20" fmla="*/ 57 w 121"/>
                  <a:gd name="T21" fmla="*/ 6 h 51"/>
                  <a:gd name="T22" fmla="*/ 76 w 121"/>
                  <a:gd name="T23" fmla="*/ 1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4 h 51"/>
                  <a:gd name="T42" fmla="*/ 75 w 121"/>
                  <a:gd name="T43" fmla="*/ 24 h 51"/>
                  <a:gd name="T44" fmla="*/ 79 w 121"/>
                  <a:gd name="T45" fmla="*/ 28 h 51"/>
                  <a:gd name="T46" fmla="*/ 81 w 121"/>
                  <a:gd name="T47" fmla="*/ 33 h 51"/>
                  <a:gd name="T48" fmla="*/ 79 w 121"/>
                  <a:gd name="T49" fmla="*/ 38 h 51"/>
                  <a:gd name="T50" fmla="*/ 72 w 121"/>
                  <a:gd name="T51" fmla="*/ 43 h 51"/>
                  <a:gd name="T52" fmla="*/ 49 w 121"/>
                  <a:gd name="T53" fmla="*/ 49 h 51"/>
                  <a:gd name="T54" fmla="*/ 27 w 121"/>
                  <a:gd name="T55" fmla="*/ 45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1 h 51"/>
                  <a:gd name="T70" fmla="*/ 80 w 121"/>
                  <a:gd name="T71" fmla="*/ 9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6"/>
                    </a:cubicBezTo>
                    <a:cubicBezTo>
                      <a:pt x="63" y="3"/>
                      <a:pt x="69" y="2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8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10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66"/>
              <p:cNvSpPr>
                <a:spLocks/>
              </p:cNvSpPr>
              <p:nvPr/>
            </p:nvSpPr>
            <p:spPr bwMode="auto">
              <a:xfrm>
                <a:off x="4188997" y="3009871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67"/>
              <p:cNvSpPr>
                <a:spLocks/>
              </p:cNvSpPr>
              <p:nvPr/>
            </p:nvSpPr>
            <p:spPr bwMode="auto">
              <a:xfrm>
                <a:off x="4294037" y="3096705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8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3" y="1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68"/>
              <p:cNvSpPr>
                <a:spLocks/>
              </p:cNvSpPr>
              <p:nvPr/>
            </p:nvSpPr>
            <p:spPr bwMode="auto">
              <a:xfrm>
                <a:off x="4158185" y="285161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69"/>
              <p:cNvSpPr>
                <a:spLocks/>
              </p:cNvSpPr>
              <p:nvPr/>
            </p:nvSpPr>
            <p:spPr bwMode="auto">
              <a:xfrm>
                <a:off x="4158185" y="282500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170"/>
              <p:cNvSpPr>
                <a:spLocks/>
              </p:cNvSpPr>
              <p:nvPr/>
            </p:nvSpPr>
            <p:spPr bwMode="auto">
              <a:xfrm>
                <a:off x="4158185" y="278858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171"/>
              <p:cNvSpPr>
                <a:spLocks noEditPoints="1"/>
              </p:cNvSpPr>
              <p:nvPr/>
            </p:nvSpPr>
            <p:spPr bwMode="auto">
              <a:xfrm>
                <a:off x="4291236" y="2844607"/>
                <a:ext cx="400555" cy="169465"/>
              </a:xfrm>
              <a:custGeom>
                <a:avLst/>
                <a:gdLst>
                  <a:gd name="T0" fmla="*/ 14 w 121"/>
                  <a:gd name="T1" fmla="*/ 40 h 51"/>
                  <a:gd name="T2" fmla="*/ 5 w 121"/>
                  <a:gd name="T3" fmla="*/ 34 h 51"/>
                  <a:gd name="T4" fmla="*/ 0 w 121"/>
                  <a:gd name="T5" fmla="*/ 29 h 51"/>
                  <a:gd name="T6" fmla="*/ 18 w 121"/>
                  <a:gd name="T7" fmla="*/ 26 h 51"/>
                  <a:gd name="T8" fmla="*/ 21 w 121"/>
                  <a:gd name="T9" fmla="*/ 29 h 51"/>
                  <a:gd name="T10" fmla="*/ 28 w 121"/>
                  <a:gd name="T11" fmla="*/ 34 h 51"/>
                  <a:gd name="T12" fmla="*/ 52 w 121"/>
                  <a:gd name="T13" fmla="*/ 24 h 51"/>
                  <a:gd name="T14" fmla="*/ 49 w 121"/>
                  <a:gd name="T15" fmla="*/ 19 h 51"/>
                  <a:gd name="T16" fmla="*/ 47 w 121"/>
                  <a:gd name="T17" fmla="*/ 14 h 51"/>
                  <a:gd name="T18" fmla="*/ 49 w 121"/>
                  <a:gd name="T19" fmla="*/ 10 h 51"/>
                  <a:gd name="T20" fmla="*/ 57 w 121"/>
                  <a:gd name="T21" fmla="*/ 5 h 51"/>
                  <a:gd name="T22" fmla="*/ 76 w 121"/>
                  <a:gd name="T23" fmla="*/ 1 h 51"/>
                  <a:gd name="T24" fmla="*/ 96 w 121"/>
                  <a:gd name="T25" fmla="*/ 4 h 51"/>
                  <a:gd name="T26" fmla="*/ 106 w 121"/>
                  <a:gd name="T27" fmla="*/ 0 h 51"/>
                  <a:gd name="T28" fmla="*/ 117 w 121"/>
                  <a:gd name="T29" fmla="*/ 5 h 51"/>
                  <a:gd name="T30" fmla="*/ 108 w 121"/>
                  <a:gd name="T31" fmla="*/ 9 h 51"/>
                  <a:gd name="T32" fmla="*/ 116 w 121"/>
                  <a:gd name="T33" fmla="*/ 13 h 51"/>
                  <a:gd name="T34" fmla="*/ 121 w 121"/>
                  <a:gd name="T35" fmla="*/ 17 h 51"/>
                  <a:gd name="T36" fmla="*/ 105 w 121"/>
                  <a:gd name="T37" fmla="*/ 21 h 51"/>
                  <a:gd name="T38" fmla="*/ 102 w 121"/>
                  <a:gd name="T39" fmla="*/ 18 h 51"/>
                  <a:gd name="T40" fmla="*/ 96 w 121"/>
                  <a:gd name="T41" fmla="*/ 14 h 51"/>
                  <a:gd name="T42" fmla="*/ 75 w 121"/>
                  <a:gd name="T43" fmla="*/ 24 h 51"/>
                  <a:gd name="T44" fmla="*/ 79 w 121"/>
                  <a:gd name="T45" fmla="*/ 28 h 51"/>
                  <a:gd name="T46" fmla="*/ 81 w 121"/>
                  <a:gd name="T47" fmla="*/ 33 h 51"/>
                  <a:gd name="T48" fmla="*/ 79 w 121"/>
                  <a:gd name="T49" fmla="*/ 38 h 51"/>
                  <a:gd name="T50" fmla="*/ 72 w 121"/>
                  <a:gd name="T51" fmla="*/ 43 h 51"/>
                  <a:gd name="T52" fmla="*/ 49 w 121"/>
                  <a:gd name="T53" fmla="*/ 49 h 51"/>
                  <a:gd name="T54" fmla="*/ 27 w 121"/>
                  <a:gd name="T55" fmla="*/ 45 h 51"/>
                  <a:gd name="T56" fmla="*/ 15 w 121"/>
                  <a:gd name="T57" fmla="*/ 51 h 51"/>
                  <a:gd name="T58" fmla="*/ 3 w 121"/>
                  <a:gd name="T59" fmla="*/ 45 h 51"/>
                  <a:gd name="T60" fmla="*/ 14 w 121"/>
                  <a:gd name="T61" fmla="*/ 40 h 51"/>
                  <a:gd name="T62" fmla="*/ 72 w 121"/>
                  <a:gd name="T63" fmla="*/ 11 h 51"/>
                  <a:gd name="T64" fmla="*/ 69 w 121"/>
                  <a:gd name="T65" fmla="*/ 15 h 51"/>
                  <a:gd name="T66" fmla="*/ 72 w 121"/>
                  <a:gd name="T67" fmla="*/ 19 h 51"/>
                  <a:gd name="T68" fmla="*/ 90 w 121"/>
                  <a:gd name="T69" fmla="*/ 11 h 51"/>
                  <a:gd name="T70" fmla="*/ 80 w 121"/>
                  <a:gd name="T71" fmla="*/ 9 h 51"/>
                  <a:gd name="T72" fmla="*/ 72 w 121"/>
                  <a:gd name="T73" fmla="*/ 11 h 51"/>
                  <a:gd name="T74" fmla="*/ 55 w 121"/>
                  <a:gd name="T75" fmla="*/ 37 h 51"/>
                  <a:gd name="T76" fmla="*/ 58 w 121"/>
                  <a:gd name="T77" fmla="*/ 33 h 51"/>
                  <a:gd name="T78" fmla="*/ 56 w 121"/>
                  <a:gd name="T79" fmla="*/ 28 h 51"/>
                  <a:gd name="T80" fmla="*/ 35 w 121"/>
                  <a:gd name="T81" fmla="*/ 37 h 51"/>
                  <a:gd name="T82" fmla="*/ 46 w 121"/>
                  <a:gd name="T83" fmla="*/ 39 h 51"/>
                  <a:gd name="T84" fmla="*/ 55 w 121"/>
                  <a:gd name="T8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1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29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8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2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9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172"/>
              <p:cNvSpPr>
                <a:spLocks/>
              </p:cNvSpPr>
              <p:nvPr/>
            </p:nvSpPr>
            <p:spPr bwMode="auto">
              <a:xfrm>
                <a:off x="4188997" y="2924438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173"/>
              <p:cNvSpPr>
                <a:spLocks/>
              </p:cNvSpPr>
              <p:nvPr/>
            </p:nvSpPr>
            <p:spPr bwMode="auto">
              <a:xfrm>
                <a:off x="4294037" y="3009871"/>
                <a:ext cx="407557" cy="43417"/>
              </a:xfrm>
              <a:custGeom>
                <a:avLst/>
                <a:gdLst>
                  <a:gd name="T0" fmla="*/ 123 w 123"/>
                  <a:gd name="T1" fmla="*/ 0 h 13"/>
                  <a:gd name="T2" fmla="*/ 62 w 123"/>
                  <a:gd name="T3" fmla="*/ 11 h 13"/>
                  <a:gd name="T4" fmla="*/ 0 w 123"/>
                  <a:gd name="T5" fmla="*/ 0 h 13"/>
                  <a:gd name="T6" fmla="*/ 1 w 123"/>
                  <a:gd name="T7" fmla="*/ 1 h 13"/>
                  <a:gd name="T8" fmla="*/ 62 w 123"/>
                  <a:gd name="T9" fmla="*/ 13 h 13"/>
                  <a:gd name="T10" fmla="*/ 123 w 123"/>
                  <a:gd name="T11" fmla="*/ 1 h 13"/>
                  <a:gd name="T12" fmla="*/ 123 w 12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3">
                    <a:moveTo>
                      <a:pt x="123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8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3" y="1"/>
                      <a:pt x="123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174"/>
              <p:cNvSpPr>
                <a:spLocks/>
              </p:cNvSpPr>
              <p:nvPr/>
            </p:nvSpPr>
            <p:spPr bwMode="auto">
              <a:xfrm>
                <a:off x="4158185" y="2764777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175"/>
              <p:cNvSpPr>
                <a:spLocks/>
              </p:cNvSpPr>
              <p:nvPr/>
            </p:nvSpPr>
            <p:spPr bwMode="auto">
              <a:xfrm>
                <a:off x="4158185" y="273816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76"/>
              <p:cNvSpPr>
                <a:spLocks/>
              </p:cNvSpPr>
              <p:nvPr/>
            </p:nvSpPr>
            <p:spPr bwMode="auto">
              <a:xfrm>
                <a:off x="4158185" y="2701752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177"/>
              <p:cNvSpPr>
                <a:spLocks noEditPoints="1"/>
              </p:cNvSpPr>
              <p:nvPr/>
            </p:nvSpPr>
            <p:spPr bwMode="auto">
              <a:xfrm>
                <a:off x="4291236" y="2759175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6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4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1 h 50"/>
                  <a:gd name="T38" fmla="*/ 102 w 121"/>
                  <a:gd name="T39" fmla="*/ 18 h 50"/>
                  <a:gd name="T40" fmla="*/ 96 w 121"/>
                  <a:gd name="T41" fmla="*/ 14 h 50"/>
                  <a:gd name="T42" fmla="*/ 75 w 121"/>
                  <a:gd name="T43" fmla="*/ 24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9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5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5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29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5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178"/>
              <p:cNvSpPr>
                <a:spLocks/>
              </p:cNvSpPr>
              <p:nvPr/>
            </p:nvSpPr>
            <p:spPr bwMode="auto">
              <a:xfrm>
                <a:off x="4188997" y="2837605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179"/>
              <p:cNvSpPr>
                <a:spLocks/>
              </p:cNvSpPr>
              <p:nvPr/>
            </p:nvSpPr>
            <p:spPr bwMode="auto">
              <a:xfrm>
                <a:off x="4294037" y="2924438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7" y="7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180"/>
              <p:cNvSpPr>
                <a:spLocks/>
              </p:cNvSpPr>
              <p:nvPr/>
            </p:nvSpPr>
            <p:spPr bwMode="auto">
              <a:xfrm>
                <a:off x="4158185" y="2679344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81"/>
              <p:cNvSpPr>
                <a:spLocks/>
              </p:cNvSpPr>
              <p:nvPr/>
            </p:nvSpPr>
            <p:spPr bwMode="auto">
              <a:xfrm>
                <a:off x="4158185" y="2652734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82"/>
              <p:cNvSpPr>
                <a:spLocks/>
              </p:cNvSpPr>
              <p:nvPr/>
            </p:nvSpPr>
            <p:spPr bwMode="auto">
              <a:xfrm>
                <a:off x="4158185" y="261632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83"/>
              <p:cNvSpPr>
                <a:spLocks noEditPoints="1"/>
              </p:cNvSpPr>
              <p:nvPr/>
            </p:nvSpPr>
            <p:spPr bwMode="auto">
              <a:xfrm>
                <a:off x="4291236" y="2672341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6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4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1 h 50"/>
                  <a:gd name="T38" fmla="*/ 102 w 121"/>
                  <a:gd name="T39" fmla="*/ 18 h 50"/>
                  <a:gd name="T40" fmla="*/ 96 w 121"/>
                  <a:gd name="T41" fmla="*/ 14 h 50"/>
                  <a:gd name="T42" fmla="*/ 75 w 121"/>
                  <a:gd name="T43" fmla="*/ 24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9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5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29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6"/>
                      <a:pt x="96" y="1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9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2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9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84"/>
              <p:cNvSpPr>
                <a:spLocks/>
              </p:cNvSpPr>
              <p:nvPr/>
            </p:nvSpPr>
            <p:spPr bwMode="auto">
              <a:xfrm>
                <a:off x="4188997" y="2752172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85"/>
              <p:cNvSpPr>
                <a:spLocks/>
              </p:cNvSpPr>
              <p:nvPr/>
            </p:nvSpPr>
            <p:spPr bwMode="auto">
              <a:xfrm>
                <a:off x="4294037" y="2837605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86"/>
              <p:cNvSpPr>
                <a:spLocks/>
              </p:cNvSpPr>
              <p:nvPr/>
            </p:nvSpPr>
            <p:spPr bwMode="auto">
              <a:xfrm>
                <a:off x="4158185" y="259251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87"/>
              <p:cNvSpPr>
                <a:spLocks/>
              </p:cNvSpPr>
              <p:nvPr/>
            </p:nvSpPr>
            <p:spPr bwMode="auto">
              <a:xfrm>
                <a:off x="4158185" y="256590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88"/>
              <p:cNvSpPr>
                <a:spLocks/>
              </p:cNvSpPr>
              <p:nvPr/>
            </p:nvSpPr>
            <p:spPr bwMode="auto">
              <a:xfrm>
                <a:off x="4158185" y="2529486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89"/>
              <p:cNvSpPr>
                <a:spLocks noEditPoints="1"/>
              </p:cNvSpPr>
              <p:nvPr/>
            </p:nvSpPr>
            <p:spPr bwMode="auto">
              <a:xfrm>
                <a:off x="4291236" y="2585508"/>
                <a:ext cx="4005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6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4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1 h 50"/>
                  <a:gd name="T38" fmla="*/ 102 w 121"/>
                  <a:gd name="T39" fmla="*/ 18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9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5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29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7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1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8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90"/>
              <p:cNvSpPr>
                <a:spLocks/>
              </p:cNvSpPr>
              <p:nvPr/>
            </p:nvSpPr>
            <p:spPr bwMode="auto">
              <a:xfrm>
                <a:off x="4188997" y="2665338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91"/>
              <p:cNvSpPr>
                <a:spLocks/>
              </p:cNvSpPr>
              <p:nvPr/>
            </p:nvSpPr>
            <p:spPr bwMode="auto">
              <a:xfrm>
                <a:off x="4294037" y="2752172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1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92"/>
              <p:cNvSpPr>
                <a:spLocks/>
              </p:cNvSpPr>
              <p:nvPr/>
            </p:nvSpPr>
            <p:spPr bwMode="auto">
              <a:xfrm>
                <a:off x="4158185" y="2507077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93"/>
              <p:cNvSpPr>
                <a:spLocks/>
              </p:cNvSpPr>
              <p:nvPr/>
            </p:nvSpPr>
            <p:spPr bwMode="auto">
              <a:xfrm>
                <a:off x="4158185" y="2480467"/>
                <a:ext cx="683464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94"/>
              <p:cNvSpPr>
                <a:spLocks/>
              </p:cNvSpPr>
              <p:nvPr/>
            </p:nvSpPr>
            <p:spPr bwMode="auto">
              <a:xfrm>
                <a:off x="4158185" y="2444053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95"/>
              <p:cNvSpPr>
                <a:spLocks noEditPoints="1"/>
              </p:cNvSpPr>
              <p:nvPr/>
            </p:nvSpPr>
            <p:spPr bwMode="auto">
              <a:xfrm>
                <a:off x="4291236" y="2500075"/>
                <a:ext cx="4005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4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1 h 50"/>
                  <a:gd name="T38" fmla="*/ 102 w 121"/>
                  <a:gd name="T39" fmla="*/ 18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9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5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7"/>
                      <a:pt x="79" y="28"/>
                    </a:cubicBezTo>
                    <a:cubicBezTo>
                      <a:pt x="80" y="30"/>
                      <a:pt x="81" y="32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8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96"/>
              <p:cNvSpPr>
                <a:spLocks/>
              </p:cNvSpPr>
              <p:nvPr/>
            </p:nvSpPr>
            <p:spPr bwMode="auto">
              <a:xfrm>
                <a:off x="4188997" y="2579905"/>
                <a:ext cx="1050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6 h 30"/>
                  <a:gd name="T6" fmla="*/ 25 w 32"/>
                  <a:gd name="T7" fmla="*/ 23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0"/>
                      <a:pt x="7" y="21"/>
                      <a:pt x="24" y="30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97"/>
              <p:cNvSpPr>
                <a:spLocks/>
              </p:cNvSpPr>
              <p:nvPr/>
            </p:nvSpPr>
            <p:spPr bwMode="auto">
              <a:xfrm>
                <a:off x="4294037" y="2665338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98"/>
              <p:cNvSpPr>
                <a:spLocks/>
              </p:cNvSpPr>
              <p:nvPr/>
            </p:nvSpPr>
            <p:spPr bwMode="auto">
              <a:xfrm>
                <a:off x="4158185" y="2420244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99"/>
              <p:cNvSpPr>
                <a:spLocks/>
              </p:cNvSpPr>
              <p:nvPr/>
            </p:nvSpPr>
            <p:spPr bwMode="auto">
              <a:xfrm>
                <a:off x="4158185" y="2393634"/>
                <a:ext cx="683464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00"/>
              <p:cNvSpPr>
                <a:spLocks/>
              </p:cNvSpPr>
              <p:nvPr/>
            </p:nvSpPr>
            <p:spPr bwMode="auto">
              <a:xfrm>
                <a:off x="4158185" y="2357220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01"/>
              <p:cNvSpPr>
                <a:spLocks noEditPoints="1"/>
              </p:cNvSpPr>
              <p:nvPr/>
            </p:nvSpPr>
            <p:spPr bwMode="auto">
              <a:xfrm>
                <a:off x="4291236" y="2413241"/>
                <a:ext cx="4005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49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1 h 50"/>
                  <a:gd name="T38" fmla="*/ 102 w 121"/>
                  <a:gd name="T39" fmla="*/ 18 h 50"/>
                  <a:gd name="T40" fmla="*/ 96 w 121"/>
                  <a:gd name="T41" fmla="*/ 14 h 50"/>
                  <a:gd name="T42" fmla="*/ 75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49 w 121"/>
                  <a:gd name="T53" fmla="*/ 49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5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1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8"/>
                      <a:pt x="21" y="29"/>
                    </a:cubicBezTo>
                    <a:cubicBezTo>
                      <a:pt x="23" y="31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49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1" y="10"/>
                      <a:pt x="114" y="12"/>
                      <a:pt x="116" y="13"/>
                    </a:cubicBezTo>
                    <a:cubicBezTo>
                      <a:pt x="118" y="14"/>
                      <a:pt x="120" y="16"/>
                      <a:pt x="121" y="17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0"/>
                      <a:pt x="103" y="19"/>
                      <a:pt x="102" y="18"/>
                    </a:cubicBezTo>
                    <a:cubicBezTo>
                      <a:pt x="100" y="17"/>
                      <a:pt x="98" y="15"/>
                      <a:pt x="96" y="14"/>
                    </a:cubicBezTo>
                    <a:cubicBezTo>
                      <a:pt x="75" y="23"/>
                      <a:pt x="75" y="23"/>
                      <a:pt x="75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0" y="37"/>
                      <a:pt x="79" y="38"/>
                    </a:cubicBezTo>
                    <a:cubicBezTo>
                      <a:pt x="78" y="40"/>
                      <a:pt x="76" y="42"/>
                      <a:pt x="72" y="43"/>
                    </a:cubicBezTo>
                    <a:cubicBezTo>
                      <a:pt x="65" y="47"/>
                      <a:pt x="57" y="48"/>
                      <a:pt x="49" y="49"/>
                    </a:cubicBezTo>
                    <a:cubicBezTo>
                      <a:pt x="42" y="49"/>
                      <a:pt x="34" y="48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4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5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02"/>
              <p:cNvSpPr>
                <a:spLocks/>
              </p:cNvSpPr>
              <p:nvPr/>
            </p:nvSpPr>
            <p:spPr bwMode="auto">
              <a:xfrm>
                <a:off x="4188997" y="2493072"/>
                <a:ext cx="105041" cy="966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03"/>
              <p:cNvSpPr>
                <a:spLocks/>
              </p:cNvSpPr>
              <p:nvPr/>
            </p:nvSpPr>
            <p:spPr bwMode="auto">
              <a:xfrm>
                <a:off x="4294037" y="2579905"/>
                <a:ext cx="411759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1 h 13"/>
                  <a:gd name="T8" fmla="*/ 62 w 124"/>
                  <a:gd name="T9" fmla="*/ 13 h 13"/>
                  <a:gd name="T10" fmla="*/ 123 w 124"/>
                  <a:gd name="T11" fmla="*/ 1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7" y="7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1"/>
                    </a:cubicBezTo>
                    <a:cubicBezTo>
                      <a:pt x="123" y="0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04"/>
              <p:cNvSpPr>
                <a:spLocks/>
              </p:cNvSpPr>
              <p:nvPr/>
            </p:nvSpPr>
            <p:spPr bwMode="auto">
              <a:xfrm>
                <a:off x="4158185" y="2334811"/>
                <a:ext cx="683464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291293" y="1124744"/>
              <a:ext cx="5448102" cy="4653994"/>
              <a:chOff x="291293" y="1124744"/>
              <a:chExt cx="5448102" cy="4653994"/>
            </a:xfrm>
          </p:grpSpPr>
          <p:sp>
            <p:nvSpPr>
              <p:cNvPr id="26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91293" y="1154155"/>
                <a:ext cx="5448102" cy="4624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61" name="Group 406"/>
              <p:cNvGrpSpPr>
                <a:grpSpLocks/>
              </p:cNvGrpSpPr>
              <p:nvPr/>
            </p:nvGrpSpPr>
            <p:grpSpPr bwMode="auto">
              <a:xfrm>
                <a:off x="2703024" y="1925853"/>
                <a:ext cx="2138625" cy="2948137"/>
                <a:chOff x="2033" y="1084"/>
                <a:chExt cx="1527" cy="2105"/>
              </a:xfrm>
            </p:grpSpPr>
            <p:sp>
              <p:nvSpPr>
                <p:cNvPr id="553" name="Freeform 206"/>
                <p:cNvSpPr>
                  <a:spLocks/>
                </p:cNvSpPr>
                <p:nvPr/>
              </p:nvSpPr>
              <p:spPr bwMode="auto">
                <a:xfrm>
                  <a:off x="3072" y="1357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4" name="Freeform 207"/>
                <p:cNvSpPr>
                  <a:spLocks/>
                </p:cNvSpPr>
                <p:nvPr/>
              </p:nvSpPr>
              <p:spPr bwMode="auto">
                <a:xfrm>
                  <a:off x="3072" y="1331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5" name="Freeform 208"/>
                <p:cNvSpPr>
                  <a:spLocks noEditPoints="1"/>
                </p:cNvSpPr>
                <p:nvPr/>
              </p:nvSpPr>
              <p:spPr bwMode="auto">
                <a:xfrm>
                  <a:off x="3167" y="1371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49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8 h 50"/>
                    <a:gd name="T40" fmla="*/ 96 w 121"/>
                    <a:gd name="T41" fmla="*/ 14 h 50"/>
                    <a:gd name="T42" fmla="*/ 75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49 w 121"/>
                    <a:gd name="T53" fmla="*/ 49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5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8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3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6" y="13"/>
                      </a:cubicBezTo>
                      <a:cubicBezTo>
                        <a:pt x="118" y="14"/>
                        <a:pt x="120" y="16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8" y="40"/>
                        <a:pt x="76" y="42"/>
                        <a:pt x="72" y="43"/>
                      </a:cubicBezTo>
                      <a:cubicBezTo>
                        <a:pt x="65" y="47"/>
                        <a:pt x="57" y="48"/>
                        <a:pt x="49" y="49"/>
                      </a:cubicBezTo>
                      <a:cubicBezTo>
                        <a:pt x="42" y="49"/>
                        <a:pt x="34" y="48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6" name="Freeform 209"/>
                <p:cNvSpPr>
                  <a:spLocks/>
                </p:cNvSpPr>
                <p:nvPr/>
              </p:nvSpPr>
              <p:spPr bwMode="auto">
                <a:xfrm>
                  <a:off x="3094" y="1428"/>
                  <a:ext cx="75" cy="68"/>
                </a:xfrm>
                <a:custGeom>
                  <a:avLst/>
                  <a:gdLst>
                    <a:gd name="T0" fmla="*/ 2 w 32"/>
                    <a:gd name="T1" fmla="*/ 0 h 29"/>
                    <a:gd name="T2" fmla="*/ 24 w 32"/>
                    <a:gd name="T3" fmla="*/ 29 h 29"/>
                    <a:gd name="T4" fmla="*/ 32 w 32"/>
                    <a:gd name="T5" fmla="*/ 26 h 29"/>
                    <a:gd name="T6" fmla="*/ 25 w 32"/>
                    <a:gd name="T7" fmla="*/ 23 h 29"/>
                    <a:gd name="T8" fmla="*/ 2 w 3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2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7" name="Freeform 210"/>
                <p:cNvSpPr>
                  <a:spLocks/>
                </p:cNvSpPr>
                <p:nvPr/>
              </p:nvSpPr>
              <p:spPr bwMode="auto">
                <a:xfrm>
                  <a:off x="3169" y="1489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8" name="Freeform 211"/>
                <p:cNvSpPr>
                  <a:spLocks/>
                </p:cNvSpPr>
                <p:nvPr/>
              </p:nvSpPr>
              <p:spPr bwMode="auto">
                <a:xfrm>
                  <a:off x="3072" y="1314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9" name="Freeform 212"/>
                <p:cNvSpPr>
                  <a:spLocks/>
                </p:cNvSpPr>
                <p:nvPr/>
              </p:nvSpPr>
              <p:spPr bwMode="auto">
                <a:xfrm>
                  <a:off x="3072" y="1295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0" name="Freeform 213"/>
                <p:cNvSpPr>
                  <a:spLocks/>
                </p:cNvSpPr>
                <p:nvPr/>
              </p:nvSpPr>
              <p:spPr bwMode="auto">
                <a:xfrm>
                  <a:off x="3072" y="1269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1" name="Freeform 214"/>
                <p:cNvSpPr>
                  <a:spLocks noEditPoints="1"/>
                </p:cNvSpPr>
                <p:nvPr/>
              </p:nvSpPr>
              <p:spPr bwMode="auto">
                <a:xfrm>
                  <a:off x="3167" y="1309"/>
                  <a:ext cx="286" cy="119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49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8 h 50"/>
                    <a:gd name="T40" fmla="*/ 96 w 121"/>
                    <a:gd name="T41" fmla="*/ 14 h 50"/>
                    <a:gd name="T42" fmla="*/ 75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49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5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8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3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6" y="13"/>
                      </a:cubicBezTo>
                      <a:cubicBezTo>
                        <a:pt x="118" y="14"/>
                        <a:pt x="120" y="16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2"/>
                        <a:pt x="72" y="43"/>
                      </a:cubicBezTo>
                      <a:cubicBezTo>
                        <a:pt x="65" y="47"/>
                        <a:pt x="57" y="48"/>
                        <a:pt x="49" y="48"/>
                      </a:cubicBezTo>
                      <a:cubicBezTo>
                        <a:pt x="42" y="49"/>
                        <a:pt x="34" y="48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2" name="Freeform 215"/>
                <p:cNvSpPr>
                  <a:spLocks/>
                </p:cNvSpPr>
                <p:nvPr/>
              </p:nvSpPr>
              <p:spPr bwMode="auto">
                <a:xfrm>
                  <a:off x="3129" y="1423"/>
                  <a:ext cx="21" cy="12"/>
                </a:xfrm>
                <a:custGeom>
                  <a:avLst/>
                  <a:gdLst>
                    <a:gd name="T0" fmla="*/ 0 w 9"/>
                    <a:gd name="T1" fmla="*/ 0 h 5"/>
                    <a:gd name="T2" fmla="*/ 9 w 9"/>
                    <a:gd name="T3" fmla="*/ 5 h 5"/>
                    <a:gd name="T4" fmla="*/ 9 w 9"/>
                    <a:gd name="T5" fmla="*/ 5 h 5"/>
                    <a:gd name="T6" fmla="*/ 0 w 9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5">
                      <a:moveTo>
                        <a:pt x="0" y="0"/>
                      </a:moveTo>
                      <a:cubicBezTo>
                        <a:pt x="3" y="2"/>
                        <a:pt x="6" y="4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6" y="4"/>
                        <a:pt x="3" y="2"/>
                        <a:pt x="0" y="0"/>
                      </a:cubicBezTo>
                    </a:path>
                  </a:pathLst>
                </a:custGeom>
                <a:solidFill>
                  <a:srgbClr val="C085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3" name="Freeform 216"/>
                <p:cNvSpPr>
                  <a:spLocks/>
                </p:cNvSpPr>
                <p:nvPr/>
              </p:nvSpPr>
              <p:spPr bwMode="auto">
                <a:xfrm>
                  <a:off x="3096" y="1366"/>
                  <a:ext cx="73" cy="69"/>
                </a:xfrm>
                <a:custGeom>
                  <a:avLst/>
                  <a:gdLst>
                    <a:gd name="T0" fmla="*/ 1 w 31"/>
                    <a:gd name="T1" fmla="*/ 0 h 29"/>
                    <a:gd name="T2" fmla="*/ 14 w 31"/>
                    <a:gd name="T3" fmla="*/ 24 h 29"/>
                    <a:gd name="T4" fmla="*/ 23 w 31"/>
                    <a:gd name="T5" fmla="*/ 29 h 29"/>
                    <a:gd name="T6" fmla="*/ 31 w 31"/>
                    <a:gd name="T7" fmla="*/ 26 h 29"/>
                    <a:gd name="T8" fmla="*/ 24 w 31"/>
                    <a:gd name="T9" fmla="*/ 23 h 29"/>
                    <a:gd name="T10" fmla="*/ 1 w 31"/>
                    <a:gd name="T1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29">
                      <a:moveTo>
                        <a:pt x="1" y="0"/>
                      </a:moveTo>
                      <a:cubicBezTo>
                        <a:pt x="0" y="8"/>
                        <a:pt x="4" y="17"/>
                        <a:pt x="14" y="24"/>
                      </a:cubicBezTo>
                      <a:cubicBezTo>
                        <a:pt x="17" y="26"/>
                        <a:pt x="20" y="28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8" y="25"/>
                        <a:pt x="26" y="24"/>
                        <a:pt x="24" y="23"/>
                      </a:cubicBezTo>
                      <a:cubicBezTo>
                        <a:pt x="10" y="16"/>
                        <a:pt x="3" y="8"/>
                        <a:pt x="1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4" name="Freeform 217"/>
                <p:cNvSpPr>
                  <a:spLocks/>
                </p:cNvSpPr>
                <p:nvPr/>
              </p:nvSpPr>
              <p:spPr bwMode="auto">
                <a:xfrm>
                  <a:off x="3169" y="1428"/>
                  <a:ext cx="294" cy="30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5" name="Freeform 218"/>
                <p:cNvSpPr>
                  <a:spLocks/>
                </p:cNvSpPr>
                <p:nvPr/>
              </p:nvSpPr>
              <p:spPr bwMode="auto">
                <a:xfrm>
                  <a:off x="3072" y="1253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6" name="Freeform 219"/>
                <p:cNvSpPr>
                  <a:spLocks/>
                </p:cNvSpPr>
                <p:nvPr/>
              </p:nvSpPr>
              <p:spPr bwMode="auto">
                <a:xfrm>
                  <a:off x="3072" y="1234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7" name="Freeform 220"/>
                <p:cNvSpPr>
                  <a:spLocks/>
                </p:cNvSpPr>
                <p:nvPr/>
              </p:nvSpPr>
              <p:spPr bwMode="auto">
                <a:xfrm>
                  <a:off x="3072" y="1208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8" name="Freeform 221"/>
                <p:cNvSpPr>
                  <a:spLocks noEditPoints="1"/>
                </p:cNvSpPr>
                <p:nvPr/>
              </p:nvSpPr>
              <p:spPr bwMode="auto">
                <a:xfrm>
                  <a:off x="3167" y="1248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49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8 h 50"/>
                    <a:gd name="T40" fmla="*/ 96 w 121"/>
                    <a:gd name="T41" fmla="*/ 14 h 50"/>
                    <a:gd name="T42" fmla="*/ 75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49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8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3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2"/>
                        <a:pt x="72" y="43"/>
                      </a:cubicBezTo>
                      <a:cubicBezTo>
                        <a:pt x="65" y="46"/>
                        <a:pt x="57" y="48"/>
                        <a:pt x="49" y="48"/>
                      </a:cubicBezTo>
                      <a:cubicBezTo>
                        <a:pt x="42" y="49"/>
                        <a:pt x="34" y="48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9" name="Freeform 222"/>
                <p:cNvSpPr>
                  <a:spLocks/>
                </p:cNvSpPr>
                <p:nvPr/>
              </p:nvSpPr>
              <p:spPr bwMode="auto">
                <a:xfrm>
                  <a:off x="3094" y="1305"/>
                  <a:ext cx="75" cy="68"/>
                </a:xfrm>
                <a:custGeom>
                  <a:avLst/>
                  <a:gdLst>
                    <a:gd name="T0" fmla="*/ 2 w 32"/>
                    <a:gd name="T1" fmla="*/ 0 h 29"/>
                    <a:gd name="T2" fmla="*/ 24 w 32"/>
                    <a:gd name="T3" fmla="*/ 29 h 29"/>
                    <a:gd name="T4" fmla="*/ 32 w 32"/>
                    <a:gd name="T5" fmla="*/ 26 h 29"/>
                    <a:gd name="T6" fmla="*/ 25 w 32"/>
                    <a:gd name="T7" fmla="*/ 23 h 29"/>
                    <a:gd name="T8" fmla="*/ 2 w 3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2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0" name="Freeform 223"/>
                <p:cNvSpPr>
                  <a:spLocks/>
                </p:cNvSpPr>
                <p:nvPr/>
              </p:nvSpPr>
              <p:spPr bwMode="auto">
                <a:xfrm>
                  <a:off x="3169" y="1366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7" y="7"/>
                        <a:pt x="0" y="0"/>
                      </a:cubicBezTo>
                      <a:cubicBezTo>
                        <a:pt x="0" y="0"/>
                        <a:pt x="1" y="0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1" name="Freeform 224"/>
                <p:cNvSpPr>
                  <a:spLocks/>
                </p:cNvSpPr>
                <p:nvPr/>
              </p:nvSpPr>
              <p:spPr bwMode="auto">
                <a:xfrm>
                  <a:off x="3072" y="1191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2" name="Freeform 225"/>
                <p:cNvSpPr>
                  <a:spLocks/>
                </p:cNvSpPr>
                <p:nvPr/>
              </p:nvSpPr>
              <p:spPr bwMode="auto">
                <a:xfrm>
                  <a:off x="3072" y="1172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3" name="Freeform 226"/>
                <p:cNvSpPr>
                  <a:spLocks/>
                </p:cNvSpPr>
                <p:nvPr/>
              </p:nvSpPr>
              <p:spPr bwMode="auto">
                <a:xfrm>
                  <a:off x="3072" y="1146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4" name="Freeform 227"/>
                <p:cNvSpPr>
                  <a:spLocks noEditPoints="1"/>
                </p:cNvSpPr>
                <p:nvPr/>
              </p:nvSpPr>
              <p:spPr bwMode="auto">
                <a:xfrm>
                  <a:off x="3167" y="1186"/>
                  <a:ext cx="286" cy="119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49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5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49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8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3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49" y="48"/>
                      </a:cubicBezTo>
                      <a:cubicBezTo>
                        <a:pt x="42" y="49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5" name="Freeform 228"/>
                <p:cNvSpPr>
                  <a:spLocks/>
                </p:cNvSpPr>
                <p:nvPr/>
              </p:nvSpPr>
              <p:spPr bwMode="auto">
                <a:xfrm>
                  <a:off x="3094" y="1243"/>
                  <a:ext cx="75" cy="69"/>
                </a:xfrm>
                <a:custGeom>
                  <a:avLst/>
                  <a:gdLst>
                    <a:gd name="T0" fmla="*/ 2 w 32"/>
                    <a:gd name="T1" fmla="*/ 0 h 29"/>
                    <a:gd name="T2" fmla="*/ 24 w 32"/>
                    <a:gd name="T3" fmla="*/ 29 h 29"/>
                    <a:gd name="T4" fmla="*/ 32 w 32"/>
                    <a:gd name="T5" fmla="*/ 26 h 29"/>
                    <a:gd name="T6" fmla="*/ 25 w 32"/>
                    <a:gd name="T7" fmla="*/ 23 h 29"/>
                    <a:gd name="T8" fmla="*/ 2 w 3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2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6" name="Freeform 229"/>
                <p:cNvSpPr>
                  <a:spLocks/>
                </p:cNvSpPr>
                <p:nvPr/>
              </p:nvSpPr>
              <p:spPr bwMode="auto">
                <a:xfrm>
                  <a:off x="3169" y="1305"/>
                  <a:ext cx="294" cy="30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0 h 13"/>
                    <a:gd name="T8" fmla="*/ 62 w 124"/>
                    <a:gd name="T9" fmla="*/ 13 h 13"/>
                    <a:gd name="T10" fmla="*/ 123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7" y="7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0"/>
                      </a:cubicBezTo>
                      <a:cubicBezTo>
                        <a:pt x="123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7" name="Freeform 230"/>
                <p:cNvSpPr>
                  <a:spLocks/>
                </p:cNvSpPr>
                <p:nvPr/>
              </p:nvSpPr>
              <p:spPr bwMode="auto">
                <a:xfrm>
                  <a:off x="3072" y="1129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8" name="Freeform 231"/>
                <p:cNvSpPr>
                  <a:spLocks/>
                </p:cNvSpPr>
                <p:nvPr/>
              </p:nvSpPr>
              <p:spPr bwMode="auto">
                <a:xfrm>
                  <a:off x="3072" y="1110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9" name="Freeform 232"/>
                <p:cNvSpPr>
                  <a:spLocks/>
                </p:cNvSpPr>
                <p:nvPr/>
              </p:nvSpPr>
              <p:spPr bwMode="auto">
                <a:xfrm>
                  <a:off x="3072" y="1084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0" name="Freeform 233"/>
                <p:cNvSpPr>
                  <a:spLocks noEditPoints="1"/>
                </p:cNvSpPr>
                <p:nvPr/>
              </p:nvSpPr>
              <p:spPr bwMode="auto">
                <a:xfrm>
                  <a:off x="3167" y="1125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49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5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49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49" y="48"/>
                      </a:cubicBezTo>
                      <a:cubicBezTo>
                        <a:pt x="42" y="49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1" name="Freeform 234"/>
                <p:cNvSpPr>
                  <a:spLocks noEditPoints="1"/>
                </p:cNvSpPr>
                <p:nvPr/>
              </p:nvSpPr>
              <p:spPr bwMode="auto">
                <a:xfrm>
                  <a:off x="3297" y="1092"/>
                  <a:ext cx="161" cy="23"/>
                </a:xfrm>
                <a:custGeom>
                  <a:avLst/>
                  <a:gdLst>
                    <a:gd name="T0" fmla="*/ 0 w 68"/>
                    <a:gd name="T1" fmla="*/ 0 h 10"/>
                    <a:gd name="T2" fmla="*/ 0 w 68"/>
                    <a:gd name="T3" fmla="*/ 0 h 10"/>
                    <a:gd name="T4" fmla="*/ 0 w 68"/>
                    <a:gd name="T5" fmla="*/ 0 h 10"/>
                    <a:gd name="T6" fmla="*/ 8 w 68"/>
                    <a:gd name="T7" fmla="*/ 0 h 10"/>
                    <a:gd name="T8" fmla="*/ 0 w 68"/>
                    <a:gd name="T9" fmla="*/ 0 h 10"/>
                    <a:gd name="T10" fmla="*/ 8 w 68"/>
                    <a:gd name="T11" fmla="*/ 0 h 10"/>
                    <a:gd name="T12" fmla="*/ 68 w 68"/>
                    <a:gd name="T13" fmla="*/ 10 h 10"/>
                    <a:gd name="T14" fmla="*/ 68 w 68"/>
                    <a:gd name="T15" fmla="*/ 10 h 10"/>
                    <a:gd name="T16" fmla="*/ 8 w 68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1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8" y="0"/>
                      </a:moveTo>
                      <a:cubicBezTo>
                        <a:pt x="5" y="0"/>
                        <a:pt x="3" y="0"/>
                        <a:pt x="0" y="0"/>
                      </a:cubicBezTo>
                      <a:cubicBezTo>
                        <a:pt x="3" y="0"/>
                        <a:pt x="5" y="0"/>
                        <a:pt x="8" y="0"/>
                      </a:cubicBezTo>
                      <a:cubicBezTo>
                        <a:pt x="29" y="0"/>
                        <a:pt x="51" y="4"/>
                        <a:pt x="68" y="10"/>
                      </a:cubicBezTo>
                      <a:cubicBezTo>
                        <a:pt x="68" y="10"/>
                        <a:pt x="68" y="10"/>
                        <a:pt x="68" y="10"/>
                      </a:cubicBezTo>
                      <a:cubicBezTo>
                        <a:pt x="51" y="4"/>
                        <a:pt x="29" y="0"/>
                        <a:pt x="8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2" name="Freeform 235"/>
                <p:cNvSpPr>
                  <a:spLocks noEditPoints="1"/>
                </p:cNvSpPr>
                <p:nvPr/>
              </p:nvSpPr>
              <p:spPr bwMode="auto">
                <a:xfrm>
                  <a:off x="3072" y="1092"/>
                  <a:ext cx="386" cy="158"/>
                </a:xfrm>
                <a:custGeom>
                  <a:avLst/>
                  <a:gdLst>
                    <a:gd name="T0" fmla="*/ 120 w 163"/>
                    <a:gd name="T1" fmla="*/ 23 h 67"/>
                    <a:gd name="T2" fmla="*/ 120 w 163"/>
                    <a:gd name="T3" fmla="*/ 23 h 67"/>
                    <a:gd name="T4" fmla="*/ 112 w 163"/>
                    <a:gd name="T5" fmla="*/ 25 h 67"/>
                    <a:gd name="T6" fmla="*/ 109 w 163"/>
                    <a:gd name="T7" fmla="*/ 28 h 67"/>
                    <a:gd name="T8" fmla="*/ 111 w 163"/>
                    <a:gd name="T9" fmla="*/ 33 h 67"/>
                    <a:gd name="T10" fmla="*/ 129 w 163"/>
                    <a:gd name="T11" fmla="*/ 25 h 67"/>
                    <a:gd name="T12" fmla="*/ 120 w 163"/>
                    <a:gd name="T13" fmla="*/ 23 h 67"/>
                    <a:gd name="T14" fmla="*/ 103 w 163"/>
                    <a:gd name="T15" fmla="*/ 6 h 67"/>
                    <a:gd name="T16" fmla="*/ 52 w 163"/>
                    <a:gd name="T17" fmla="*/ 15 h 67"/>
                    <a:gd name="T18" fmla="*/ 45 w 163"/>
                    <a:gd name="T19" fmla="*/ 62 h 67"/>
                    <a:gd name="T20" fmla="*/ 48 w 163"/>
                    <a:gd name="T21" fmla="*/ 61 h 67"/>
                    <a:gd name="T22" fmla="*/ 43 w 163"/>
                    <a:gd name="T23" fmla="*/ 58 h 67"/>
                    <a:gd name="T24" fmla="*/ 54 w 163"/>
                    <a:gd name="T25" fmla="*/ 54 h 67"/>
                    <a:gd name="T26" fmla="*/ 45 w 163"/>
                    <a:gd name="T27" fmla="*/ 48 h 67"/>
                    <a:gd name="T28" fmla="*/ 40 w 163"/>
                    <a:gd name="T29" fmla="*/ 43 h 67"/>
                    <a:gd name="T30" fmla="*/ 58 w 163"/>
                    <a:gd name="T31" fmla="*/ 39 h 67"/>
                    <a:gd name="T32" fmla="*/ 61 w 163"/>
                    <a:gd name="T33" fmla="*/ 43 h 67"/>
                    <a:gd name="T34" fmla="*/ 68 w 163"/>
                    <a:gd name="T35" fmla="*/ 48 h 67"/>
                    <a:gd name="T36" fmla="*/ 92 w 163"/>
                    <a:gd name="T37" fmla="*/ 37 h 67"/>
                    <a:gd name="T38" fmla="*/ 89 w 163"/>
                    <a:gd name="T39" fmla="*/ 33 h 67"/>
                    <a:gd name="T40" fmla="*/ 87 w 163"/>
                    <a:gd name="T41" fmla="*/ 28 h 67"/>
                    <a:gd name="T42" fmla="*/ 89 w 163"/>
                    <a:gd name="T43" fmla="*/ 24 h 67"/>
                    <a:gd name="T44" fmla="*/ 97 w 163"/>
                    <a:gd name="T45" fmla="*/ 19 h 67"/>
                    <a:gd name="T46" fmla="*/ 116 w 163"/>
                    <a:gd name="T47" fmla="*/ 15 h 67"/>
                    <a:gd name="T48" fmla="*/ 116 w 163"/>
                    <a:gd name="T49" fmla="*/ 15 h 67"/>
                    <a:gd name="T50" fmla="*/ 136 w 163"/>
                    <a:gd name="T51" fmla="*/ 18 h 67"/>
                    <a:gd name="T52" fmla="*/ 146 w 163"/>
                    <a:gd name="T53" fmla="*/ 14 h 67"/>
                    <a:gd name="T54" fmla="*/ 150 w 163"/>
                    <a:gd name="T55" fmla="*/ 16 h 67"/>
                    <a:gd name="T56" fmla="*/ 153 w 163"/>
                    <a:gd name="T57" fmla="*/ 14 h 67"/>
                    <a:gd name="T58" fmla="*/ 103 w 163"/>
                    <a:gd name="T59" fmla="*/ 6 h 67"/>
                    <a:gd name="T60" fmla="*/ 103 w 163"/>
                    <a:gd name="T61" fmla="*/ 0 h 67"/>
                    <a:gd name="T62" fmla="*/ 95 w 163"/>
                    <a:gd name="T63" fmla="*/ 0 h 67"/>
                    <a:gd name="T64" fmla="*/ 95 w 163"/>
                    <a:gd name="T65" fmla="*/ 0 h 67"/>
                    <a:gd name="T66" fmla="*/ 95 w 163"/>
                    <a:gd name="T67" fmla="*/ 0 h 67"/>
                    <a:gd name="T68" fmla="*/ 42 w 163"/>
                    <a:gd name="T69" fmla="*/ 11 h 67"/>
                    <a:gd name="T70" fmla="*/ 42 w 163"/>
                    <a:gd name="T71" fmla="*/ 11 h 67"/>
                    <a:gd name="T72" fmla="*/ 42 w 163"/>
                    <a:gd name="T73" fmla="*/ 11 h 67"/>
                    <a:gd name="T74" fmla="*/ 33 w 163"/>
                    <a:gd name="T75" fmla="*/ 67 h 67"/>
                    <a:gd name="T76" fmla="*/ 41 w 163"/>
                    <a:gd name="T77" fmla="*/ 64 h 67"/>
                    <a:gd name="T78" fmla="*/ 48 w 163"/>
                    <a:gd name="T79" fmla="*/ 13 h 67"/>
                    <a:gd name="T80" fmla="*/ 103 w 163"/>
                    <a:gd name="T81" fmla="*/ 4 h 67"/>
                    <a:gd name="T82" fmla="*/ 156 w 163"/>
                    <a:gd name="T83" fmla="*/ 13 h 67"/>
                    <a:gd name="T84" fmla="*/ 163 w 163"/>
                    <a:gd name="T85" fmla="*/ 10 h 67"/>
                    <a:gd name="T86" fmla="*/ 103 w 163"/>
                    <a:gd name="T8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63" h="67">
                      <a:moveTo>
                        <a:pt x="120" y="23"/>
                      </a:moveTo>
                      <a:cubicBezTo>
                        <a:pt x="120" y="23"/>
                        <a:pt x="120" y="23"/>
                        <a:pt x="120" y="23"/>
                      </a:cubicBezTo>
                      <a:cubicBezTo>
                        <a:pt x="117" y="23"/>
                        <a:pt x="114" y="24"/>
                        <a:pt x="112" y="25"/>
                      </a:cubicBezTo>
                      <a:cubicBezTo>
                        <a:pt x="110" y="26"/>
                        <a:pt x="109" y="27"/>
                        <a:pt x="109" y="28"/>
                      </a:cubicBezTo>
                      <a:cubicBezTo>
                        <a:pt x="110" y="29"/>
                        <a:pt x="110" y="31"/>
                        <a:pt x="111" y="33"/>
                      </a:cubicBezTo>
                      <a:cubicBezTo>
                        <a:pt x="129" y="25"/>
                        <a:pt x="129" y="25"/>
                        <a:pt x="129" y="25"/>
                      </a:cubicBezTo>
                      <a:cubicBezTo>
                        <a:pt x="126" y="24"/>
                        <a:pt x="123" y="23"/>
                        <a:pt x="120" y="23"/>
                      </a:cubicBezTo>
                      <a:moveTo>
                        <a:pt x="103" y="6"/>
                      </a:moveTo>
                      <a:cubicBezTo>
                        <a:pt x="85" y="6"/>
                        <a:pt x="66" y="9"/>
                        <a:pt x="52" y="15"/>
                      </a:cubicBezTo>
                      <a:cubicBezTo>
                        <a:pt x="22" y="27"/>
                        <a:pt x="18" y="48"/>
                        <a:pt x="45" y="62"/>
                      </a:cubicBezTo>
                      <a:cubicBezTo>
                        <a:pt x="48" y="61"/>
                        <a:pt x="48" y="61"/>
                        <a:pt x="48" y="61"/>
                      </a:cubicBezTo>
                      <a:cubicBezTo>
                        <a:pt x="43" y="58"/>
                        <a:pt x="43" y="58"/>
                        <a:pt x="43" y="58"/>
                      </a:cubicBezTo>
                      <a:cubicBezTo>
                        <a:pt x="54" y="54"/>
                        <a:pt x="54" y="54"/>
                        <a:pt x="54" y="54"/>
                      </a:cubicBezTo>
                      <a:cubicBezTo>
                        <a:pt x="50" y="52"/>
                        <a:pt x="47" y="50"/>
                        <a:pt x="45" y="48"/>
                      </a:cubicBezTo>
                      <a:cubicBezTo>
                        <a:pt x="42" y="46"/>
                        <a:pt x="41" y="44"/>
                        <a:pt x="40" y="43"/>
                      </a:cubicBezTo>
                      <a:cubicBezTo>
                        <a:pt x="58" y="39"/>
                        <a:pt x="58" y="39"/>
                        <a:pt x="58" y="39"/>
                      </a:cubicBezTo>
                      <a:cubicBezTo>
                        <a:pt x="59" y="40"/>
                        <a:pt x="60" y="41"/>
                        <a:pt x="61" y="43"/>
                      </a:cubicBezTo>
                      <a:cubicBezTo>
                        <a:pt x="63" y="44"/>
                        <a:pt x="65" y="46"/>
                        <a:pt x="68" y="48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1" y="36"/>
                        <a:pt x="90" y="34"/>
                        <a:pt x="89" y="33"/>
                      </a:cubicBezTo>
                      <a:cubicBezTo>
                        <a:pt x="88" y="31"/>
                        <a:pt x="87" y="30"/>
                        <a:pt x="87" y="28"/>
                      </a:cubicBezTo>
                      <a:cubicBezTo>
                        <a:pt x="87" y="27"/>
                        <a:pt x="88" y="25"/>
                        <a:pt x="89" y="24"/>
                      </a:cubicBezTo>
                      <a:cubicBezTo>
                        <a:pt x="91" y="22"/>
                        <a:pt x="93" y="21"/>
                        <a:pt x="97" y="19"/>
                      </a:cubicBezTo>
                      <a:cubicBezTo>
                        <a:pt x="103" y="16"/>
                        <a:pt x="109" y="15"/>
                        <a:pt x="116" y="15"/>
                      </a:cubicBezTo>
                      <a:cubicBezTo>
                        <a:pt x="116" y="15"/>
                        <a:pt x="116" y="15"/>
                        <a:pt x="116" y="15"/>
                      </a:cubicBezTo>
                      <a:cubicBezTo>
                        <a:pt x="123" y="15"/>
                        <a:pt x="130" y="16"/>
                        <a:pt x="136" y="18"/>
                      </a:cubicBezTo>
                      <a:cubicBezTo>
                        <a:pt x="146" y="14"/>
                        <a:pt x="146" y="14"/>
                        <a:pt x="146" y="14"/>
                      </a:cubicBezTo>
                      <a:cubicBezTo>
                        <a:pt x="150" y="16"/>
                        <a:pt x="150" y="16"/>
                        <a:pt x="150" y="16"/>
                      </a:cubicBezTo>
                      <a:cubicBezTo>
                        <a:pt x="153" y="14"/>
                        <a:pt x="153" y="14"/>
                        <a:pt x="153" y="14"/>
                      </a:cubicBezTo>
                      <a:cubicBezTo>
                        <a:pt x="139" y="9"/>
                        <a:pt x="121" y="6"/>
                        <a:pt x="103" y="6"/>
                      </a:cubicBezTo>
                      <a:moveTo>
                        <a:pt x="103" y="0"/>
                      </a:moveTo>
                      <a:cubicBezTo>
                        <a:pt x="100" y="0"/>
                        <a:pt x="98" y="0"/>
                        <a:pt x="95" y="0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95" y="0"/>
                        <a:pt x="95" y="0"/>
                        <a:pt x="95" y="0"/>
                      </a:cubicBezTo>
                      <a:cubicBezTo>
                        <a:pt x="76" y="1"/>
                        <a:pt x="57" y="5"/>
                        <a:pt x="42" y="11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42" y="11"/>
                        <a:pt x="42" y="11"/>
                        <a:pt x="42" y="11"/>
                      </a:cubicBezTo>
                      <a:cubicBezTo>
                        <a:pt x="6" y="25"/>
                        <a:pt x="0" y="50"/>
                        <a:pt x="33" y="67"/>
                      </a:cubicBez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12" y="49"/>
                        <a:pt x="16" y="26"/>
                        <a:pt x="48" y="13"/>
                      </a:cubicBezTo>
                      <a:cubicBezTo>
                        <a:pt x="64" y="7"/>
                        <a:pt x="84" y="4"/>
                        <a:pt x="103" y="4"/>
                      </a:cubicBezTo>
                      <a:cubicBezTo>
                        <a:pt x="122" y="4"/>
                        <a:pt x="141" y="7"/>
                        <a:pt x="156" y="13"/>
                      </a:cubicBezTo>
                      <a:cubicBezTo>
                        <a:pt x="163" y="10"/>
                        <a:pt x="163" y="10"/>
                        <a:pt x="163" y="10"/>
                      </a:cubicBezTo>
                      <a:cubicBezTo>
                        <a:pt x="146" y="4"/>
                        <a:pt x="124" y="0"/>
                        <a:pt x="10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3" name="Freeform 236"/>
                <p:cNvSpPr>
                  <a:spLocks/>
                </p:cNvSpPr>
                <p:nvPr/>
              </p:nvSpPr>
              <p:spPr bwMode="auto">
                <a:xfrm>
                  <a:off x="3167" y="1125"/>
                  <a:ext cx="260" cy="111"/>
                </a:xfrm>
                <a:custGeom>
                  <a:avLst/>
                  <a:gdLst>
                    <a:gd name="T0" fmla="*/ 106 w 110"/>
                    <a:gd name="T1" fmla="*/ 0 h 47"/>
                    <a:gd name="T2" fmla="*/ 96 w 110"/>
                    <a:gd name="T3" fmla="*/ 4 h 47"/>
                    <a:gd name="T4" fmla="*/ 76 w 110"/>
                    <a:gd name="T5" fmla="*/ 1 h 47"/>
                    <a:gd name="T6" fmla="*/ 76 w 110"/>
                    <a:gd name="T7" fmla="*/ 1 h 47"/>
                    <a:gd name="T8" fmla="*/ 57 w 110"/>
                    <a:gd name="T9" fmla="*/ 5 h 47"/>
                    <a:gd name="T10" fmla="*/ 49 w 110"/>
                    <a:gd name="T11" fmla="*/ 10 h 47"/>
                    <a:gd name="T12" fmla="*/ 47 w 110"/>
                    <a:gd name="T13" fmla="*/ 14 h 47"/>
                    <a:gd name="T14" fmla="*/ 49 w 110"/>
                    <a:gd name="T15" fmla="*/ 19 h 47"/>
                    <a:gd name="T16" fmla="*/ 52 w 110"/>
                    <a:gd name="T17" fmla="*/ 23 h 47"/>
                    <a:gd name="T18" fmla="*/ 28 w 110"/>
                    <a:gd name="T19" fmla="*/ 34 h 47"/>
                    <a:gd name="T20" fmla="*/ 21 w 110"/>
                    <a:gd name="T21" fmla="*/ 29 h 47"/>
                    <a:gd name="T22" fmla="*/ 18 w 110"/>
                    <a:gd name="T23" fmla="*/ 25 h 47"/>
                    <a:gd name="T24" fmla="*/ 0 w 110"/>
                    <a:gd name="T25" fmla="*/ 29 h 47"/>
                    <a:gd name="T26" fmla="*/ 5 w 110"/>
                    <a:gd name="T27" fmla="*/ 34 h 47"/>
                    <a:gd name="T28" fmla="*/ 14 w 110"/>
                    <a:gd name="T29" fmla="*/ 40 h 47"/>
                    <a:gd name="T30" fmla="*/ 3 w 110"/>
                    <a:gd name="T31" fmla="*/ 44 h 47"/>
                    <a:gd name="T32" fmla="*/ 8 w 110"/>
                    <a:gd name="T33" fmla="*/ 47 h 47"/>
                    <a:gd name="T34" fmla="*/ 71 w 110"/>
                    <a:gd name="T35" fmla="*/ 19 h 47"/>
                    <a:gd name="T36" fmla="*/ 69 w 110"/>
                    <a:gd name="T37" fmla="*/ 14 h 47"/>
                    <a:gd name="T38" fmla="*/ 72 w 110"/>
                    <a:gd name="T39" fmla="*/ 11 h 47"/>
                    <a:gd name="T40" fmla="*/ 80 w 110"/>
                    <a:gd name="T41" fmla="*/ 9 h 47"/>
                    <a:gd name="T42" fmla="*/ 80 w 110"/>
                    <a:gd name="T43" fmla="*/ 9 h 47"/>
                    <a:gd name="T44" fmla="*/ 89 w 110"/>
                    <a:gd name="T45" fmla="*/ 11 h 47"/>
                    <a:gd name="T46" fmla="*/ 110 w 110"/>
                    <a:gd name="T47" fmla="*/ 2 h 47"/>
                    <a:gd name="T48" fmla="*/ 106 w 110"/>
                    <a:gd name="T4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0" h="47">
                      <a:moveTo>
                        <a:pt x="106" y="0"/>
                      </a:moveTo>
                      <a:cubicBezTo>
                        <a:pt x="96" y="4"/>
                        <a:pt x="96" y="4"/>
                        <a:pt x="96" y="4"/>
                      </a:cubicBezTo>
                      <a:cubicBezTo>
                        <a:pt x="90" y="2"/>
                        <a:pt x="83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69" y="1"/>
                        <a:pt x="63" y="2"/>
                        <a:pt x="57" y="5"/>
                      </a:cubicBezTo>
                      <a:cubicBezTo>
                        <a:pt x="53" y="7"/>
                        <a:pt x="51" y="8"/>
                        <a:pt x="49" y="10"/>
                      </a:cubicBezTo>
                      <a:cubicBezTo>
                        <a:pt x="48" y="11"/>
                        <a:pt x="47" y="13"/>
                        <a:pt x="47" y="14"/>
                      </a:cubicBezTo>
                      <a:cubicBezTo>
                        <a:pt x="47" y="16"/>
                        <a:pt x="48" y="17"/>
                        <a:pt x="49" y="19"/>
                      </a:cubicBezTo>
                      <a:cubicBezTo>
                        <a:pt x="50" y="20"/>
                        <a:pt x="51" y="22"/>
                        <a:pt x="52" y="2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1" y="29"/>
                      </a:cubicBezTo>
                      <a:cubicBezTo>
                        <a:pt x="20" y="27"/>
                        <a:pt x="19" y="26"/>
                        <a:pt x="18" y="2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1" y="30"/>
                        <a:pt x="2" y="32"/>
                        <a:pt x="5" y="34"/>
                      </a:cubicBezTo>
                      <a:cubicBezTo>
                        <a:pt x="7" y="36"/>
                        <a:pt x="10" y="38"/>
                        <a:pt x="14" y="4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0" y="17"/>
                        <a:pt x="70" y="15"/>
                        <a:pt x="69" y="14"/>
                      </a:cubicBezTo>
                      <a:cubicBezTo>
                        <a:pt x="69" y="13"/>
                        <a:pt x="70" y="12"/>
                        <a:pt x="72" y="11"/>
                      </a:cubicBezTo>
                      <a:cubicBezTo>
                        <a:pt x="74" y="10"/>
                        <a:pt x="77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3" y="9"/>
                        <a:pt x="86" y="10"/>
                        <a:pt x="89" y="1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6" y="0"/>
                        <a:pt x="106" y="0"/>
                        <a:pt x="106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4" name="Freeform 237"/>
                <p:cNvSpPr>
                  <a:spLocks/>
                </p:cNvSpPr>
                <p:nvPr/>
              </p:nvSpPr>
              <p:spPr bwMode="auto">
                <a:xfrm>
                  <a:off x="3169" y="1122"/>
                  <a:ext cx="362" cy="152"/>
                </a:xfrm>
                <a:custGeom>
                  <a:avLst/>
                  <a:gdLst>
                    <a:gd name="T0" fmla="*/ 115 w 153"/>
                    <a:gd name="T1" fmla="*/ 0 h 64"/>
                    <a:gd name="T2" fmla="*/ 112 w 153"/>
                    <a:gd name="T3" fmla="*/ 1 h 64"/>
                    <a:gd name="T4" fmla="*/ 113 w 153"/>
                    <a:gd name="T5" fmla="*/ 2 h 64"/>
                    <a:gd name="T6" fmla="*/ 119 w 153"/>
                    <a:gd name="T7" fmla="*/ 50 h 64"/>
                    <a:gd name="T8" fmla="*/ 62 w 153"/>
                    <a:gd name="T9" fmla="*/ 61 h 64"/>
                    <a:gd name="T10" fmla="*/ 5 w 153"/>
                    <a:gd name="T11" fmla="*/ 50 h 64"/>
                    <a:gd name="T12" fmla="*/ 4 w 153"/>
                    <a:gd name="T13" fmla="*/ 49 h 64"/>
                    <a:gd name="T14" fmla="*/ 0 w 153"/>
                    <a:gd name="T15" fmla="*/ 51 h 64"/>
                    <a:gd name="T16" fmla="*/ 1 w 153"/>
                    <a:gd name="T17" fmla="*/ 51 h 64"/>
                    <a:gd name="T18" fmla="*/ 62 w 153"/>
                    <a:gd name="T19" fmla="*/ 64 h 64"/>
                    <a:gd name="T20" fmla="*/ 123 w 153"/>
                    <a:gd name="T21" fmla="*/ 51 h 64"/>
                    <a:gd name="T22" fmla="*/ 117 w 153"/>
                    <a:gd name="T23" fmla="*/ 0 h 64"/>
                    <a:gd name="T24" fmla="*/ 115 w 153"/>
                    <a:gd name="T2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3" h="64">
                      <a:moveTo>
                        <a:pt x="115" y="0"/>
                      </a:moveTo>
                      <a:cubicBezTo>
                        <a:pt x="112" y="1"/>
                        <a:pt x="112" y="1"/>
                        <a:pt x="112" y="1"/>
                      </a:cubicBezTo>
                      <a:cubicBezTo>
                        <a:pt x="112" y="2"/>
                        <a:pt x="113" y="2"/>
                        <a:pt x="113" y="2"/>
                      </a:cubicBezTo>
                      <a:cubicBezTo>
                        <a:pt x="144" y="14"/>
                        <a:pt x="147" y="35"/>
                        <a:pt x="119" y="50"/>
                      </a:cubicBezTo>
                      <a:cubicBezTo>
                        <a:pt x="103" y="57"/>
                        <a:pt x="83" y="61"/>
                        <a:pt x="62" y="61"/>
                      </a:cubicBezTo>
                      <a:cubicBezTo>
                        <a:pt x="41" y="61"/>
                        <a:pt x="20" y="57"/>
                        <a:pt x="5" y="50"/>
                      </a:cubicBezTo>
                      <a:cubicBezTo>
                        <a:pt x="5" y="49"/>
                        <a:pt x="4" y="49"/>
                        <a:pt x="4" y="49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1" y="51"/>
                        <a:pt x="1" y="51"/>
                      </a:cubicBezTo>
                      <a:cubicBezTo>
                        <a:pt x="17" y="60"/>
                        <a:pt x="40" y="64"/>
                        <a:pt x="62" y="64"/>
                      </a:cubicBezTo>
                      <a:cubicBezTo>
                        <a:pt x="84" y="64"/>
                        <a:pt x="106" y="60"/>
                        <a:pt x="123" y="51"/>
                      </a:cubicBezTo>
                      <a:cubicBezTo>
                        <a:pt x="153" y="36"/>
                        <a:pt x="149" y="13"/>
                        <a:pt x="117" y="0"/>
                      </a:cubicBezTo>
                      <a:cubicBezTo>
                        <a:pt x="116" y="0"/>
                        <a:pt x="116" y="0"/>
                        <a:pt x="115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5" name="Freeform 238"/>
                <p:cNvSpPr>
                  <a:spLocks/>
                </p:cNvSpPr>
                <p:nvPr/>
              </p:nvSpPr>
              <p:spPr bwMode="auto">
                <a:xfrm>
                  <a:off x="3101" y="1101"/>
                  <a:ext cx="340" cy="142"/>
                </a:xfrm>
                <a:custGeom>
                  <a:avLst/>
                  <a:gdLst>
                    <a:gd name="T0" fmla="*/ 91 w 144"/>
                    <a:gd name="T1" fmla="*/ 0 h 60"/>
                    <a:gd name="T2" fmla="*/ 36 w 144"/>
                    <a:gd name="T3" fmla="*/ 9 h 60"/>
                    <a:gd name="T4" fmla="*/ 29 w 144"/>
                    <a:gd name="T5" fmla="*/ 60 h 60"/>
                    <a:gd name="T6" fmla="*/ 33 w 144"/>
                    <a:gd name="T7" fmla="*/ 58 h 60"/>
                    <a:gd name="T8" fmla="*/ 40 w 144"/>
                    <a:gd name="T9" fmla="*/ 11 h 60"/>
                    <a:gd name="T10" fmla="*/ 91 w 144"/>
                    <a:gd name="T11" fmla="*/ 2 h 60"/>
                    <a:gd name="T12" fmla="*/ 141 w 144"/>
                    <a:gd name="T13" fmla="*/ 10 h 60"/>
                    <a:gd name="T14" fmla="*/ 144 w 144"/>
                    <a:gd name="T15" fmla="*/ 9 h 60"/>
                    <a:gd name="T16" fmla="*/ 91 w 144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60">
                      <a:moveTo>
                        <a:pt x="91" y="0"/>
                      </a:moveTo>
                      <a:cubicBezTo>
                        <a:pt x="72" y="0"/>
                        <a:pt x="52" y="3"/>
                        <a:pt x="36" y="9"/>
                      </a:cubicBezTo>
                      <a:cubicBezTo>
                        <a:pt x="4" y="22"/>
                        <a:pt x="0" y="45"/>
                        <a:pt x="29" y="60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6" y="44"/>
                        <a:pt x="10" y="23"/>
                        <a:pt x="40" y="11"/>
                      </a:cubicBezTo>
                      <a:cubicBezTo>
                        <a:pt x="54" y="5"/>
                        <a:pt x="73" y="2"/>
                        <a:pt x="91" y="2"/>
                      </a:cubicBezTo>
                      <a:cubicBezTo>
                        <a:pt x="109" y="2"/>
                        <a:pt x="127" y="5"/>
                        <a:pt x="141" y="10"/>
                      </a:cubicBezTo>
                      <a:cubicBezTo>
                        <a:pt x="144" y="9"/>
                        <a:pt x="144" y="9"/>
                        <a:pt x="144" y="9"/>
                      </a:cubicBezTo>
                      <a:cubicBezTo>
                        <a:pt x="129" y="3"/>
                        <a:pt x="110" y="0"/>
                        <a:pt x="91" y="0"/>
                      </a:cubicBezTo>
                    </a:path>
                  </a:pathLst>
                </a:custGeom>
                <a:solidFill>
                  <a:srgbClr val="E2A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6" name="Freeform 239"/>
                <p:cNvSpPr>
                  <a:spLocks/>
                </p:cNvSpPr>
                <p:nvPr/>
              </p:nvSpPr>
              <p:spPr bwMode="auto">
                <a:xfrm>
                  <a:off x="2552" y="2978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7" name="Freeform 240"/>
                <p:cNvSpPr>
                  <a:spLocks/>
                </p:cNvSpPr>
                <p:nvPr/>
              </p:nvSpPr>
              <p:spPr bwMode="auto">
                <a:xfrm>
                  <a:off x="2552" y="2959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8" name="Freeform 241"/>
                <p:cNvSpPr>
                  <a:spLocks/>
                </p:cNvSpPr>
                <p:nvPr/>
              </p:nvSpPr>
              <p:spPr bwMode="auto">
                <a:xfrm>
                  <a:off x="2552" y="2933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9" name="Freeform 242"/>
                <p:cNvSpPr>
                  <a:spLocks noEditPoints="1"/>
                </p:cNvSpPr>
                <p:nvPr/>
              </p:nvSpPr>
              <p:spPr bwMode="auto">
                <a:xfrm>
                  <a:off x="2649" y="2973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8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3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20"/>
                        <a:pt x="103" y="19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0" name="Freeform 243"/>
                <p:cNvSpPr>
                  <a:spLocks/>
                </p:cNvSpPr>
                <p:nvPr/>
              </p:nvSpPr>
              <p:spPr bwMode="auto">
                <a:xfrm>
                  <a:off x="2575" y="3030"/>
                  <a:ext cx="74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1" name="Freeform 244"/>
                <p:cNvSpPr>
                  <a:spLocks/>
                </p:cNvSpPr>
                <p:nvPr/>
              </p:nvSpPr>
              <p:spPr bwMode="auto">
                <a:xfrm>
                  <a:off x="2651" y="3092"/>
                  <a:ext cx="291" cy="30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0 h 13"/>
                    <a:gd name="T8" fmla="*/ 61 w 123"/>
                    <a:gd name="T9" fmla="*/ 13 h 13"/>
                    <a:gd name="T10" fmla="*/ 122 w 123"/>
                    <a:gd name="T11" fmla="*/ 0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2" name="Freeform 245"/>
                <p:cNvSpPr>
                  <a:spLocks/>
                </p:cNvSpPr>
                <p:nvPr/>
              </p:nvSpPr>
              <p:spPr bwMode="auto">
                <a:xfrm>
                  <a:off x="2552" y="2917"/>
                  <a:ext cx="489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3" name="Freeform 246"/>
                <p:cNvSpPr>
                  <a:spLocks/>
                </p:cNvSpPr>
                <p:nvPr/>
              </p:nvSpPr>
              <p:spPr bwMode="auto">
                <a:xfrm>
                  <a:off x="2552" y="2898"/>
                  <a:ext cx="489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4" name="Freeform 247"/>
                <p:cNvSpPr>
                  <a:spLocks/>
                </p:cNvSpPr>
                <p:nvPr/>
              </p:nvSpPr>
              <p:spPr bwMode="auto">
                <a:xfrm>
                  <a:off x="2552" y="2872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5" name="Freeform 248"/>
                <p:cNvSpPr>
                  <a:spLocks noEditPoints="1"/>
                </p:cNvSpPr>
                <p:nvPr/>
              </p:nvSpPr>
              <p:spPr bwMode="auto">
                <a:xfrm>
                  <a:off x="2649" y="2912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20"/>
                        <a:pt x="103" y="19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6" name="Freeform 249"/>
                <p:cNvSpPr>
                  <a:spLocks/>
                </p:cNvSpPr>
                <p:nvPr/>
              </p:nvSpPr>
              <p:spPr bwMode="auto">
                <a:xfrm>
                  <a:off x="2613" y="3028"/>
                  <a:ext cx="17" cy="9"/>
                </a:xfrm>
                <a:custGeom>
                  <a:avLst/>
                  <a:gdLst>
                    <a:gd name="T0" fmla="*/ 0 w 7"/>
                    <a:gd name="T1" fmla="*/ 0 h 4"/>
                    <a:gd name="T2" fmla="*/ 7 w 7"/>
                    <a:gd name="T3" fmla="*/ 4 h 4"/>
                    <a:gd name="T4" fmla="*/ 7 w 7"/>
                    <a:gd name="T5" fmla="*/ 4 h 4"/>
                    <a:gd name="T6" fmla="*/ 0 w 7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0" y="0"/>
                      </a:moveTo>
                      <a:cubicBezTo>
                        <a:pt x="2" y="2"/>
                        <a:pt x="5" y="3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5" y="3"/>
                        <a:pt x="2" y="2"/>
                        <a:pt x="0" y="0"/>
                      </a:cubicBezTo>
                    </a:path>
                  </a:pathLst>
                </a:custGeom>
                <a:solidFill>
                  <a:srgbClr val="C085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7" name="Freeform 250"/>
                <p:cNvSpPr>
                  <a:spLocks/>
                </p:cNvSpPr>
                <p:nvPr/>
              </p:nvSpPr>
              <p:spPr bwMode="auto">
                <a:xfrm>
                  <a:off x="2575" y="2969"/>
                  <a:ext cx="74" cy="68"/>
                </a:xfrm>
                <a:custGeom>
                  <a:avLst/>
                  <a:gdLst>
                    <a:gd name="T0" fmla="*/ 2 w 31"/>
                    <a:gd name="T1" fmla="*/ 0 h 29"/>
                    <a:gd name="T2" fmla="*/ 16 w 31"/>
                    <a:gd name="T3" fmla="*/ 25 h 29"/>
                    <a:gd name="T4" fmla="*/ 23 w 31"/>
                    <a:gd name="T5" fmla="*/ 29 h 29"/>
                    <a:gd name="T6" fmla="*/ 31 w 31"/>
                    <a:gd name="T7" fmla="*/ 26 h 29"/>
                    <a:gd name="T8" fmla="*/ 24 w 31"/>
                    <a:gd name="T9" fmla="*/ 23 h 29"/>
                    <a:gd name="T10" fmla="*/ 2 w 31"/>
                    <a:gd name="T1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8"/>
                        <a:pt x="5" y="17"/>
                        <a:pt x="16" y="25"/>
                      </a:cubicBezTo>
                      <a:cubicBezTo>
                        <a:pt x="18" y="27"/>
                        <a:pt x="21" y="28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8" name="Freeform 251"/>
                <p:cNvSpPr>
                  <a:spLocks/>
                </p:cNvSpPr>
                <p:nvPr/>
              </p:nvSpPr>
              <p:spPr bwMode="auto">
                <a:xfrm>
                  <a:off x="2651" y="3030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0 h 13"/>
                    <a:gd name="T8" fmla="*/ 61 w 123"/>
                    <a:gd name="T9" fmla="*/ 13 h 13"/>
                    <a:gd name="T10" fmla="*/ 122 w 123"/>
                    <a:gd name="T11" fmla="*/ 0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9" name="Freeform 252"/>
                <p:cNvSpPr>
                  <a:spLocks/>
                </p:cNvSpPr>
                <p:nvPr/>
              </p:nvSpPr>
              <p:spPr bwMode="auto">
                <a:xfrm>
                  <a:off x="2552" y="2855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0" name="Freeform 253"/>
                <p:cNvSpPr>
                  <a:spLocks/>
                </p:cNvSpPr>
                <p:nvPr/>
              </p:nvSpPr>
              <p:spPr bwMode="auto">
                <a:xfrm>
                  <a:off x="2552" y="2836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1" name="Freeform 254"/>
                <p:cNvSpPr>
                  <a:spLocks/>
                </p:cNvSpPr>
                <p:nvPr/>
              </p:nvSpPr>
              <p:spPr bwMode="auto">
                <a:xfrm>
                  <a:off x="2552" y="2810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2" name="Freeform 255"/>
                <p:cNvSpPr>
                  <a:spLocks noEditPoints="1"/>
                </p:cNvSpPr>
                <p:nvPr/>
              </p:nvSpPr>
              <p:spPr bwMode="auto">
                <a:xfrm>
                  <a:off x="2649" y="2850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9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9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3" name="Freeform 256"/>
                <p:cNvSpPr>
                  <a:spLocks/>
                </p:cNvSpPr>
                <p:nvPr/>
              </p:nvSpPr>
              <p:spPr bwMode="auto">
                <a:xfrm>
                  <a:off x="2575" y="2907"/>
                  <a:ext cx="74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4" name="Freeform 257"/>
                <p:cNvSpPr>
                  <a:spLocks/>
                </p:cNvSpPr>
                <p:nvPr/>
              </p:nvSpPr>
              <p:spPr bwMode="auto">
                <a:xfrm>
                  <a:off x="2651" y="2969"/>
                  <a:ext cx="291" cy="30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0 h 13"/>
                    <a:gd name="T8" fmla="*/ 61 w 123"/>
                    <a:gd name="T9" fmla="*/ 13 h 13"/>
                    <a:gd name="T10" fmla="*/ 122 w 123"/>
                    <a:gd name="T11" fmla="*/ 0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3"/>
                        <a:pt x="61" y="13"/>
                      </a:cubicBezTo>
                      <a:cubicBezTo>
                        <a:pt x="84" y="13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5" name="Freeform 258"/>
                <p:cNvSpPr>
                  <a:spLocks/>
                </p:cNvSpPr>
                <p:nvPr/>
              </p:nvSpPr>
              <p:spPr bwMode="auto">
                <a:xfrm>
                  <a:off x="2552" y="2793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6" name="Freeform 259"/>
                <p:cNvSpPr>
                  <a:spLocks/>
                </p:cNvSpPr>
                <p:nvPr/>
              </p:nvSpPr>
              <p:spPr bwMode="auto">
                <a:xfrm>
                  <a:off x="2552" y="2772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7" name="Freeform 260"/>
                <p:cNvSpPr>
                  <a:spLocks/>
                </p:cNvSpPr>
                <p:nvPr/>
              </p:nvSpPr>
              <p:spPr bwMode="auto">
                <a:xfrm>
                  <a:off x="2552" y="2748"/>
                  <a:ext cx="489" cy="214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8" name="Freeform 261"/>
                <p:cNvSpPr>
                  <a:spLocks noEditPoints="1"/>
                </p:cNvSpPr>
                <p:nvPr/>
              </p:nvSpPr>
              <p:spPr bwMode="auto">
                <a:xfrm>
                  <a:off x="2649" y="2789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9" name="Freeform 262"/>
                <p:cNvSpPr>
                  <a:spLocks/>
                </p:cNvSpPr>
                <p:nvPr/>
              </p:nvSpPr>
              <p:spPr bwMode="auto">
                <a:xfrm>
                  <a:off x="2575" y="2846"/>
                  <a:ext cx="74" cy="68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0" name="Freeform 263"/>
                <p:cNvSpPr>
                  <a:spLocks/>
                </p:cNvSpPr>
                <p:nvPr/>
              </p:nvSpPr>
              <p:spPr bwMode="auto">
                <a:xfrm>
                  <a:off x="2651" y="2907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1 w 124"/>
                    <a:gd name="T3" fmla="*/ 11 h 13"/>
                    <a:gd name="T4" fmla="*/ 0 w 124"/>
                    <a:gd name="T5" fmla="*/ 0 h 13"/>
                    <a:gd name="T6" fmla="*/ 1 w 124"/>
                    <a:gd name="T7" fmla="*/ 0 h 13"/>
                    <a:gd name="T8" fmla="*/ 61 w 124"/>
                    <a:gd name="T9" fmla="*/ 13 h 13"/>
                    <a:gd name="T10" fmla="*/ 122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3"/>
                        <a:pt x="61" y="13"/>
                      </a:cubicBezTo>
                      <a:cubicBezTo>
                        <a:pt x="84" y="13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1" name="Freeform 264"/>
                <p:cNvSpPr>
                  <a:spLocks/>
                </p:cNvSpPr>
                <p:nvPr/>
              </p:nvSpPr>
              <p:spPr bwMode="auto">
                <a:xfrm>
                  <a:off x="2552" y="2732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2" name="Freeform 265"/>
                <p:cNvSpPr>
                  <a:spLocks/>
                </p:cNvSpPr>
                <p:nvPr/>
              </p:nvSpPr>
              <p:spPr bwMode="auto">
                <a:xfrm>
                  <a:off x="2552" y="2711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3" name="Freeform 266"/>
                <p:cNvSpPr>
                  <a:spLocks/>
                </p:cNvSpPr>
                <p:nvPr/>
              </p:nvSpPr>
              <p:spPr bwMode="auto">
                <a:xfrm>
                  <a:off x="2552" y="2687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4" name="Freeform 267"/>
                <p:cNvSpPr>
                  <a:spLocks noEditPoints="1"/>
                </p:cNvSpPr>
                <p:nvPr/>
              </p:nvSpPr>
              <p:spPr bwMode="auto">
                <a:xfrm>
                  <a:off x="2649" y="2727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5" name="Freeform 268"/>
                <p:cNvSpPr>
                  <a:spLocks/>
                </p:cNvSpPr>
                <p:nvPr/>
              </p:nvSpPr>
              <p:spPr bwMode="auto">
                <a:xfrm>
                  <a:off x="2575" y="2784"/>
                  <a:ext cx="74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6" name="Freeform 269"/>
                <p:cNvSpPr>
                  <a:spLocks/>
                </p:cNvSpPr>
                <p:nvPr/>
              </p:nvSpPr>
              <p:spPr bwMode="auto">
                <a:xfrm>
                  <a:off x="2651" y="2846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1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" name="Freeform 270"/>
                <p:cNvSpPr>
                  <a:spLocks/>
                </p:cNvSpPr>
                <p:nvPr/>
              </p:nvSpPr>
              <p:spPr bwMode="auto">
                <a:xfrm>
                  <a:off x="2552" y="2670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8" name="Freeform 271"/>
                <p:cNvSpPr>
                  <a:spLocks/>
                </p:cNvSpPr>
                <p:nvPr/>
              </p:nvSpPr>
              <p:spPr bwMode="auto">
                <a:xfrm>
                  <a:off x="2552" y="2649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9" name="Freeform 272"/>
                <p:cNvSpPr>
                  <a:spLocks/>
                </p:cNvSpPr>
                <p:nvPr/>
              </p:nvSpPr>
              <p:spPr bwMode="auto">
                <a:xfrm>
                  <a:off x="2552" y="2625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0" name="Freeform 273"/>
                <p:cNvSpPr>
                  <a:spLocks noEditPoints="1"/>
                </p:cNvSpPr>
                <p:nvPr/>
              </p:nvSpPr>
              <p:spPr bwMode="auto">
                <a:xfrm>
                  <a:off x="2649" y="2666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1" name="Freeform 274"/>
                <p:cNvSpPr>
                  <a:spLocks/>
                </p:cNvSpPr>
                <p:nvPr/>
              </p:nvSpPr>
              <p:spPr bwMode="auto">
                <a:xfrm>
                  <a:off x="2575" y="2722"/>
                  <a:ext cx="74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0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2" name="Freeform 275"/>
                <p:cNvSpPr>
                  <a:spLocks/>
                </p:cNvSpPr>
                <p:nvPr/>
              </p:nvSpPr>
              <p:spPr bwMode="auto">
                <a:xfrm>
                  <a:off x="2651" y="2784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1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3" name="Freeform 276"/>
                <p:cNvSpPr>
                  <a:spLocks/>
                </p:cNvSpPr>
                <p:nvPr/>
              </p:nvSpPr>
              <p:spPr bwMode="auto">
                <a:xfrm>
                  <a:off x="2552" y="2606"/>
                  <a:ext cx="489" cy="214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4" name="Freeform 277"/>
                <p:cNvSpPr>
                  <a:spLocks/>
                </p:cNvSpPr>
                <p:nvPr/>
              </p:nvSpPr>
              <p:spPr bwMode="auto">
                <a:xfrm>
                  <a:off x="2552" y="2588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5" name="Freeform 278"/>
                <p:cNvSpPr>
                  <a:spLocks/>
                </p:cNvSpPr>
                <p:nvPr/>
              </p:nvSpPr>
              <p:spPr bwMode="auto">
                <a:xfrm>
                  <a:off x="2552" y="2564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6" name="Freeform 279"/>
                <p:cNvSpPr>
                  <a:spLocks noEditPoints="1"/>
                </p:cNvSpPr>
                <p:nvPr/>
              </p:nvSpPr>
              <p:spPr bwMode="auto">
                <a:xfrm>
                  <a:off x="2649" y="2604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7"/>
                        <a:pt x="6" y="35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0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7" name="Freeform 280"/>
                <p:cNvSpPr>
                  <a:spLocks/>
                </p:cNvSpPr>
                <p:nvPr/>
              </p:nvSpPr>
              <p:spPr bwMode="auto">
                <a:xfrm>
                  <a:off x="2575" y="2659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4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8" name="Freeform 281"/>
                <p:cNvSpPr>
                  <a:spLocks/>
                </p:cNvSpPr>
                <p:nvPr/>
              </p:nvSpPr>
              <p:spPr bwMode="auto">
                <a:xfrm>
                  <a:off x="2651" y="2722"/>
                  <a:ext cx="291" cy="29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1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9" name="Freeform 282"/>
                <p:cNvSpPr>
                  <a:spLocks/>
                </p:cNvSpPr>
                <p:nvPr/>
              </p:nvSpPr>
              <p:spPr bwMode="auto">
                <a:xfrm>
                  <a:off x="2552" y="2545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0" name="Freeform 283"/>
                <p:cNvSpPr>
                  <a:spLocks/>
                </p:cNvSpPr>
                <p:nvPr/>
              </p:nvSpPr>
              <p:spPr bwMode="auto">
                <a:xfrm>
                  <a:off x="2552" y="2526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1" name="Freeform 284"/>
                <p:cNvSpPr>
                  <a:spLocks/>
                </p:cNvSpPr>
                <p:nvPr/>
              </p:nvSpPr>
              <p:spPr bwMode="auto">
                <a:xfrm>
                  <a:off x="2552" y="2502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2" name="Freeform 285"/>
                <p:cNvSpPr>
                  <a:spLocks noEditPoints="1"/>
                </p:cNvSpPr>
                <p:nvPr/>
              </p:nvSpPr>
              <p:spPr bwMode="auto">
                <a:xfrm>
                  <a:off x="2649" y="2543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0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0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7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7"/>
                        <a:pt x="6" y="35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0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3" name="Freeform 286"/>
                <p:cNvSpPr>
                  <a:spLocks/>
                </p:cNvSpPr>
                <p:nvPr/>
              </p:nvSpPr>
              <p:spPr bwMode="auto">
                <a:xfrm>
                  <a:off x="2575" y="2597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4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4" name="Freeform 287"/>
                <p:cNvSpPr>
                  <a:spLocks/>
                </p:cNvSpPr>
                <p:nvPr/>
              </p:nvSpPr>
              <p:spPr bwMode="auto">
                <a:xfrm>
                  <a:off x="2651" y="2661"/>
                  <a:ext cx="293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1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1 w 124"/>
                    <a:gd name="T9" fmla="*/ 12 h 12"/>
                    <a:gd name="T10" fmla="*/ 122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5" name="Freeform 288"/>
                <p:cNvSpPr>
                  <a:spLocks/>
                </p:cNvSpPr>
                <p:nvPr/>
              </p:nvSpPr>
              <p:spPr bwMode="auto">
                <a:xfrm>
                  <a:off x="2552" y="2483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6" name="Freeform 289"/>
                <p:cNvSpPr>
                  <a:spLocks/>
                </p:cNvSpPr>
                <p:nvPr/>
              </p:nvSpPr>
              <p:spPr bwMode="auto">
                <a:xfrm>
                  <a:off x="2552" y="2464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7" name="Freeform 290"/>
                <p:cNvSpPr>
                  <a:spLocks/>
                </p:cNvSpPr>
                <p:nvPr/>
              </p:nvSpPr>
              <p:spPr bwMode="auto">
                <a:xfrm>
                  <a:off x="2552" y="2441"/>
                  <a:ext cx="489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8" name="Freeform 291"/>
                <p:cNvSpPr>
                  <a:spLocks noEditPoints="1"/>
                </p:cNvSpPr>
                <p:nvPr/>
              </p:nvSpPr>
              <p:spPr bwMode="auto">
                <a:xfrm>
                  <a:off x="2649" y="2481"/>
                  <a:ext cx="284" cy="118"/>
                </a:xfrm>
                <a:custGeom>
                  <a:avLst/>
                  <a:gdLst>
                    <a:gd name="T0" fmla="*/ 14 w 120"/>
                    <a:gd name="T1" fmla="*/ 39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8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5 w 120"/>
                    <a:gd name="T33" fmla="*/ 13 h 50"/>
                    <a:gd name="T34" fmla="*/ 120 w 120"/>
                    <a:gd name="T35" fmla="*/ 16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39 h 50"/>
                    <a:gd name="T62" fmla="*/ 72 w 120"/>
                    <a:gd name="T63" fmla="*/ 10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0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7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39"/>
                      </a:moveTo>
                      <a:cubicBezTo>
                        <a:pt x="10" y="37"/>
                        <a:pt x="6" y="35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8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6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4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0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9" name="Freeform 292"/>
                <p:cNvSpPr>
                  <a:spLocks/>
                </p:cNvSpPr>
                <p:nvPr/>
              </p:nvSpPr>
              <p:spPr bwMode="auto">
                <a:xfrm>
                  <a:off x="2575" y="2535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4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0" name="Freeform 293"/>
                <p:cNvSpPr>
                  <a:spLocks/>
                </p:cNvSpPr>
                <p:nvPr/>
              </p:nvSpPr>
              <p:spPr bwMode="auto">
                <a:xfrm>
                  <a:off x="2651" y="2599"/>
                  <a:ext cx="291" cy="29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1" name="Freeform 294"/>
                <p:cNvSpPr>
                  <a:spLocks/>
                </p:cNvSpPr>
                <p:nvPr/>
              </p:nvSpPr>
              <p:spPr bwMode="auto">
                <a:xfrm>
                  <a:off x="2552" y="2422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2" name="Freeform 295"/>
                <p:cNvSpPr>
                  <a:spLocks/>
                </p:cNvSpPr>
                <p:nvPr/>
              </p:nvSpPr>
              <p:spPr bwMode="auto">
                <a:xfrm>
                  <a:off x="2552" y="2403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3" name="Freeform 296"/>
                <p:cNvSpPr>
                  <a:spLocks/>
                </p:cNvSpPr>
                <p:nvPr/>
              </p:nvSpPr>
              <p:spPr bwMode="auto">
                <a:xfrm>
                  <a:off x="2552" y="2379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4" name="Freeform 297"/>
                <p:cNvSpPr>
                  <a:spLocks noEditPoints="1"/>
                </p:cNvSpPr>
                <p:nvPr/>
              </p:nvSpPr>
              <p:spPr bwMode="auto">
                <a:xfrm>
                  <a:off x="2649" y="2419"/>
                  <a:ext cx="284" cy="119"/>
                </a:xfrm>
                <a:custGeom>
                  <a:avLst/>
                  <a:gdLst>
                    <a:gd name="T0" fmla="*/ 14 w 120"/>
                    <a:gd name="T1" fmla="*/ 39 h 50"/>
                    <a:gd name="T2" fmla="*/ 4 w 120"/>
                    <a:gd name="T3" fmla="*/ 33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8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5 w 120"/>
                    <a:gd name="T33" fmla="*/ 13 h 50"/>
                    <a:gd name="T34" fmla="*/ 120 w 120"/>
                    <a:gd name="T35" fmla="*/ 16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39 h 50"/>
                    <a:gd name="T62" fmla="*/ 72 w 120"/>
                    <a:gd name="T63" fmla="*/ 10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0 h 50"/>
                    <a:gd name="T74" fmla="*/ 55 w 120"/>
                    <a:gd name="T75" fmla="*/ 37 h 50"/>
                    <a:gd name="T76" fmla="*/ 58 w 120"/>
                    <a:gd name="T77" fmla="*/ 32 h 50"/>
                    <a:gd name="T78" fmla="*/ 55 w 120"/>
                    <a:gd name="T79" fmla="*/ 27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39"/>
                      </a:moveTo>
                      <a:cubicBezTo>
                        <a:pt x="10" y="37"/>
                        <a:pt x="6" y="35"/>
                        <a:pt x="4" y="33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1"/>
                        <a:pt x="49" y="20"/>
                        <a:pt x="48" y="18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2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5" y="13"/>
                      </a:cubicBezTo>
                      <a:cubicBezTo>
                        <a:pt x="117" y="14"/>
                        <a:pt x="119" y="15"/>
                        <a:pt x="120" y="16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4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0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7" y="35"/>
                        <a:pt x="58" y="34"/>
                        <a:pt x="58" y="32"/>
                      </a:cubicBezTo>
                      <a:cubicBezTo>
                        <a:pt x="57" y="31"/>
                        <a:pt x="57" y="29"/>
                        <a:pt x="55" y="2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5" name="Freeform 298"/>
                <p:cNvSpPr>
                  <a:spLocks/>
                </p:cNvSpPr>
                <p:nvPr/>
              </p:nvSpPr>
              <p:spPr bwMode="auto">
                <a:xfrm>
                  <a:off x="2575" y="2474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3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6" name="Freeform 299"/>
                <p:cNvSpPr>
                  <a:spLocks/>
                </p:cNvSpPr>
                <p:nvPr/>
              </p:nvSpPr>
              <p:spPr bwMode="auto">
                <a:xfrm>
                  <a:off x="2651" y="2538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7" name="Freeform 300"/>
                <p:cNvSpPr>
                  <a:spLocks/>
                </p:cNvSpPr>
                <p:nvPr/>
              </p:nvSpPr>
              <p:spPr bwMode="auto">
                <a:xfrm>
                  <a:off x="2552" y="2360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8" name="Freeform 301"/>
                <p:cNvSpPr>
                  <a:spLocks/>
                </p:cNvSpPr>
                <p:nvPr/>
              </p:nvSpPr>
              <p:spPr bwMode="auto">
                <a:xfrm>
                  <a:off x="2552" y="2341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9" name="Freeform 302"/>
                <p:cNvSpPr>
                  <a:spLocks/>
                </p:cNvSpPr>
                <p:nvPr/>
              </p:nvSpPr>
              <p:spPr bwMode="auto">
                <a:xfrm>
                  <a:off x="2552" y="2318"/>
                  <a:ext cx="489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0" name="Freeform 303"/>
                <p:cNvSpPr>
                  <a:spLocks noEditPoints="1"/>
                </p:cNvSpPr>
                <p:nvPr/>
              </p:nvSpPr>
              <p:spPr bwMode="auto">
                <a:xfrm>
                  <a:off x="2649" y="2356"/>
                  <a:ext cx="284" cy="120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30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0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8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8 h 51"/>
                    <a:gd name="T82" fmla="*/ 45 w 120"/>
                    <a:gd name="T83" fmla="*/ 40 h 51"/>
                    <a:gd name="T84" fmla="*/ 55 w 120"/>
                    <a:gd name="T85" fmla="*/ 3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30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0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1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10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8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8" y="39"/>
                        <a:pt x="42" y="40"/>
                        <a:pt x="45" y="40"/>
                      </a:cubicBezTo>
                      <a:cubicBezTo>
                        <a:pt x="49" y="40"/>
                        <a:pt x="52" y="39"/>
                        <a:pt x="55" y="3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1" name="Freeform 304"/>
                <p:cNvSpPr>
                  <a:spLocks/>
                </p:cNvSpPr>
                <p:nvPr/>
              </p:nvSpPr>
              <p:spPr bwMode="auto">
                <a:xfrm>
                  <a:off x="2575" y="2412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6"/>
                        <a:pt x="27" y="25"/>
                        <a:pt x="24" y="23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2" name="Freeform 305"/>
                <p:cNvSpPr>
                  <a:spLocks/>
                </p:cNvSpPr>
                <p:nvPr/>
              </p:nvSpPr>
              <p:spPr bwMode="auto">
                <a:xfrm>
                  <a:off x="2651" y="2474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1 w 124"/>
                    <a:gd name="T3" fmla="*/ 11 h 13"/>
                    <a:gd name="T4" fmla="*/ 0 w 124"/>
                    <a:gd name="T5" fmla="*/ 1 h 13"/>
                    <a:gd name="T6" fmla="*/ 1 w 124"/>
                    <a:gd name="T7" fmla="*/ 1 h 13"/>
                    <a:gd name="T8" fmla="*/ 61 w 124"/>
                    <a:gd name="T9" fmla="*/ 13 h 13"/>
                    <a:gd name="T10" fmla="*/ 122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3" name="Freeform 306"/>
                <p:cNvSpPr>
                  <a:spLocks/>
                </p:cNvSpPr>
                <p:nvPr/>
              </p:nvSpPr>
              <p:spPr bwMode="auto">
                <a:xfrm>
                  <a:off x="2552" y="2299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4" name="Freeform 307"/>
                <p:cNvSpPr>
                  <a:spLocks/>
                </p:cNvSpPr>
                <p:nvPr/>
              </p:nvSpPr>
              <p:spPr bwMode="auto">
                <a:xfrm>
                  <a:off x="2552" y="2280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5" name="Freeform 308"/>
                <p:cNvSpPr>
                  <a:spLocks/>
                </p:cNvSpPr>
                <p:nvPr/>
              </p:nvSpPr>
              <p:spPr bwMode="auto">
                <a:xfrm>
                  <a:off x="2552" y="2256"/>
                  <a:ext cx="489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6" name="Freeform 309"/>
                <p:cNvSpPr>
                  <a:spLocks noEditPoints="1"/>
                </p:cNvSpPr>
                <p:nvPr/>
              </p:nvSpPr>
              <p:spPr bwMode="auto">
                <a:xfrm>
                  <a:off x="2649" y="2294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30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0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40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30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0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10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40"/>
                        <a:pt x="45" y="40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7" name="Freeform 310"/>
                <p:cNvSpPr>
                  <a:spLocks/>
                </p:cNvSpPr>
                <p:nvPr/>
              </p:nvSpPr>
              <p:spPr bwMode="auto">
                <a:xfrm>
                  <a:off x="2575" y="2351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8" name="Freeform 311"/>
                <p:cNvSpPr>
                  <a:spLocks/>
                </p:cNvSpPr>
                <p:nvPr/>
              </p:nvSpPr>
              <p:spPr bwMode="auto">
                <a:xfrm>
                  <a:off x="2651" y="2412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1 w 124"/>
                    <a:gd name="T3" fmla="*/ 11 h 13"/>
                    <a:gd name="T4" fmla="*/ 0 w 124"/>
                    <a:gd name="T5" fmla="*/ 1 h 13"/>
                    <a:gd name="T6" fmla="*/ 1 w 124"/>
                    <a:gd name="T7" fmla="*/ 1 h 13"/>
                    <a:gd name="T8" fmla="*/ 61 w 124"/>
                    <a:gd name="T9" fmla="*/ 13 h 13"/>
                    <a:gd name="T10" fmla="*/ 122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9" name="Freeform 312"/>
                <p:cNvSpPr>
                  <a:spLocks/>
                </p:cNvSpPr>
                <p:nvPr/>
              </p:nvSpPr>
              <p:spPr bwMode="auto">
                <a:xfrm>
                  <a:off x="2552" y="2237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0" name="Freeform 313"/>
                <p:cNvSpPr>
                  <a:spLocks/>
                </p:cNvSpPr>
                <p:nvPr/>
              </p:nvSpPr>
              <p:spPr bwMode="auto">
                <a:xfrm>
                  <a:off x="2552" y="2218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1" name="Freeform 314"/>
                <p:cNvSpPr>
                  <a:spLocks/>
                </p:cNvSpPr>
                <p:nvPr/>
              </p:nvSpPr>
              <p:spPr bwMode="auto">
                <a:xfrm>
                  <a:off x="2552" y="2195"/>
                  <a:ext cx="489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2" name="Freeform 315"/>
                <p:cNvSpPr>
                  <a:spLocks noEditPoints="1"/>
                </p:cNvSpPr>
                <p:nvPr/>
              </p:nvSpPr>
              <p:spPr bwMode="auto">
                <a:xfrm>
                  <a:off x="2649" y="2232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30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0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30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0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10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40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3" name="Freeform 316"/>
                <p:cNvSpPr>
                  <a:spLocks/>
                </p:cNvSpPr>
                <p:nvPr/>
              </p:nvSpPr>
              <p:spPr bwMode="auto">
                <a:xfrm>
                  <a:off x="2575" y="2289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4" name="Freeform 317"/>
                <p:cNvSpPr>
                  <a:spLocks/>
                </p:cNvSpPr>
                <p:nvPr/>
              </p:nvSpPr>
              <p:spPr bwMode="auto">
                <a:xfrm>
                  <a:off x="2651" y="2353"/>
                  <a:ext cx="291" cy="29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5" name="Freeform 318"/>
                <p:cNvSpPr>
                  <a:spLocks/>
                </p:cNvSpPr>
                <p:nvPr/>
              </p:nvSpPr>
              <p:spPr bwMode="auto">
                <a:xfrm>
                  <a:off x="2552" y="2176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6" name="Freeform 319"/>
                <p:cNvSpPr>
                  <a:spLocks/>
                </p:cNvSpPr>
                <p:nvPr/>
              </p:nvSpPr>
              <p:spPr bwMode="auto">
                <a:xfrm>
                  <a:off x="2552" y="2157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7" name="Freeform 320"/>
                <p:cNvSpPr>
                  <a:spLocks/>
                </p:cNvSpPr>
                <p:nvPr/>
              </p:nvSpPr>
              <p:spPr bwMode="auto">
                <a:xfrm>
                  <a:off x="2552" y="2131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8" name="Freeform 321"/>
                <p:cNvSpPr>
                  <a:spLocks noEditPoints="1"/>
                </p:cNvSpPr>
                <p:nvPr/>
              </p:nvSpPr>
              <p:spPr bwMode="auto">
                <a:xfrm>
                  <a:off x="2649" y="2171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0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0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9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9" name="Freeform 322"/>
                <p:cNvSpPr>
                  <a:spLocks/>
                </p:cNvSpPr>
                <p:nvPr/>
              </p:nvSpPr>
              <p:spPr bwMode="auto">
                <a:xfrm>
                  <a:off x="2575" y="2228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0" name="Freeform 323"/>
                <p:cNvSpPr>
                  <a:spLocks/>
                </p:cNvSpPr>
                <p:nvPr/>
              </p:nvSpPr>
              <p:spPr bwMode="auto">
                <a:xfrm>
                  <a:off x="2651" y="2292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1" name="Freeform 324"/>
                <p:cNvSpPr>
                  <a:spLocks/>
                </p:cNvSpPr>
                <p:nvPr/>
              </p:nvSpPr>
              <p:spPr bwMode="auto">
                <a:xfrm>
                  <a:off x="2552" y="2114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2" name="Freeform 325"/>
                <p:cNvSpPr>
                  <a:spLocks/>
                </p:cNvSpPr>
                <p:nvPr/>
              </p:nvSpPr>
              <p:spPr bwMode="auto">
                <a:xfrm>
                  <a:off x="2552" y="2095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3" name="Freeform 326"/>
                <p:cNvSpPr>
                  <a:spLocks/>
                </p:cNvSpPr>
                <p:nvPr/>
              </p:nvSpPr>
              <p:spPr bwMode="auto">
                <a:xfrm>
                  <a:off x="2552" y="2069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4" name="Freeform 327"/>
                <p:cNvSpPr>
                  <a:spLocks noEditPoints="1"/>
                </p:cNvSpPr>
                <p:nvPr/>
              </p:nvSpPr>
              <p:spPr bwMode="auto">
                <a:xfrm>
                  <a:off x="2649" y="2109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0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0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9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5" name="Freeform 328"/>
                <p:cNvSpPr>
                  <a:spLocks/>
                </p:cNvSpPr>
                <p:nvPr/>
              </p:nvSpPr>
              <p:spPr bwMode="auto">
                <a:xfrm>
                  <a:off x="2575" y="2166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6" name="Freeform 329"/>
                <p:cNvSpPr>
                  <a:spLocks/>
                </p:cNvSpPr>
                <p:nvPr/>
              </p:nvSpPr>
              <p:spPr bwMode="auto">
                <a:xfrm>
                  <a:off x="2651" y="2228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1 w 124"/>
                    <a:gd name="T3" fmla="*/ 11 h 13"/>
                    <a:gd name="T4" fmla="*/ 0 w 124"/>
                    <a:gd name="T5" fmla="*/ 1 h 13"/>
                    <a:gd name="T6" fmla="*/ 1 w 124"/>
                    <a:gd name="T7" fmla="*/ 1 h 13"/>
                    <a:gd name="T8" fmla="*/ 61 w 124"/>
                    <a:gd name="T9" fmla="*/ 13 h 13"/>
                    <a:gd name="T10" fmla="*/ 122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7" name="Freeform 330"/>
                <p:cNvSpPr>
                  <a:spLocks/>
                </p:cNvSpPr>
                <p:nvPr/>
              </p:nvSpPr>
              <p:spPr bwMode="auto">
                <a:xfrm>
                  <a:off x="2552" y="2053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8" name="Freeform 331"/>
                <p:cNvSpPr>
                  <a:spLocks/>
                </p:cNvSpPr>
                <p:nvPr/>
              </p:nvSpPr>
              <p:spPr bwMode="auto">
                <a:xfrm>
                  <a:off x="2552" y="2034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9" name="Freeform 332"/>
                <p:cNvSpPr>
                  <a:spLocks/>
                </p:cNvSpPr>
                <p:nvPr/>
              </p:nvSpPr>
              <p:spPr bwMode="auto">
                <a:xfrm>
                  <a:off x="2552" y="2008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0" name="Freeform 333"/>
                <p:cNvSpPr>
                  <a:spLocks noEditPoints="1"/>
                </p:cNvSpPr>
                <p:nvPr/>
              </p:nvSpPr>
              <p:spPr bwMode="auto">
                <a:xfrm>
                  <a:off x="2649" y="2048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8 h 51"/>
                    <a:gd name="T46" fmla="*/ 80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1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1" name="Freeform 334"/>
                <p:cNvSpPr>
                  <a:spLocks/>
                </p:cNvSpPr>
                <p:nvPr/>
              </p:nvSpPr>
              <p:spPr bwMode="auto">
                <a:xfrm>
                  <a:off x="2575" y="2105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2" name="Freeform 335"/>
                <p:cNvSpPr>
                  <a:spLocks/>
                </p:cNvSpPr>
                <p:nvPr/>
              </p:nvSpPr>
              <p:spPr bwMode="auto">
                <a:xfrm>
                  <a:off x="2651" y="2166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1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8"/>
                        <a:pt x="83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1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3" name="Freeform 336"/>
                <p:cNvSpPr>
                  <a:spLocks/>
                </p:cNvSpPr>
                <p:nvPr/>
              </p:nvSpPr>
              <p:spPr bwMode="auto">
                <a:xfrm>
                  <a:off x="2552" y="1991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4" name="Freeform 337"/>
                <p:cNvSpPr>
                  <a:spLocks/>
                </p:cNvSpPr>
                <p:nvPr/>
              </p:nvSpPr>
              <p:spPr bwMode="auto">
                <a:xfrm>
                  <a:off x="2552" y="1972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5" name="Freeform 338"/>
                <p:cNvSpPr>
                  <a:spLocks/>
                </p:cNvSpPr>
                <p:nvPr/>
              </p:nvSpPr>
              <p:spPr bwMode="auto">
                <a:xfrm>
                  <a:off x="2552" y="1946"/>
                  <a:ext cx="489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6" name="Freeform 339"/>
                <p:cNvSpPr>
                  <a:spLocks noEditPoints="1"/>
                </p:cNvSpPr>
                <p:nvPr/>
              </p:nvSpPr>
              <p:spPr bwMode="auto">
                <a:xfrm>
                  <a:off x="2649" y="1986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8 h 51"/>
                    <a:gd name="T46" fmla="*/ 80 w 120"/>
                    <a:gd name="T47" fmla="*/ 33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1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8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2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7" name="Freeform 340"/>
                <p:cNvSpPr>
                  <a:spLocks/>
                </p:cNvSpPr>
                <p:nvPr/>
              </p:nvSpPr>
              <p:spPr bwMode="auto">
                <a:xfrm>
                  <a:off x="2575" y="2043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8" name="Freeform 341"/>
                <p:cNvSpPr>
                  <a:spLocks/>
                </p:cNvSpPr>
                <p:nvPr/>
              </p:nvSpPr>
              <p:spPr bwMode="auto">
                <a:xfrm>
                  <a:off x="2651" y="2105"/>
                  <a:ext cx="291" cy="30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1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8"/>
                        <a:pt x="83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1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9" name="Freeform 342"/>
                <p:cNvSpPr>
                  <a:spLocks/>
                </p:cNvSpPr>
                <p:nvPr/>
              </p:nvSpPr>
              <p:spPr bwMode="auto">
                <a:xfrm>
                  <a:off x="2552" y="1929"/>
                  <a:ext cx="489" cy="214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0" name="Freeform 343"/>
                <p:cNvSpPr>
                  <a:spLocks/>
                </p:cNvSpPr>
                <p:nvPr/>
              </p:nvSpPr>
              <p:spPr bwMode="auto">
                <a:xfrm>
                  <a:off x="2552" y="1911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1" name="Freeform 344"/>
                <p:cNvSpPr>
                  <a:spLocks/>
                </p:cNvSpPr>
                <p:nvPr/>
              </p:nvSpPr>
              <p:spPr bwMode="auto">
                <a:xfrm>
                  <a:off x="2552" y="1885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2" name="Freeform 345"/>
                <p:cNvSpPr>
                  <a:spLocks noEditPoints="1"/>
                </p:cNvSpPr>
                <p:nvPr/>
              </p:nvSpPr>
              <p:spPr bwMode="auto">
                <a:xfrm>
                  <a:off x="2649" y="1925"/>
                  <a:ext cx="284" cy="120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4 h 51"/>
                    <a:gd name="T42" fmla="*/ 75 w 120"/>
                    <a:gd name="T43" fmla="*/ 24 h 51"/>
                    <a:gd name="T44" fmla="*/ 79 w 120"/>
                    <a:gd name="T45" fmla="*/ 28 h 51"/>
                    <a:gd name="T46" fmla="*/ 80 w 120"/>
                    <a:gd name="T47" fmla="*/ 33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5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1 h 51"/>
                    <a:gd name="T70" fmla="*/ 79 w 120"/>
                    <a:gd name="T71" fmla="*/ 9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3" name="Freeform 346"/>
                <p:cNvSpPr>
                  <a:spLocks/>
                </p:cNvSpPr>
                <p:nvPr/>
              </p:nvSpPr>
              <p:spPr bwMode="auto">
                <a:xfrm>
                  <a:off x="2575" y="1982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4" name="Freeform 347"/>
                <p:cNvSpPr>
                  <a:spLocks/>
                </p:cNvSpPr>
                <p:nvPr/>
              </p:nvSpPr>
              <p:spPr bwMode="auto">
                <a:xfrm>
                  <a:off x="2651" y="2043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1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1 w 124"/>
                    <a:gd name="T9" fmla="*/ 13 h 13"/>
                    <a:gd name="T10" fmla="*/ 122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1" y="11"/>
                      </a:cubicBezTo>
                      <a:cubicBezTo>
                        <a:pt x="39" y="11"/>
                        <a:pt x="17" y="8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5" name="Freeform 348"/>
                <p:cNvSpPr>
                  <a:spLocks/>
                </p:cNvSpPr>
                <p:nvPr/>
              </p:nvSpPr>
              <p:spPr bwMode="auto">
                <a:xfrm>
                  <a:off x="2552" y="1868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6" name="Freeform 349"/>
                <p:cNvSpPr>
                  <a:spLocks/>
                </p:cNvSpPr>
                <p:nvPr/>
              </p:nvSpPr>
              <p:spPr bwMode="auto">
                <a:xfrm>
                  <a:off x="2552" y="1849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7" name="Freeform 350"/>
                <p:cNvSpPr>
                  <a:spLocks/>
                </p:cNvSpPr>
                <p:nvPr/>
              </p:nvSpPr>
              <p:spPr bwMode="auto">
                <a:xfrm>
                  <a:off x="2552" y="1823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8" name="Freeform 351"/>
                <p:cNvSpPr>
                  <a:spLocks noEditPoints="1"/>
                </p:cNvSpPr>
                <p:nvPr/>
              </p:nvSpPr>
              <p:spPr bwMode="auto">
                <a:xfrm>
                  <a:off x="2649" y="1863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4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4 h 51"/>
                    <a:gd name="T42" fmla="*/ 75 w 120"/>
                    <a:gd name="T43" fmla="*/ 24 h 51"/>
                    <a:gd name="T44" fmla="*/ 79 w 120"/>
                    <a:gd name="T45" fmla="*/ 28 h 51"/>
                    <a:gd name="T46" fmla="*/ 80 w 120"/>
                    <a:gd name="T47" fmla="*/ 33 h 51"/>
                    <a:gd name="T48" fmla="*/ 79 w 120"/>
                    <a:gd name="T49" fmla="*/ 38 h 51"/>
                    <a:gd name="T50" fmla="*/ 72 w 120"/>
                    <a:gd name="T51" fmla="*/ 43 h 51"/>
                    <a:gd name="T52" fmla="*/ 49 w 120"/>
                    <a:gd name="T53" fmla="*/ 49 h 51"/>
                    <a:gd name="T54" fmla="*/ 26 w 120"/>
                    <a:gd name="T55" fmla="*/ 45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1 h 51"/>
                    <a:gd name="T70" fmla="*/ 79 w 120"/>
                    <a:gd name="T71" fmla="*/ 9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2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9" name="Freeform 352"/>
                <p:cNvSpPr>
                  <a:spLocks/>
                </p:cNvSpPr>
                <p:nvPr/>
              </p:nvSpPr>
              <p:spPr bwMode="auto">
                <a:xfrm>
                  <a:off x="2575" y="1920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0" name="Freeform 353"/>
                <p:cNvSpPr>
                  <a:spLocks/>
                </p:cNvSpPr>
                <p:nvPr/>
              </p:nvSpPr>
              <p:spPr bwMode="auto">
                <a:xfrm>
                  <a:off x="2651" y="1982"/>
                  <a:ext cx="291" cy="30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1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8"/>
                        <a:pt x="83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1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1" name="Freeform 354"/>
                <p:cNvSpPr>
                  <a:spLocks/>
                </p:cNvSpPr>
                <p:nvPr/>
              </p:nvSpPr>
              <p:spPr bwMode="auto">
                <a:xfrm>
                  <a:off x="2552" y="1806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2" name="Freeform 355"/>
                <p:cNvSpPr>
                  <a:spLocks/>
                </p:cNvSpPr>
                <p:nvPr/>
              </p:nvSpPr>
              <p:spPr bwMode="auto">
                <a:xfrm>
                  <a:off x="2552" y="1787"/>
                  <a:ext cx="489" cy="214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3" name="Freeform 356"/>
                <p:cNvSpPr>
                  <a:spLocks/>
                </p:cNvSpPr>
                <p:nvPr/>
              </p:nvSpPr>
              <p:spPr bwMode="auto">
                <a:xfrm>
                  <a:off x="2552" y="1761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4" name="Freeform 357"/>
                <p:cNvSpPr>
                  <a:spLocks noEditPoints="1"/>
                </p:cNvSpPr>
                <p:nvPr/>
              </p:nvSpPr>
              <p:spPr bwMode="auto">
                <a:xfrm>
                  <a:off x="2649" y="1802"/>
                  <a:ext cx="284" cy="120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4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1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4 h 51"/>
                    <a:gd name="T42" fmla="*/ 75 w 120"/>
                    <a:gd name="T43" fmla="*/ 24 h 51"/>
                    <a:gd name="T44" fmla="*/ 79 w 120"/>
                    <a:gd name="T45" fmla="*/ 28 h 51"/>
                    <a:gd name="T46" fmla="*/ 80 w 120"/>
                    <a:gd name="T47" fmla="*/ 33 h 51"/>
                    <a:gd name="T48" fmla="*/ 79 w 120"/>
                    <a:gd name="T49" fmla="*/ 38 h 51"/>
                    <a:gd name="T50" fmla="*/ 72 w 120"/>
                    <a:gd name="T51" fmla="*/ 43 h 51"/>
                    <a:gd name="T52" fmla="*/ 49 w 120"/>
                    <a:gd name="T53" fmla="*/ 49 h 51"/>
                    <a:gd name="T54" fmla="*/ 26 w 120"/>
                    <a:gd name="T55" fmla="*/ 45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1 h 51"/>
                    <a:gd name="T70" fmla="*/ 79 w 120"/>
                    <a:gd name="T71" fmla="*/ 9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6"/>
                      </a:cubicBezTo>
                      <a:cubicBezTo>
                        <a:pt x="62" y="3"/>
                        <a:pt x="69" y="2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4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5" name="Freeform 358"/>
                <p:cNvSpPr>
                  <a:spLocks/>
                </p:cNvSpPr>
                <p:nvPr/>
              </p:nvSpPr>
              <p:spPr bwMode="auto">
                <a:xfrm>
                  <a:off x="2575" y="1858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6" name="Freeform 359"/>
                <p:cNvSpPr>
                  <a:spLocks/>
                </p:cNvSpPr>
                <p:nvPr/>
              </p:nvSpPr>
              <p:spPr bwMode="auto">
                <a:xfrm>
                  <a:off x="2651" y="1920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1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7" name="Freeform 360"/>
                <p:cNvSpPr>
                  <a:spLocks/>
                </p:cNvSpPr>
                <p:nvPr/>
              </p:nvSpPr>
              <p:spPr bwMode="auto">
                <a:xfrm>
                  <a:off x="2552" y="1745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8" name="Freeform 361"/>
                <p:cNvSpPr>
                  <a:spLocks/>
                </p:cNvSpPr>
                <p:nvPr/>
              </p:nvSpPr>
              <p:spPr bwMode="auto">
                <a:xfrm>
                  <a:off x="2552" y="1726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9" name="Freeform 362"/>
                <p:cNvSpPr>
                  <a:spLocks/>
                </p:cNvSpPr>
                <p:nvPr/>
              </p:nvSpPr>
              <p:spPr bwMode="auto">
                <a:xfrm>
                  <a:off x="2552" y="1700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0" name="Freeform 363"/>
                <p:cNvSpPr>
                  <a:spLocks noEditPoints="1"/>
                </p:cNvSpPr>
                <p:nvPr/>
              </p:nvSpPr>
              <p:spPr bwMode="auto">
                <a:xfrm>
                  <a:off x="2649" y="1740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29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4 h 51"/>
                    <a:gd name="T18" fmla="*/ 49 w 120"/>
                    <a:gd name="T19" fmla="*/ 10 h 51"/>
                    <a:gd name="T20" fmla="*/ 56 w 120"/>
                    <a:gd name="T21" fmla="*/ 5 h 51"/>
                    <a:gd name="T22" fmla="*/ 76 w 120"/>
                    <a:gd name="T23" fmla="*/ 1 h 51"/>
                    <a:gd name="T24" fmla="*/ 96 w 120"/>
                    <a:gd name="T25" fmla="*/ 4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5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4 h 51"/>
                    <a:gd name="T42" fmla="*/ 75 w 120"/>
                    <a:gd name="T43" fmla="*/ 24 h 51"/>
                    <a:gd name="T44" fmla="*/ 79 w 120"/>
                    <a:gd name="T45" fmla="*/ 28 h 51"/>
                    <a:gd name="T46" fmla="*/ 80 w 120"/>
                    <a:gd name="T47" fmla="*/ 33 h 51"/>
                    <a:gd name="T48" fmla="*/ 79 w 120"/>
                    <a:gd name="T49" fmla="*/ 38 h 51"/>
                    <a:gd name="T50" fmla="*/ 72 w 120"/>
                    <a:gd name="T51" fmla="*/ 43 h 51"/>
                    <a:gd name="T52" fmla="*/ 49 w 120"/>
                    <a:gd name="T53" fmla="*/ 49 h 51"/>
                    <a:gd name="T54" fmla="*/ 26 w 120"/>
                    <a:gd name="T55" fmla="*/ 45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1 h 51"/>
                    <a:gd name="T70" fmla="*/ 79 w 120"/>
                    <a:gd name="T71" fmla="*/ 9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29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3"/>
                        <a:pt x="69" y="2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4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1" name="Freeform 364"/>
                <p:cNvSpPr>
                  <a:spLocks/>
                </p:cNvSpPr>
                <p:nvPr/>
              </p:nvSpPr>
              <p:spPr bwMode="auto">
                <a:xfrm>
                  <a:off x="2575" y="1797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2" name="Freeform 365"/>
                <p:cNvSpPr>
                  <a:spLocks/>
                </p:cNvSpPr>
                <p:nvPr/>
              </p:nvSpPr>
              <p:spPr bwMode="auto">
                <a:xfrm>
                  <a:off x="2651" y="1858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1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8" y="8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3" name="Freeform 366"/>
                <p:cNvSpPr>
                  <a:spLocks/>
                </p:cNvSpPr>
                <p:nvPr/>
              </p:nvSpPr>
              <p:spPr bwMode="auto">
                <a:xfrm>
                  <a:off x="2552" y="1683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4" name="Freeform 367"/>
                <p:cNvSpPr>
                  <a:spLocks/>
                </p:cNvSpPr>
                <p:nvPr/>
              </p:nvSpPr>
              <p:spPr bwMode="auto">
                <a:xfrm>
                  <a:off x="2552" y="1664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5" name="Freeform 368"/>
                <p:cNvSpPr>
                  <a:spLocks/>
                </p:cNvSpPr>
                <p:nvPr/>
              </p:nvSpPr>
              <p:spPr bwMode="auto">
                <a:xfrm>
                  <a:off x="2552" y="1638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6" name="Freeform 369"/>
                <p:cNvSpPr>
                  <a:spLocks noEditPoints="1"/>
                </p:cNvSpPr>
                <p:nvPr/>
              </p:nvSpPr>
              <p:spPr bwMode="auto">
                <a:xfrm>
                  <a:off x="2649" y="1679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6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4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1 h 50"/>
                    <a:gd name="T38" fmla="*/ 101 w 120"/>
                    <a:gd name="T39" fmla="*/ 18 h 50"/>
                    <a:gd name="T40" fmla="*/ 96 w 120"/>
                    <a:gd name="T41" fmla="*/ 14 h 50"/>
                    <a:gd name="T42" fmla="*/ 75 w 120"/>
                    <a:gd name="T43" fmla="*/ 24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9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5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5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29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3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4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7" name="Freeform 370"/>
                <p:cNvSpPr>
                  <a:spLocks/>
                </p:cNvSpPr>
                <p:nvPr/>
              </p:nvSpPr>
              <p:spPr bwMode="auto">
                <a:xfrm>
                  <a:off x="2575" y="1735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8" name="Freeform 371"/>
                <p:cNvSpPr>
                  <a:spLocks/>
                </p:cNvSpPr>
                <p:nvPr/>
              </p:nvSpPr>
              <p:spPr bwMode="auto">
                <a:xfrm>
                  <a:off x="2651" y="1797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1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1 w 124"/>
                    <a:gd name="T9" fmla="*/ 13 h 13"/>
                    <a:gd name="T10" fmla="*/ 122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9" name="Freeform 372"/>
                <p:cNvSpPr>
                  <a:spLocks/>
                </p:cNvSpPr>
                <p:nvPr/>
              </p:nvSpPr>
              <p:spPr bwMode="auto">
                <a:xfrm>
                  <a:off x="2552" y="1622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0" name="Freeform 373"/>
                <p:cNvSpPr>
                  <a:spLocks/>
                </p:cNvSpPr>
                <p:nvPr/>
              </p:nvSpPr>
              <p:spPr bwMode="auto">
                <a:xfrm>
                  <a:off x="2552" y="1603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" name="Freeform 374"/>
                <p:cNvSpPr>
                  <a:spLocks/>
                </p:cNvSpPr>
                <p:nvPr/>
              </p:nvSpPr>
              <p:spPr bwMode="auto">
                <a:xfrm>
                  <a:off x="2552" y="1577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2" name="Freeform 375"/>
                <p:cNvSpPr>
                  <a:spLocks noEditPoints="1"/>
                </p:cNvSpPr>
                <p:nvPr/>
              </p:nvSpPr>
              <p:spPr bwMode="auto">
                <a:xfrm>
                  <a:off x="2649" y="1617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6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4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1 h 50"/>
                    <a:gd name="T38" fmla="*/ 101 w 120"/>
                    <a:gd name="T39" fmla="*/ 18 h 50"/>
                    <a:gd name="T40" fmla="*/ 96 w 120"/>
                    <a:gd name="T41" fmla="*/ 14 h 50"/>
                    <a:gd name="T42" fmla="*/ 75 w 120"/>
                    <a:gd name="T43" fmla="*/ 24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9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5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29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3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4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3" name="Freeform 376"/>
                <p:cNvSpPr>
                  <a:spLocks/>
                </p:cNvSpPr>
                <p:nvPr/>
              </p:nvSpPr>
              <p:spPr bwMode="auto">
                <a:xfrm>
                  <a:off x="2575" y="1674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4" name="Freeform 377"/>
                <p:cNvSpPr>
                  <a:spLocks/>
                </p:cNvSpPr>
                <p:nvPr/>
              </p:nvSpPr>
              <p:spPr bwMode="auto">
                <a:xfrm>
                  <a:off x="2651" y="1735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5" name="Freeform 378"/>
                <p:cNvSpPr>
                  <a:spLocks/>
                </p:cNvSpPr>
                <p:nvPr/>
              </p:nvSpPr>
              <p:spPr bwMode="auto">
                <a:xfrm>
                  <a:off x="2552" y="1560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6" name="Freeform 379"/>
                <p:cNvSpPr>
                  <a:spLocks/>
                </p:cNvSpPr>
                <p:nvPr/>
              </p:nvSpPr>
              <p:spPr bwMode="auto">
                <a:xfrm>
                  <a:off x="2552" y="1541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7" name="Freeform 380"/>
                <p:cNvSpPr>
                  <a:spLocks/>
                </p:cNvSpPr>
                <p:nvPr/>
              </p:nvSpPr>
              <p:spPr bwMode="auto">
                <a:xfrm>
                  <a:off x="2552" y="1515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8" name="Freeform 381"/>
                <p:cNvSpPr>
                  <a:spLocks noEditPoints="1"/>
                </p:cNvSpPr>
                <p:nvPr/>
              </p:nvSpPr>
              <p:spPr bwMode="auto">
                <a:xfrm>
                  <a:off x="2649" y="1555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6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4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1 h 50"/>
                    <a:gd name="T38" fmla="*/ 101 w 120"/>
                    <a:gd name="T39" fmla="*/ 18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9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5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29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3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4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8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1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9" name="Freeform 382"/>
                <p:cNvSpPr>
                  <a:spLocks/>
                </p:cNvSpPr>
                <p:nvPr/>
              </p:nvSpPr>
              <p:spPr bwMode="auto">
                <a:xfrm>
                  <a:off x="2575" y="1612"/>
                  <a:ext cx="74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0" name="Freeform 383"/>
                <p:cNvSpPr>
                  <a:spLocks/>
                </p:cNvSpPr>
                <p:nvPr/>
              </p:nvSpPr>
              <p:spPr bwMode="auto">
                <a:xfrm>
                  <a:off x="2651" y="1674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1 h 13"/>
                    <a:gd name="T8" fmla="*/ 61 w 123"/>
                    <a:gd name="T9" fmla="*/ 13 h 13"/>
                    <a:gd name="T10" fmla="*/ 122 w 123"/>
                    <a:gd name="T11" fmla="*/ 1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1"/>
                      </a:cubicBezTo>
                      <a:cubicBezTo>
                        <a:pt x="123" y="1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1" name="Freeform 384"/>
                <p:cNvSpPr>
                  <a:spLocks/>
                </p:cNvSpPr>
                <p:nvPr/>
              </p:nvSpPr>
              <p:spPr bwMode="auto">
                <a:xfrm>
                  <a:off x="2552" y="1499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2" name="Freeform 385"/>
                <p:cNvSpPr>
                  <a:spLocks/>
                </p:cNvSpPr>
                <p:nvPr/>
              </p:nvSpPr>
              <p:spPr bwMode="auto">
                <a:xfrm>
                  <a:off x="2552" y="1480"/>
                  <a:ext cx="489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3" name="Freeform 386"/>
                <p:cNvSpPr>
                  <a:spLocks/>
                </p:cNvSpPr>
                <p:nvPr/>
              </p:nvSpPr>
              <p:spPr bwMode="auto">
                <a:xfrm>
                  <a:off x="2552" y="1454"/>
                  <a:ext cx="489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4" name="Freeform 387"/>
                <p:cNvSpPr>
                  <a:spLocks noEditPoints="1"/>
                </p:cNvSpPr>
                <p:nvPr/>
              </p:nvSpPr>
              <p:spPr bwMode="auto">
                <a:xfrm>
                  <a:off x="2649" y="1494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4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5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1 h 50"/>
                    <a:gd name="T38" fmla="*/ 101 w 120"/>
                    <a:gd name="T39" fmla="*/ 18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0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9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5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1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8"/>
                        <a:pt x="21" y="29"/>
                      </a:cubicBezTo>
                      <a:cubicBezTo>
                        <a:pt x="22" y="31"/>
                        <a:pt x="25" y="32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2" y="3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2"/>
                        <a:pt x="115" y="13"/>
                      </a:cubicBezTo>
                      <a:cubicBezTo>
                        <a:pt x="117" y="14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7"/>
                        <a:pt x="79" y="28"/>
                      </a:cubicBezTo>
                      <a:cubicBezTo>
                        <a:pt x="80" y="30"/>
                        <a:pt x="80" y="32"/>
                        <a:pt x="80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7" y="40"/>
                        <a:pt x="75" y="42"/>
                        <a:pt x="72" y="43"/>
                      </a:cubicBezTo>
                      <a:cubicBezTo>
                        <a:pt x="64" y="47"/>
                        <a:pt x="57" y="48"/>
                        <a:pt x="49" y="49"/>
                      </a:cubicBezTo>
                      <a:cubicBezTo>
                        <a:pt x="41" y="49"/>
                        <a:pt x="34" y="48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1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5" name="Freeform 388"/>
                <p:cNvSpPr>
                  <a:spLocks/>
                </p:cNvSpPr>
                <p:nvPr/>
              </p:nvSpPr>
              <p:spPr bwMode="auto">
                <a:xfrm>
                  <a:off x="2675" y="1463"/>
                  <a:ext cx="262" cy="21"/>
                </a:xfrm>
                <a:custGeom>
                  <a:avLst/>
                  <a:gdLst>
                    <a:gd name="T0" fmla="*/ 52 w 111"/>
                    <a:gd name="T1" fmla="*/ 0 h 9"/>
                    <a:gd name="T2" fmla="*/ 0 w 111"/>
                    <a:gd name="T3" fmla="*/ 6 h 9"/>
                    <a:gd name="T4" fmla="*/ 52 w 111"/>
                    <a:gd name="T5" fmla="*/ 0 h 9"/>
                    <a:gd name="T6" fmla="*/ 111 w 111"/>
                    <a:gd name="T7" fmla="*/ 9 h 9"/>
                    <a:gd name="T8" fmla="*/ 111 w 111"/>
                    <a:gd name="T9" fmla="*/ 9 h 9"/>
                    <a:gd name="T10" fmla="*/ 52 w 111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1" h="9">
                      <a:moveTo>
                        <a:pt x="52" y="0"/>
                      </a:moveTo>
                      <a:cubicBezTo>
                        <a:pt x="34" y="0"/>
                        <a:pt x="16" y="2"/>
                        <a:pt x="0" y="6"/>
                      </a:cubicBezTo>
                      <a:cubicBezTo>
                        <a:pt x="16" y="2"/>
                        <a:pt x="34" y="0"/>
                        <a:pt x="52" y="0"/>
                      </a:cubicBezTo>
                      <a:cubicBezTo>
                        <a:pt x="73" y="0"/>
                        <a:pt x="94" y="3"/>
                        <a:pt x="111" y="9"/>
                      </a:cubicBezTo>
                      <a:cubicBezTo>
                        <a:pt x="111" y="9"/>
                        <a:pt x="111" y="9"/>
                        <a:pt x="111" y="9"/>
                      </a:cubicBezTo>
                      <a:cubicBezTo>
                        <a:pt x="94" y="3"/>
                        <a:pt x="73" y="0"/>
                        <a:pt x="52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6" name="Freeform 389"/>
                <p:cNvSpPr>
                  <a:spLocks noEditPoints="1"/>
                </p:cNvSpPr>
                <p:nvPr/>
              </p:nvSpPr>
              <p:spPr bwMode="auto">
                <a:xfrm>
                  <a:off x="2552" y="1463"/>
                  <a:ext cx="385" cy="159"/>
                </a:xfrm>
                <a:custGeom>
                  <a:avLst/>
                  <a:gdLst>
                    <a:gd name="T0" fmla="*/ 121 w 163"/>
                    <a:gd name="T1" fmla="*/ 22 h 67"/>
                    <a:gd name="T2" fmla="*/ 120 w 163"/>
                    <a:gd name="T3" fmla="*/ 22 h 67"/>
                    <a:gd name="T4" fmla="*/ 113 w 163"/>
                    <a:gd name="T5" fmla="*/ 24 h 67"/>
                    <a:gd name="T6" fmla="*/ 110 w 163"/>
                    <a:gd name="T7" fmla="*/ 27 h 67"/>
                    <a:gd name="T8" fmla="*/ 112 w 163"/>
                    <a:gd name="T9" fmla="*/ 32 h 67"/>
                    <a:gd name="T10" fmla="*/ 130 w 163"/>
                    <a:gd name="T11" fmla="*/ 24 h 67"/>
                    <a:gd name="T12" fmla="*/ 121 w 163"/>
                    <a:gd name="T13" fmla="*/ 22 h 67"/>
                    <a:gd name="T14" fmla="*/ 104 w 163"/>
                    <a:gd name="T15" fmla="*/ 5 h 67"/>
                    <a:gd name="T16" fmla="*/ 52 w 163"/>
                    <a:gd name="T17" fmla="*/ 14 h 67"/>
                    <a:gd name="T18" fmla="*/ 45 w 163"/>
                    <a:gd name="T19" fmla="*/ 61 h 67"/>
                    <a:gd name="T20" fmla="*/ 48 w 163"/>
                    <a:gd name="T21" fmla="*/ 60 h 67"/>
                    <a:gd name="T22" fmla="*/ 44 w 163"/>
                    <a:gd name="T23" fmla="*/ 58 h 67"/>
                    <a:gd name="T24" fmla="*/ 55 w 163"/>
                    <a:gd name="T25" fmla="*/ 53 h 67"/>
                    <a:gd name="T26" fmla="*/ 45 w 163"/>
                    <a:gd name="T27" fmla="*/ 47 h 67"/>
                    <a:gd name="T28" fmla="*/ 41 w 163"/>
                    <a:gd name="T29" fmla="*/ 42 h 67"/>
                    <a:gd name="T30" fmla="*/ 59 w 163"/>
                    <a:gd name="T31" fmla="*/ 38 h 67"/>
                    <a:gd name="T32" fmla="*/ 62 w 163"/>
                    <a:gd name="T33" fmla="*/ 42 h 67"/>
                    <a:gd name="T34" fmla="*/ 69 w 163"/>
                    <a:gd name="T35" fmla="*/ 47 h 67"/>
                    <a:gd name="T36" fmla="*/ 92 w 163"/>
                    <a:gd name="T37" fmla="*/ 37 h 67"/>
                    <a:gd name="T38" fmla="*/ 89 w 163"/>
                    <a:gd name="T39" fmla="*/ 32 h 67"/>
                    <a:gd name="T40" fmla="*/ 88 w 163"/>
                    <a:gd name="T41" fmla="*/ 27 h 67"/>
                    <a:gd name="T42" fmla="*/ 90 w 163"/>
                    <a:gd name="T43" fmla="*/ 23 h 67"/>
                    <a:gd name="T44" fmla="*/ 97 w 163"/>
                    <a:gd name="T45" fmla="*/ 18 h 67"/>
                    <a:gd name="T46" fmla="*/ 117 w 163"/>
                    <a:gd name="T47" fmla="*/ 14 h 67"/>
                    <a:gd name="T48" fmla="*/ 117 w 163"/>
                    <a:gd name="T49" fmla="*/ 14 h 67"/>
                    <a:gd name="T50" fmla="*/ 137 w 163"/>
                    <a:gd name="T51" fmla="*/ 17 h 67"/>
                    <a:gd name="T52" fmla="*/ 146 w 163"/>
                    <a:gd name="T53" fmla="*/ 13 h 67"/>
                    <a:gd name="T54" fmla="*/ 151 w 163"/>
                    <a:gd name="T55" fmla="*/ 15 h 67"/>
                    <a:gd name="T56" fmla="*/ 153 w 163"/>
                    <a:gd name="T57" fmla="*/ 14 h 67"/>
                    <a:gd name="T58" fmla="*/ 104 w 163"/>
                    <a:gd name="T59" fmla="*/ 5 h 67"/>
                    <a:gd name="T60" fmla="*/ 104 w 163"/>
                    <a:gd name="T61" fmla="*/ 0 h 67"/>
                    <a:gd name="T62" fmla="*/ 52 w 163"/>
                    <a:gd name="T63" fmla="*/ 6 h 67"/>
                    <a:gd name="T64" fmla="*/ 43 w 163"/>
                    <a:gd name="T65" fmla="*/ 10 h 67"/>
                    <a:gd name="T66" fmla="*/ 33 w 163"/>
                    <a:gd name="T67" fmla="*/ 67 h 67"/>
                    <a:gd name="T68" fmla="*/ 41 w 163"/>
                    <a:gd name="T69" fmla="*/ 63 h 67"/>
                    <a:gd name="T70" fmla="*/ 49 w 163"/>
                    <a:gd name="T71" fmla="*/ 13 h 67"/>
                    <a:gd name="T72" fmla="*/ 104 w 163"/>
                    <a:gd name="T73" fmla="*/ 3 h 67"/>
                    <a:gd name="T74" fmla="*/ 157 w 163"/>
                    <a:gd name="T75" fmla="*/ 12 h 67"/>
                    <a:gd name="T76" fmla="*/ 163 w 163"/>
                    <a:gd name="T77" fmla="*/ 9 h 67"/>
                    <a:gd name="T78" fmla="*/ 104 w 163"/>
                    <a:gd name="T7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63" h="67">
                      <a:moveTo>
                        <a:pt x="121" y="22"/>
                      </a:moveTo>
                      <a:cubicBezTo>
                        <a:pt x="121" y="22"/>
                        <a:pt x="121" y="22"/>
                        <a:pt x="120" y="22"/>
                      </a:cubicBezTo>
                      <a:cubicBezTo>
                        <a:pt x="118" y="22"/>
                        <a:pt x="115" y="23"/>
                        <a:pt x="113" y="24"/>
                      </a:cubicBezTo>
                      <a:cubicBezTo>
                        <a:pt x="111" y="25"/>
                        <a:pt x="110" y="26"/>
                        <a:pt x="110" y="27"/>
                      </a:cubicBezTo>
                      <a:cubicBezTo>
                        <a:pt x="110" y="29"/>
                        <a:pt x="111" y="30"/>
                        <a:pt x="112" y="32"/>
                      </a:cubicBezTo>
                      <a:cubicBezTo>
                        <a:pt x="130" y="24"/>
                        <a:pt x="130" y="24"/>
                        <a:pt x="130" y="24"/>
                      </a:cubicBezTo>
                      <a:cubicBezTo>
                        <a:pt x="126" y="23"/>
                        <a:pt x="124" y="22"/>
                        <a:pt x="121" y="22"/>
                      </a:cubicBezTo>
                      <a:moveTo>
                        <a:pt x="104" y="5"/>
                      </a:moveTo>
                      <a:cubicBezTo>
                        <a:pt x="85" y="5"/>
                        <a:pt x="67" y="8"/>
                        <a:pt x="52" y="14"/>
                      </a:cubicBezTo>
                      <a:cubicBezTo>
                        <a:pt x="22" y="26"/>
                        <a:pt x="18" y="47"/>
                        <a:pt x="45" y="61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44" y="58"/>
                        <a:pt x="44" y="58"/>
                        <a:pt x="44" y="58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1" y="51"/>
                        <a:pt x="47" y="49"/>
                        <a:pt x="45" y="47"/>
                      </a:cubicBezTo>
                      <a:cubicBezTo>
                        <a:pt x="43" y="45"/>
                        <a:pt x="41" y="44"/>
                        <a:pt x="41" y="42"/>
                      </a:cubicBezTo>
                      <a:cubicBezTo>
                        <a:pt x="59" y="38"/>
                        <a:pt x="59" y="38"/>
                        <a:pt x="59" y="38"/>
                      </a:cubicBezTo>
                      <a:cubicBezTo>
                        <a:pt x="59" y="39"/>
                        <a:pt x="60" y="41"/>
                        <a:pt x="62" y="42"/>
                      </a:cubicBezTo>
                      <a:cubicBezTo>
                        <a:pt x="63" y="44"/>
                        <a:pt x="66" y="45"/>
                        <a:pt x="69" y="47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1" y="35"/>
                        <a:pt x="90" y="33"/>
                        <a:pt x="89" y="32"/>
                      </a:cubicBezTo>
                      <a:cubicBezTo>
                        <a:pt x="88" y="30"/>
                        <a:pt x="88" y="29"/>
                        <a:pt x="88" y="27"/>
                      </a:cubicBezTo>
                      <a:cubicBezTo>
                        <a:pt x="88" y="26"/>
                        <a:pt x="89" y="24"/>
                        <a:pt x="90" y="23"/>
                      </a:cubicBezTo>
                      <a:cubicBezTo>
                        <a:pt x="91" y="21"/>
                        <a:pt x="94" y="20"/>
                        <a:pt x="97" y="18"/>
                      </a:cubicBezTo>
                      <a:cubicBezTo>
                        <a:pt x="103" y="16"/>
                        <a:pt x="110" y="14"/>
                        <a:pt x="117" y="14"/>
                      </a:cubicBezTo>
                      <a:cubicBezTo>
                        <a:pt x="117" y="14"/>
                        <a:pt x="117" y="14"/>
                        <a:pt x="117" y="14"/>
                      </a:cubicBezTo>
                      <a:cubicBezTo>
                        <a:pt x="124" y="14"/>
                        <a:pt x="130" y="15"/>
                        <a:pt x="137" y="17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51" y="15"/>
                        <a:pt x="151" y="15"/>
                        <a:pt x="151" y="15"/>
                      </a:cubicBezTo>
                      <a:cubicBezTo>
                        <a:pt x="153" y="14"/>
                        <a:pt x="153" y="14"/>
                        <a:pt x="153" y="14"/>
                      </a:cubicBezTo>
                      <a:cubicBezTo>
                        <a:pt x="139" y="8"/>
                        <a:pt x="121" y="5"/>
                        <a:pt x="104" y="5"/>
                      </a:cubicBezTo>
                      <a:moveTo>
                        <a:pt x="104" y="0"/>
                      </a:moveTo>
                      <a:cubicBezTo>
                        <a:pt x="86" y="0"/>
                        <a:pt x="68" y="2"/>
                        <a:pt x="52" y="6"/>
                      </a:cubicBezTo>
                      <a:cubicBezTo>
                        <a:pt x="49" y="7"/>
                        <a:pt x="46" y="9"/>
                        <a:pt x="43" y="10"/>
                      </a:cubicBezTo>
                      <a:cubicBezTo>
                        <a:pt x="6" y="24"/>
                        <a:pt x="0" y="49"/>
                        <a:pt x="33" y="67"/>
                      </a:cubicBezTo>
                      <a:cubicBezTo>
                        <a:pt x="41" y="63"/>
                        <a:pt x="41" y="63"/>
                        <a:pt x="41" y="63"/>
                      </a:cubicBezTo>
                      <a:cubicBezTo>
                        <a:pt x="12" y="48"/>
                        <a:pt x="17" y="25"/>
                        <a:pt x="49" y="13"/>
                      </a:cubicBezTo>
                      <a:cubicBezTo>
                        <a:pt x="64" y="6"/>
                        <a:pt x="84" y="3"/>
                        <a:pt x="104" y="3"/>
                      </a:cubicBezTo>
                      <a:cubicBezTo>
                        <a:pt x="123" y="3"/>
                        <a:pt x="142" y="6"/>
                        <a:pt x="157" y="12"/>
                      </a:cubicBezTo>
                      <a:cubicBezTo>
                        <a:pt x="163" y="9"/>
                        <a:pt x="163" y="9"/>
                        <a:pt x="163" y="9"/>
                      </a:cubicBezTo>
                      <a:cubicBezTo>
                        <a:pt x="146" y="3"/>
                        <a:pt x="125" y="0"/>
                        <a:pt x="10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7" name="Freeform 390"/>
                <p:cNvSpPr>
                  <a:spLocks/>
                </p:cNvSpPr>
                <p:nvPr/>
              </p:nvSpPr>
              <p:spPr bwMode="auto">
                <a:xfrm>
                  <a:off x="2649" y="1494"/>
                  <a:ext cx="260" cy="111"/>
                </a:xfrm>
                <a:custGeom>
                  <a:avLst/>
                  <a:gdLst>
                    <a:gd name="T0" fmla="*/ 105 w 110"/>
                    <a:gd name="T1" fmla="*/ 0 h 47"/>
                    <a:gd name="T2" fmla="*/ 96 w 110"/>
                    <a:gd name="T3" fmla="*/ 4 h 47"/>
                    <a:gd name="T4" fmla="*/ 76 w 110"/>
                    <a:gd name="T5" fmla="*/ 1 h 47"/>
                    <a:gd name="T6" fmla="*/ 76 w 110"/>
                    <a:gd name="T7" fmla="*/ 1 h 47"/>
                    <a:gd name="T8" fmla="*/ 56 w 110"/>
                    <a:gd name="T9" fmla="*/ 5 h 47"/>
                    <a:gd name="T10" fmla="*/ 49 w 110"/>
                    <a:gd name="T11" fmla="*/ 10 h 47"/>
                    <a:gd name="T12" fmla="*/ 47 w 110"/>
                    <a:gd name="T13" fmla="*/ 14 h 47"/>
                    <a:gd name="T14" fmla="*/ 48 w 110"/>
                    <a:gd name="T15" fmla="*/ 19 h 47"/>
                    <a:gd name="T16" fmla="*/ 51 w 110"/>
                    <a:gd name="T17" fmla="*/ 24 h 47"/>
                    <a:gd name="T18" fmla="*/ 28 w 110"/>
                    <a:gd name="T19" fmla="*/ 34 h 47"/>
                    <a:gd name="T20" fmla="*/ 21 w 110"/>
                    <a:gd name="T21" fmla="*/ 29 h 47"/>
                    <a:gd name="T22" fmla="*/ 18 w 110"/>
                    <a:gd name="T23" fmla="*/ 25 h 47"/>
                    <a:gd name="T24" fmla="*/ 0 w 110"/>
                    <a:gd name="T25" fmla="*/ 29 h 47"/>
                    <a:gd name="T26" fmla="*/ 4 w 110"/>
                    <a:gd name="T27" fmla="*/ 34 h 47"/>
                    <a:gd name="T28" fmla="*/ 14 w 110"/>
                    <a:gd name="T29" fmla="*/ 40 h 47"/>
                    <a:gd name="T30" fmla="*/ 3 w 110"/>
                    <a:gd name="T31" fmla="*/ 45 h 47"/>
                    <a:gd name="T32" fmla="*/ 7 w 110"/>
                    <a:gd name="T33" fmla="*/ 47 h 47"/>
                    <a:gd name="T34" fmla="*/ 71 w 110"/>
                    <a:gd name="T35" fmla="*/ 19 h 47"/>
                    <a:gd name="T36" fmla="*/ 69 w 110"/>
                    <a:gd name="T37" fmla="*/ 14 h 47"/>
                    <a:gd name="T38" fmla="*/ 72 w 110"/>
                    <a:gd name="T39" fmla="*/ 11 h 47"/>
                    <a:gd name="T40" fmla="*/ 79 w 110"/>
                    <a:gd name="T41" fmla="*/ 9 h 47"/>
                    <a:gd name="T42" fmla="*/ 80 w 110"/>
                    <a:gd name="T43" fmla="*/ 9 h 47"/>
                    <a:gd name="T44" fmla="*/ 89 w 110"/>
                    <a:gd name="T45" fmla="*/ 11 h 47"/>
                    <a:gd name="T46" fmla="*/ 110 w 110"/>
                    <a:gd name="T47" fmla="*/ 2 h 47"/>
                    <a:gd name="T48" fmla="*/ 105 w 110"/>
                    <a:gd name="T4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0" h="47">
                      <a:moveTo>
                        <a:pt x="105" y="0"/>
                      </a:moveTo>
                      <a:cubicBezTo>
                        <a:pt x="96" y="4"/>
                        <a:pt x="96" y="4"/>
                        <a:pt x="96" y="4"/>
                      </a:cubicBezTo>
                      <a:cubicBezTo>
                        <a:pt x="89" y="2"/>
                        <a:pt x="83" y="1"/>
                        <a:pt x="76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69" y="1"/>
                        <a:pt x="62" y="3"/>
                        <a:pt x="56" y="5"/>
                      </a:cubicBezTo>
                      <a:cubicBezTo>
                        <a:pt x="53" y="7"/>
                        <a:pt x="50" y="8"/>
                        <a:pt x="49" y="10"/>
                      </a:cubicBezTo>
                      <a:cubicBezTo>
                        <a:pt x="48" y="11"/>
                        <a:pt x="47" y="13"/>
                        <a:pt x="47" y="14"/>
                      </a:cubicBezTo>
                      <a:cubicBezTo>
                        <a:pt x="47" y="16"/>
                        <a:pt x="47" y="17"/>
                        <a:pt x="48" y="19"/>
                      </a:cubicBezTo>
                      <a:cubicBezTo>
                        <a:pt x="49" y="20"/>
                        <a:pt x="50" y="22"/>
                        <a:pt x="51" y="2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2" y="31"/>
                        <a:pt x="21" y="29"/>
                      </a:cubicBezTo>
                      <a:cubicBezTo>
                        <a:pt x="19" y="28"/>
                        <a:pt x="18" y="26"/>
                        <a:pt x="18" y="2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31"/>
                        <a:pt x="2" y="32"/>
                        <a:pt x="4" y="34"/>
                      </a:cubicBezTo>
                      <a:cubicBezTo>
                        <a:pt x="6" y="36"/>
                        <a:pt x="10" y="38"/>
                        <a:pt x="14" y="4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0" y="17"/>
                        <a:pt x="69" y="16"/>
                        <a:pt x="69" y="14"/>
                      </a:cubicBezTo>
                      <a:cubicBezTo>
                        <a:pt x="69" y="13"/>
                        <a:pt x="70" y="12"/>
                        <a:pt x="72" y="11"/>
                      </a:cubicBezTo>
                      <a:cubicBezTo>
                        <a:pt x="74" y="10"/>
                        <a:pt x="77" y="9"/>
                        <a:pt x="79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3" y="9"/>
                        <a:pt x="85" y="10"/>
                        <a:pt x="89" y="1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0"/>
                        <a:pt x="105" y="0"/>
                        <a:pt x="105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8" name="Freeform 391"/>
                <p:cNvSpPr>
                  <a:spLocks/>
                </p:cNvSpPr>
                <p:nvPr/>
              </p:nvSpPr>
              <p:spPr bwMode="auto">
                <a:xfrm>
                  <a:off x="2649" y="1492"/>
                  <a:ext cx="364" cy="151"/>
                </a:xfrm>
                <a:custGeom>
                  <a:avLst/>
                  <a:gdLst>
                    <a:gd name="T0" fmla="*/ 116 w 154"/>
                    <a:gd name="T1" fmla="*/ 0 h 64"/>
                    <a:gd name="T2" fmla="*/ 112 w 154"/>
                    <a:gd name="T3" fmla="*/ 2 h 64"/>
                    <a:gd name="T4" fmla="*/ 114 w 154"/>
                    <a:gd name="T5" fmla="*/ 2 h 64"/>
                    <a:gd name="T6" fmla="*/ 119 w 154"/>
                    <a:gd name="T7" fmla="*/ 50 h 64"/>
                    <a:gd name="T8" fmla="*/ 62 w 154"/>
                    <a:gd name="T9" fmla="*/ 61 h 64"/>
                    <a:gd name="T10" fmla="*/ 6 w 154"/>
                    <a:gd name="T11" fmla="*/ 50 h 64"/>
                    <a:gd name="T12" fmla="*/ 4 w 154"/>
                    <a:gd name="T13" fmla="*/ 49 h 64"/>
                    <a:gd name="T14" fmla="*/ 0 w 154"/>
                    <a:gd name="T15" fmla="*/ 51 h 64"/>
                    <a:gd name="T16" fmla="*/ 2 w 154"/>
                    <a:gd name="T17" fmla="*/ 52 h 64"/>
                    <a:gd name="T18" fmla="*/ 62 w 154"/>
                    <a:gd name="T19" fmla="*/ 64 h 64"/>
                    <a:gd name="T20" fmla="*/ 123 w 154"/>
                    <a:gd name="T21" fmla="*/ 52 h 64"/>
                    <a:gd name="T22" fmla="*/ 117 w 154"/>
                    <a:gd name="T23" fmla="*/ 1 h 64"/>
                    <a:gd name="T24" fmla="*/ 116 w 154"/>
                    <a:gd name="T2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4" h="64">
                      <a:moveTo>
                        <a:pt x="116" y="0"/>
                      </a:moveTo>
                      <a:cubicBezTo>
                        <a:pt x="112" y="2"/>
                        <a:pt x="112" y="2"/>
                        <a:pt x="112" y="2"/>
                      </a:cubicBezTo>
                      <a:cubicBezTo>
                        <a:pt x="113" y="2"/>
                        <a:pt x="113" y="2"/>
                        <a:pt x="114" y="2"/>
                      </a:cubicBezTo>
                      <a:cubicBezTo>
                        <a:pt x="144" y="14"/>
                        <a:pt x="148" y="36"/>
                        <a:pt x="119" y="50"/>
                      </a:cubicBezTo>
                      <a:cubicBezTo>
                        <a:pt x="104" y="57"/>
                        <a:pt x="83" y="61"/>
                        <a:pt x="62" y="61"/>
                      </a:cubicBezTo>
                      <a:cubicBezTo>
                        <a:pt x="42" y="61"/>
                        <a:pt x="21" y="57"/>
                        <a:pt x="6" y="50"/>
                      </a:cubicBezTo>
                      <a:cubicBezTo>
                        <a:pt x="5" y="50"/>
                        <a:pt x="5" y="49"/>
                        <a:pt x="4" y="49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51"/>
                        <a:pt x="1" y="51"/>
                        <a:pt x="2" y="52"/>
                      </a:cubicBezTo>
                      <a:cubicBezTo>
                        <a:pt x="18" y="60"/>
                        <a:pt x="40" y="64"/>
                        <a:pt x="62" y="64"/>
                      </a:cubicBezTo>
                      <a:cubicBezTo>
                        <a:pt x="85" y="64"/>
                        <a:pt x="107" y="60"/>
                        <a:pt x="123" y="52"/>
                      </a:cubicBezTo>
                      <a:cubicBezTo>
                        <a:pt x="154" y="36"/>
                        <a:pt x="150" y="14"/>
                        <a:pt x="117" y="1"/>
                      </a:cubicBezTo>
                      <a:cubicBezTo>
                        <a:pt x="117" y="0"/>
                        <a:pt x="116" y="0"/>
                        <a:pt x="116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9" name="Freeform 392"/>
                <p:cNvSpPr>
                  <a:spLocks/>
                </p:cNvSpPr>
                <p:nvPr/>
              </p:nvSpPr>
              <p:spPr bwMode="auto">
                <a:xfrm>
                  <a:off x="2580" y="1470"/>
                  <a:ext cx="343" cy="142"/>
                </a:xfrm>
                <a:custGeom>
                  <a:avLst/>
                  <a:gdLst>
                    <a:gd name="T0" fmla="*/ 92 w 145"/>
                    <a:gd name="T1" fmla="*/ 0 h 60"/>
                    <a:gd name="T2" fmla="*/ 37 w 145"/>
                    <a:gd name="T3" fmla="*/ 10 h 60"/>
                    <a:gd name="T4" fmla="*/ 29 w 145"/>
                    <a:gd name="T5" fmla="*/ 60 h 60"/>
                    <a:gd name="T6" fmla="*/ 33 w 145"/>
                    <a:gd name="T7" fmla="*/ 58 h 60"/>
                    <a:gd name="T8" fmla="*/ 40 w 145"/>
                    <a:gd name="T9" fmla="*/ 11 h 60"/>
                    <a:gd name="T10" fmla="*/ 92 w 145"/>
                    <a:gd name="T11" fmla="*/ 2 h 60"/>
                    <a:gd name="T12" fmla="*/ 141 w 145"/>
                    <a:gd name="T13" fmla="*/ 11 h 60"/>
                    <a:gd name="T14" fmla="*/ 145 w 145"/>
                    <a:gd name="T15" fmla="*/ 9 h 60"/>
                    <a:gd name="T16" fmla="*/ 92 w 145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5" h="60">
                      <a:moveTo>
                        <a:pt x="92" y="0"/>
                      </a:moveTo>
                      <a:cubicBezTo>
                        <a:pt x="72" y="0"/>
                        <a:pt x="52" y="3"/>
                        <a:pt x="37" y="10"/>
                      </a:cubicBezTo>
                      <a:cubicBezTo>
                        <a:pt x="5" y="22"/>
                        <a:pt x="0" y="45"/>
                        <a:pt x="29" y="60"/>
                      </a:cubicBezTo>
                      <a:cubicBezTo>
                        <a:pt x="33" y="58"/>
                        <a:pt x="33" y="58"/>
                        <a:pt x="33" y="58"/>
                      </a:cubicBezTo>
                      <a:cubicBezTo>
                        <a:pt x="6" y="44"/>
                        <a:pt x="10" y="23"/>
                        <a:pt x="40" y="11"/>
                      </a:cubicBezTo>
                      <a:cubicBezTo>
                        <a:pt x="55" y="5"/>
                        <a:pt x="73" y="2"/>
                        <a:pt x="92" y="2"/>
                      </a:cubicBezTo>
                      <a:cubicBezTo>
                        <a:pt x="109" y="2"/>
                        <a:pt x="127" y="5"/>
                        <a:pt x="141" y="11"/>
                      </a:cubicBezTo>
                      <a:cubicBezTo>
                        <a:pt x="145" y="9"/>
                        <a:pt x="145" y="9"/>
                        <a:pt x="145" y="9"/>
                      </a:cubicBezTo>
                      <a:cubicBezTo>
                        <a:pt x="130" y="3"/>
                        <a:pt x="111" y="0"/>
                        <a:pt x="92" y="0"/>
                      </a:cubicBezTo>
                    </a:path>
                  </a:pathLst>
                </a:custGeom>
                <a:solidFill>
                  <a:srgbClr val="E2A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0" name="Freeform 393"/>
                <p:cNvSpPr>
                  <a:spLocks/>
                </p:cNvSpPr>
                <p:nvPr/>
              </p:nvSpPr>
              <p:spPr bwMode="auto">
                <a:xfrm>
                  <a:off x="2033" y="2978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1" name="Freeform 394"/>
                <p:cNvSpPr>
                  <a:spLocks/>
                </p:cNvSpPr>
                <p:nvPr/>
              </p:nvSpPr>
              <p:spPr bwMode="auto">
                <a:xfrm>
                  <a:off x="2033" y="2959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2" name="Freeform 395"/>
                <p:cNvSpPr>
                  <a:spLocks/>
                </p:cNvSpPr>
                <p:nvPr/>
              </p:nvSpPr>
              <p:spPr bwMode="auto">
                <a:xfrm>
                  <a:off x="2033" y="2933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3" name="Freeform 396"/>
                <p:cNvSpPr>
                  <a:spLocks noEditPoints="1"/>
                </p:cNvSpPr>
                <p:nvPr/>
              </p:nvSpPr>
              <p:spPr bwMode="auto">
                <a:xfrm>
                  <a:off x="2128" y="2973"/>
                  <a:ext cx="286" cy="119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8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50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3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9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4" name="Freeform 397"/>
                <p:cNvSpPr>
                  <a:spLocks/>
                </p:cNvSpPr>
                <p:nvPr/>
              </p:nvSpPr>
              <p:spPr bwMode="auto">
                <a:xfrm>
                  <a:off x="2055" y="3030"/>
                  <a:ext cx="75" cy="69"/>
                </a:xfrm>
                <a:custGeom>
                  <a:avLst/>
                  <a:gdLst>
                    <a:gd name="T0" fmla="*/ 2 w 32"/>
                    <a:gd name="T1" fmla="*/ 0 h 29"/>
                    <a:gd name="T2" fmla="*/ 24 w 32"/>
                    <a:gd name="T3" fmla="*/ 29 h 29"/>
                    <a:gd name="T4" fmla="*/ 32 w 32"/>
                    <a:gd name="T5" fmla="*/ 26 h 29"/>
                    <a:gd name="T6" fmla="*/ 25 w 32"/>
                    <a:gd name="T7" fmla="*/ 23 h 29"/>
                    <a:gd name="T8" fmla="*/ 2 w 3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2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5" name="Freeform 398"/>
                <p:cNvSpPr>
                  <a:spLocks/>
                </p:cNvSpPr>
                <p:nvPr/>
              </p:nvSpPr>
              <p:spPr bwMode="auto">
                <a:xfrm>
                  <a:off x="2130" y="3092"/>
                  <a:ext cx="294" cy="30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0 h 13"/>
                    <a:gd name="T8" fmla="*/ 62 w 124"/>
                    <a:gd name="T9" fmla="*/ 13 h 13"/>
                    <a:gd name="T10" fmla="*/ 123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6" name="Freeform 399"/>
                <p:cNvSpPr>
                  <a:spLocks/>
                </p:cNvSpPr>
                <p:nvPr/>
              </p:nvSpPr>
              <p:spPr bwMode="auto">
                <a:xfrm>
                  <a:off x="2033" y="2917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7" name="Freeform 400"/>
                <p:cNvSpPr>
                  <a:spLocks/>
                </p:cNvSpPr>
                <p:nvPr/>
              </p:nvSpPr>
              <p:spPr bwMode="auto">
                <a:xfrm>
                  <a:off x="2033" y="2898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8" name="Freeform 401"/>
                <p:cNvSpPr>
                  <a:spLocks/>
                </p:cNvSpPr>
                <p:nvPr/>
              </p:nvSpPr>
              <p:spPr bwMode="auto">
                <a:xfrm>
                  <a:off x="2033" y="2872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9" name="Freeform 402"/>
                <p:cNvSpPr>
                  <a:spLocks noEditPoints="1"/>
                </p:cNvSpPr>
                <p:nvPr/>
              </p:nvSpPr>
              <p:spPr bwMode="auto">
                <a:xfrm>
                  <a:off x="2128" y="2912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10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5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50" y="10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20"/>
                        <a:pt x="103" y="19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9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0" name="Freeform 403"/>
                <p:cNvSpPr>
                  <a:spLocks/>
                </p:cNvSpPr>
                <p:nvPr/>
              </p:nvSpPr>
              <p:spPr bwMode="auto">
                <a:xfrm>
                  <a:off x="2074" y="3011"/>
                  <a:ext cx="38" cy="26"/>
                </a:xfrm>
                <a:custGeom>
                  <a:avLst/>
                  <a:gdLst>
                    <a:gd name="T0" fmla="*/ 0 w 16"/>
                    <a:gd name="T1" fmla="*/ 0 h 11"/>
                    <a:gd name="T2" fmla="*/ 16 w 16"/>
                    <a:gd name="T3" fmla="*/ 11 h 11"/>
                    <a:gd name="T4" fmla="*/ 16 w 16"/>
                    <a:gd name="T5" fmla="*/ 11 h 11"/>
                    <a:gd name="T6" fmla="*/ 0 w 16"/>
                    <a:gd name="T7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1">
                      <a:moveTo>
                        <a:pt x="0" y="0"/>
                      </a:moveTo>
                      <a:cubicBezTo>
                        <a:pt x="4" y="4"/>
                        <a:pt x="9" y="8"/>
                        <a:pt x="16" y="11"/>
                      </a:cubicBezTo>
                      <a:cubicBezTo>
                        <a:pt x="16" y="11"/>
                        <a:pt x="16" y="11"/>
                        <a:pt x="16" y="11"/>
                      </a:cubicBezTo>
                      <a:cubicBezTo>
                        <a:pt x="9" y="8"/>
                        <a:pt x="4" y="4"/>
                        <a:pt x="0" y="0"/>
                      </a:cubicBezTo>
                    </a:path>
                  </a:pathLst>
                </a:custGeom>
                <a:solidFill>
                  <a:srgbClr val="C085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1" name="Freeform 404"/>
                <p:cNvSpPr>
                  <a:spLocks/>
                </p:cNvSpPr>
                <p:nvPr/>
              </p:nvSpPr>
              <p:spPr bwMode="auto">
                <a:xfrm>
                  <a:off x="2057" y="2969"/>
                  <a:ext cx="73" cy="68"/>
                </a:xfrm>
                <a:custGeom>
                  <a:avLst/>
                  <a:gdLst>
                    <a:gd name="T0" fmla="*/ 1 w 31"/>
                    <a:gd name="T1" fmla="*/ 0 h 29"/>
                    <a:gd name="T2" fmla="*/ 7 w 31"/>
                    <a:gd name="T3" fmla="*/ 18 h 29"/>
                    <a:gd name="T4" fmla="*/ 23 w 31"/>
                    <a:gd name="T5" fmla="*/ 29 h 29"/>
                    <a:gd name="T6" fmla="*/ 31 w 31"/>
                    <a:gd name="T7" fmla="*/ 26 h 29"/>
                    <a:gd name="T8" fmla="*/ 24 w 31"/>
                    <a:gd name="T9" fmla="*/ 23 h 29"/>
                    <a:gd name="T10" fmla="*/ 1 w 31"/>
                    <a:gd name="T1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29">
                      <a:moveTo>
                        <a:pt x="1" y="0"/>
                      </a:moveTo>
                      <a:cubicBezTo>
                        <a:pt x="0" y="6"/>
                        <a:pt x="2" y="12"/>
                        <a:pt x="7" y="18"/>
                      </a:cubicBezTo>
                      <a:cubicBezTo>
                        <a:pt x="11" y="22"/>
                        <a:pt x="16" y="26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8" y="25"/>
                        <a:pt x="26" y="24"/>
                        <a:pt x="24" y="23"/>
                      </a:cubicBezTo>
                      <a:cubicBezTo>
                        <a:pt x="10" y="16"/>
                        <a:pt x="3" y="8"/>
                        <a:pt x="1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2" name="Freeform 405"/>
                <p:cNvSpPr>
                  <a:spLocks/>
                </p:cNvSpPr>
                <p:nvPr/>
              </p:nvSpPr>
              <p:spPr bwMode="auto">
                <a:xfrm>
                  <a:off x="2130" y="3030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0 h 13"/>
                    <a:gd name="T8" fmla="*/ 62 w 124"/>
                    <a:gd name="T9" fmla="*/ 13 h 13"/>
                    <a:gd name="T10" fmla="*/ 123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2" name="Group 607"/>
              <p:cNvGrpSpPr>
                <a:grpSpLocks/>
              </p:cNvGrpSpPr>
              <p:nvPr/>
            </p:nvGrpSpPr>
            <p:grpSpPr bwMode="auto">
              <a:xfrm>
                <a:off x="1974743" y="2874018"/>
                <a:ext cx="1411745" cy="1999971"/>
                <a:chOff x="1513" y="1761"/>
                <a:chExt cx="1008" cy="1428"/>
              </a:xfrm>
            </p:grpSpPr>
            <p:sp>
              <p:nvSpPr>
                <p:cNvPr id="353" name="Freeform 407"/>
                <p:cNvSpPr>
                  <a:spLocks/>
                </p:cNvSpPr>
                <p:nvPr/>
              </p:nvSpPr>
              <p:spPr bwMode="auto">
                <a:xfrm>
                  <a:off x="2033" y="2855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4" name="Freeform 408"/>
                <p:cNvSpPr>
                  <a:spLocks/>
                </p:cNvSpPr>
                <p:nvPr/>
              </p:nvSpPr>
              <p:spPr bwMode="auto">
                <a:xfrm>
                  <a:off x="2033" y="2836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5" name="Freeform 409"/>
                <p:cNvSpPr>
                  <a:spLocks/>
                </p:cNvSpPr>
                <p:nvPr/>
              </p:nvSpPr>
              <p:spPr bwMode="auto">
                <a:xfrm>
                  <a:off x="2033" y="2810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6" name="Freeform 410"/>
                <p:cNvSpPr>
                  <a:spLocks noEditPoints="1"/>
                </p:cNvSpPr>
                <p:nvPr/>
              </p:nvSpPr>
              <p:spPr bwMode="auto">
                <a:xfrm>
                  <a:off x="2128" y="2850"/>
                  <a:ext cx="286" cy="119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50" y="9"/>
                      </a:cubicBezTo>
                      <a:cubicBezTo>
                        <a:pt x="51" y="8"/>
                        <a:pt x="53" y="7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9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9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7" name="Freeform 411"/>
                <p:cNvSpPr>
                  <a:spLocks/>
                </p:cNvSpPr>
                <p:nvPr/>
              </p:nvSpPr>
              <p:spPr bwMode="auto">
                <a:xfrm>
                  <a:off x="2055" y="2907"/>
                  <a:ext cx="75" cy="69"/>
                </a:xfrm>
                <a:custGeom>
                  <a:avLst/>
                  <a:gdLst>
                    <a:gd name="T0" fmla="*/ 2 w 32"/>
                    <a:gd name="T1" fmla="*/ 0 h 29"/>
                    <a:gd name="T2" fmla="*/ 24 w 32"/>
                    <a:gd name="T3" fmla="*/ 29 h 29"/>
                    <a:gd name="T4" fmla="*/ 32 w 32"/>
                    <a:gd name="T5" fmla="*/ 26 h 29"/>
                    <a:gd name="T6" fmla="*/ 25 w 32"/>
                    <a:gd name="T7" fmla="*/ 23 h 29"/>
                    <a:gd name="T8" fmla="*/ 2 w 3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2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8" name="Freeform 412"/>
                <p:cNvSpPr>
                  <a:spLocks/>
                </p:cNvSpPr>
                <p:nvPr/>
              </p:nvSpPr>
              <p:spPr bwMode="auto">
                <a:xfrm>
                  <a:off x="2130" y="2969"/>
                  <a:ext cx="294" cy="30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0 h 13"/>
                    <a:gd name="T8" fmla="*/ 62 w 124"/>
                    <a:gd name="T9" fmla="*/ 13 h 13"/>
                    <a:gd name="T10" fmla="*/ 123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3"/>
                        <a:pt x="62" y="13"/>
                      </a:cubicBezTo>
                      <a:cubicBezTo>
                        <a:pt x="84" y="13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9" name="Freeform 413"/>
                <p:cNvSpPr>
                  <a:spLocks/>
                </p:cNvSpPr>
                <p:nvPr/>
              </p:nvSpPr>
              <p:spPr bwMode="auto">
                <a:xfrm>
                  <a:off x="2033" y="2793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0" name="Freeform 414"/>
                <p:cNvSpPr>
                  <a:spLocks/>
                </p:cNvSpPr>
                <p:nvPr/>
              </p:nvSpPr>
              <p:spPr bwMode="auto">
                <a:xfrm>
                  <a:off x="2033" y="2772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1" name="Freeform 415"/>
                <p:cNvSpPr>
                  <a:spLocks/>
                </p:cNvSpPr>
                <p:nvPr/>
              </p:nvSpPr>
              <p:spPr bwMode="auto">
                <a:xfrm>
                  <a:off x="2033" y="2748"/>
                  <a:ext cx="488" cy="214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3 h 90"/>
                    <a:gd name="T6" fmla="*/ 164 w 206"/>
                    <a:gd name="T7" fmla="*/ 13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2" name="Freeform 416"/>
                <p:cNvSpPr>
                  <a:spLocks noEditPoints="1"/>
                </p:cNvSpPr>
                <p:nvPr/>
              </p:nvSpPr>
              <p:spPr bwMode="auto">
                <a:xfrm>
                  <a:off x="2128" y="2789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9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9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6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3" name="Freeform 417"/>
                <p:cNvSpPr>
                  <a:spLocks/>
                </p:cNvSpPr>
                <p:nvPr/>
              </p:nvSpPr>
              <p:spPr bwMode="auto">
                <a:xfrm>
                  <a:off x="2055" y="2846"/>
                  <a:ext cx="75" cy="68"/>
                </a:xfrm>
                <a:custGeom>
                  <a:avLst/>
                  <a:gdLst>
                    <a:gd name="T0" fmla="*/ 2 w 32"/>
                    <a:gd name="T1" fmla="*/ 0 h 29"/>
                    <a:gd name="T2" fmla="*/ 24 w 32"/>
                    <a:gd name="T3" fmla="*/ 29 h 29"/>
                    <a:gd name="T4" fmla="*/ 32 w 32"/>
                    <a:gd name="T5" fmla="*/ 26 h 29"/>
                    <a:gd name="T6" fmla="*/ 25 w 32"/>
                    <a:gd name="T7" fmla="*/ 23 h 29"/>
                    <a:gd name="T8" fmla="*/ 2 w 32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2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4" name="Freeform 418"/>
                <p:cNvSpPr>
                  <a:spLocks/>
                </p:cNvSpPr>
                <p:nvPr/>
              </p:nvSpPr>
              <p:spPr bwMode="auto">
                <a:xfrm>
                  <a:off x="2130" y="2907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0 h 13"/>
                    <a:gd name="T8" fmla="*/ 62 w 124"/>
                    <a:gd name="T9" fmla="*/ 13 h 13"/>
                    <a:gd name="T10" fmla="*/ 123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7" y="7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7" y="8"/>
                        <a:pt x="40" y="13"/>
                        <a:pt x="62" y="13"/>
                      </a:cubicBezTo>
                      <a:cubicBezTo>
                        <a:pt x="84" y="13"/>
                        <a:pt x="106" y="8"/>
                        <a:pt x="123" y="0"/>
                      </a:cubicBezTo>
                      <a:cubicBezTo>
                        <a:pt x="123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5" name="Freeform 419"/>
                <p:cNvSpPr>
                  <a:spLocks/>
                </p:cNvSpPr>
                <p:nvPr/>
              </p:nvSpPr>
              <p:spPr bwMode="auto">
                <a:xfrm>
                  <a:off x="2033" y="2732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6" name="Freeform 420"/>
                <p:cNvSpPr>
                  <a:spLocks/>
                </p:cNvSpPr>
                <p:nvPr/>
              </p:nvSpPr>
              <p:spPr bwMode="auto">
                <a:xfrm>
                  <a:off x="2033" y="2711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7" name="Freeform 421"/>
                <p:cNvSpPr>
                  <a:spLocks/>
                </p:cNvSpPr>
                <p:nvPr/>
              </p:nvSpPr>
              <p:spPr bwMode="auto">
                <a:xfrm>
                  <a:off x="2033" y="2687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3 h 90"/>
                    <a:gd name="T6" fmla="*/ 164 w 206"/>
                    <a:gd name="T7" fmla="*/ 13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8" name="Freeform 422"/>
                <p:cNvSpPr>
                  <a:spLocks noEditPoints="1"/>
                </p:cNvSpPr>
                <p:nvPr/>
              </p:nvSpPr>
              <p:spPr bwMode="auto">
                <a:xfrm>
                  <a:off x="2128" y="2727"/>
                  <a:ext cx="286" cy="119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8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6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8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70" y="15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9" name="Freeform 423"/>
                <p:cNvSpPr>
                  <a:spLocks/>
                </p:cNvSpPr>
                <p:nvPr/>
              </p:nvSpPr>
              <p:spPr bwMode="auto">
                <a:xfrm>
                  <a:off x="2055" y="2782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7 h 30"/>
                    <a:gd name="T6" fmla="*/ 25 w 32"/>
                    <a:gd name="T7" fmla="*/ 24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9" y="26"/>
                        <a:pt x="27" y="25"/>
                        <a:pt x="25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0" name="Freeform 424"/>
                <p:cNvSpPr>
                  <a:spLocks/>
                </p:cNvSpPr>
                <p:nvPr/>
              </p:nvSpPr>
              <p:spPr bwMode="auto">
                <a:xfrm>
                  <a:off x="2130" y="2846"/>
                  <a:ext cx="294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1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1" name="Freeform 425"/>
                <p:cNvSpPr>
                  <a:spLocks/>
                </p:cNvSpPr>
                <p:nvPr/>
              </p:nvSpPr>
              <p:spPr bwMode="auto">
                <a:xfrm>
                  <a:off x="2033" y="2670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2" name="Freeform 426"/>
                <p:cNvSpPr>
                  <a:spLocks/>
                </p:cNvSpPr>
                <p:nvPr/>
              </p:nvSpPr>
              <p:spPr bwMode="auto">
                <a:xfrm>
                  <a:off x="2033" y="2649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3" name="Freeform 427"/>
                <p:cNvSpPr>
                  <a:spLocks/>
                </p:cNvSpPr>
                <p:nvPr/>
              </p:nvSpPr>
              <p:spPr bwMode="auto">
                <a:xfrm>
                  <a:off x="2033" y="2625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4" name="Freeform 428"/>
                <p:cNvSpPr>
                  <a:spLocks noEditPoints="1"/>
                </p:cNvSpPr>
                <p:nvPr/>
              </p:nvSpPr>
              <p:spPr bwMode="auto">
                <a:xfrm>
                  <a:off x="2128" y="2666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4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8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4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30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8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70" y="15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5" name="Freeform 429"/>
                <p:cNvSpPr>
                  <a:spLocks/>
                </p:cNvSpPr>
                <p:nvPr/>
              </p:nvSpPr>
              <p:spPr bwMode="auto">
                <a:xfrm>
                  <a:off x="2055" y="2720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7 h 30"/>
                    <a:gd name="T6" fmla="*/ 25 w 32"/>
                    <a:gd name="T7" fmla="*/ 24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9" y="26"/>
                        <a:pt x="27" y="25"/>
                        <a:pt x="25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6" name="Freeform 430"/>
                <p:cNvSpPr>
                  <a:spLocks/>
                </p:cNvSpPr>
                <p:nvPr/>
              </p:nvSpPr>
              <p:spPr bwMode="auto">
                <a:xfrm>
                  <a:off x="2130" y="2784"/>
                  <a:ext cx="294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1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7" name="Freeform 431"/>
                <p:cNvSpPr>
                  <a:spLocks/>
                </p:cNvSpPr>
                <p:nvPr/>
              </p:nvSpPr>
              <p:spPr bwMode="auto">
                <a:xfrm>
                  <a:off x="2033" y="2606"/>
                  <a:ext cx="488" cy="214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8" name="Freeform 432"/>
                <p:cNvSpPr>
                  <a:spLocks/>
                </p:cNvSpPr>
                <p:nvPr/>
              </p:nvSpPr>
              <p:spPr bwMode="auto">
                <a:xfrm>
                  <a:off x="2033" y="2588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9" name="Freeform 433"/>
                <p:cNvSpPr>
                  <a:spLocks/>
                </p:cNvSpPr>
                <p:nvPr/>
              </p:nvSpPr>
              <p:spPr bwMode="auto">
                <a:xfrm>
                  <a:off x="2033" y="2564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0" name="Freeform 434"/>
                <p:cNvSpPr>
                  <a:spLocks noEditPoints="1"/>
                </p:cNvSpPr>
                <p:nvPr/>
              </p:nvSpPr>
              <p:spPr bwMode="auto">
                <a:xfrm>
                  <a:off x="2128" y="2604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3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8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1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1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8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7"/>
                        <a:pt x="7" y="35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29"/>
                        <a:pt x="81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8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70" y="15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1" name="Freeform 435"/>
                <p:cNvSpPr>
                  <a:spLocks/>
                </p:cNvSpPr>
                <p:nvPr/>
              </p:nvSpPr>
              <p:spPr bwMode="auto">
                <a:xfrm>
                  <a:off x="2055" y="2659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7 h 30"/>
                    <a:gd name="T6" fmla="*/ 25 w 32"/>
                    <a:gd name="T7" fmla="*/ 24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9" y="26"/>
                        <a:pt x="27" y="25"/>
                        <a:pt x="25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2" name="Freeform 436"/>
                <p:cNvSpPr>
                  <a:spLocks/>
                </p:cNvSpPr>
                <p:nvPr/>
              </p:nvSpPr>
              <p:spPr bwMode="auto">
                <a:xfrm>
                  <a:off x="2130" y="2722"/>
                  <a:ext cx="294" cy="29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1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3" name="Freeform 437"/>
                <p:cNvSpPr>
                  <a:spLocks/>
                </p:cNvSpPr>
                <p:nvPr/>
              </p:nvSpPr>
              <p:spPr bwMode="auto">
                <a:xfrm>
                  <a:off x="2033" y="2545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4" name="Freeform 438"/>
                <p:cNvSpPr>
                  <a:spLocks/>
                </p:cNvSpPr>
                <p:nvPr/>
              </p:nvSpPr>
              <p:spPr bwMode="auto">
                <a:xfrm>
                  <a:off x="2033" y="2526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5" name="Freeform 439"/>
                <p:cNvSpPr>
                  <a:spLocks/>
                </p:cNvSpPr>
                <p:nvPr/>
              </p:nvSpPr>
              <p:spPr bwMode="auto">
                <a:xfrm>
                  <a:off x="2033" y="2502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6" name="Freeform 440"/>
                <p:cNvSpPr>
                  <a:spLocks noEditPoints="1"/>
                </p:cNvSpPr>
                <p:nvPr/>
              </p:nvSpPr>
              <p:spPr bwMode="auto">
                <a:xfrm>
                  <a:off x="2128" y="2543"/>
                  <a:ext cx="286" cy="118"/>
                </a:xfrm>
                <a:custGeom>
                  <a:avLst/>
                  <a:gdLst>
                    <a:gd name="T0" fmla="*/ 14 w 121"/>
                    <a:gd name="T1" fmla="*/ 40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3 h 50"/>
                    <a:gd name="T12" fmla="*/ 52 w 121"/>
                    <a:gd name="T13" fmla="*/ 23 h 50"/>
                    <a:gd name="T14" fmla="*/ 49 w 121"/>
                    <a:gd name="T15" fmla="*/ 19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8 h 50"/>
                    <a:gd name="T32" fmla="*/ 116 w 121"/>
                    <a:gd name="T33" fmla="*/ 13 h 50"/>
                    <a:gd name="T34" fmla="*/ 121 w 121"/>
                    <a:gd name="T35" fmla="*/ 17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40 h 50"/>
                    <a:gd name="T62" fmla="*/ 72 w 121"/>
                    <a:gd name="T63" fmla="*/ 10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0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7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40"/>
                      </a:moveTo>
                      <a:cubicBezTo>
                        <a:pt x="10" y="37"/>
                        <a:pt x="7" y="35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9"/>
                      </a:cubicBezTo>
                      <a:cubicBezTo>
                        <a:pt x="48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7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5"/>
                        <a:pt x="78" y="26"/>
                        <a:pt x="79" y="28"/>
                      </a:cubicBezTo>
                      <a:cubicBezTo>
                        <a:pt x="80" y="29"/>
                        <a:pt x="81" y="31"/>
                        <a:pt x="81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8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70" y="15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7" name="Freeform 441"/>
                <p:cNvSpPr>
                  <a:spLocks/>
                </p:cNvSpPr>
                <p:nvPr/>
              </p:nvSpPr>
              <p:spPr bwMode="auto">
                <a:xfrm>
                  <a:off x="2055" y="2597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7 h 30"/>
                    <a:gd name="T6" fmla="*/ 25 w 32"/>
                    <a:gd name="T7" fmla="*/ 24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9" y="26"/>
                        <a:pt x="27" y="25"/>
                        <a:pt x="25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8" name="Freeform 442"/>
                <p:cNvSpPr>
                  <a:spLocks/>
                </p:cNvSpPr>
                <p:nvPr/>
              </p:nvSpPr>
              <p:spPr bwMode="auto">
                <a:xfrm>
                  <a:off x="2130" y="2661"/>
                  <a:ext cx="294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9" name="Freeform 443"/>
                <p:cNvSpPr>
                  <a:spLocks/>
                </p:cNvSpPr>
                <p:nvPr/>
              </p:nvSpPr>
              <p:spPr bwMode="auto">
                <a:xfrm>
                  <a:off x="2033" y="2483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0" name="Freeform 444"/>
                <p:cNvSpPr>
                  <a:spLocks/>
                </p:cNvSpPr>
                <p:nvPr/>
              </p:nvSpPr>
              <p:spPr bwMode="auto">
                <a:xfrm>
                  <a:off x="2033" y="2464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1" name="Freeform 445"/>
                <p:cNvSpPr>
                  <a:spLocks/>
                </p:cNvSpPr>
                <p:nvPr/>
              </p:nvSpPr>
              <p:spPr bwMode="auto">
                <a:xfrm>
                  <a:off x="2033" y="2441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2" name="Freeform 446"/>
                <p:cNvSpPr>
                  <a:spLocks noEditPoints="1"/>
                </p:cNvSpPr>
                <p:nvPr/>
              </p:nvSpPr>
              <p:spPr bwMode="auto">
                <a:xfrm>
                  <a:off x="2128" y="2481"/>
                  <a:ext cx="286" cy="118"/>
                </a:xfrm>
                <a:custGeom>
                  <a:avLst/>
                  <a:gdLst>
                    <a:gd name="T0" fmla="*/ 14 w 121"/>
                    <a:gd name="T1" fmla="*/ 39 h 50"/>
                    <a:gd name="T2" fmla="*/ 5 w 121"/>
                    <a:gd name="T3" fmla="*/ 34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3 h 50"/>
                    <a:gd name="T12" fmla="*/ 52 w 121"/>
                    <a:gd name="T13" fmla="*/ 23 h 50"/>
                    <a:gd name="T14" fmla="*/ 49 w 121"/>
                    <a:gd name="T15" fmla="*/ 18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8 h 50"/>
                    <a:gd name="T32" fmla="*/ 116 w 121"/>
                    <a:gd name="T33" fmla="*/ 13 h 50"/>
                    <a:gd name="T34" fmla="*/ 121 w 121"/>
                    <a:gd name="T35" fmla="*/ 16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39 h 50"/>
                    <a:gd name="T62" fmla="*/ 72 w 121"/>
                    <a:gd name="T63" fmla="*/ 10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0 h 50"/>
                    <a:gd name="T74" fmla="*/ 55 w 121"/>
                    <a:gd name="T75" fmla="*/ 37 h 50"/>
                    <a:gd name="T76" fmla="*/ 58 w 121"/>
                    <a:gd name="T77" fmla="*/ 33 h 50"/>
                    <a:gd name="T78" fmla="*/ 56 w 121"/>
                    <a:gd name="T79" fmla="*/ 27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39"/>
                      </a:moveTo>
                      <a:cubicBezTo>
                        <a:pt x="10" y="37"/>
                        <a:pt x="7" y="35"/>
                        <a:pt x="5" y="34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2"/>
                        <a:pt x="50" y="20"/>
                        <a:pt x="49" y="18"/>
                      </a:cubicBezTo>
                      <a:cubicBezTo>
                        <a:pt x="48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6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4"/>
                        <a:pt x="78" y="26"/>
                        <a:pt x="79" y="28"/>
                      </a:cubicBezTo>
                      <a:cubicBezTo>
                        <a:pt x="80" y="29"/>
                        <a:pt x="81" y="31"/>
                        <a:pt x="81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8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70" y="15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8" y="36"/>
                        <a:pt x="59" y="34"/>
                        <a:pt x="58" y="33"/>
                      </a:cubicBezTo>
                      <a:cubicBezTo>
                        <a:pt x="58" y="31"/>
                        <a:pt x="57" y="29"/>
                        <a:pt x="56" y="2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3" name="Freeform 447"/>
                <p:cNvSpPr>
                  <a:spLocks/>
                </p:cNvSpPr>
                <p:nvPr/>
              </p:nvSpPr>
              <p:spPr bwMode="auto">
                <a:xfrm>
                  <a:off x="2055" y="2535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7 h 30"/>
                    <a:gd name="T6" fmla="*/ 25 w 32"/>
                    <a:gd name="T7" fmla="*/ 24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9" y="26"/>
                        <a:pt x="27" y="25"/>
                        <a:pt x="25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4" name="Freeform 448"/>
                <p:cNvSpPr>
                  <a:spLocks/>
                </p:cNvSpPr>
                <p:nvPr/>
              </p:nvSpPr>
              <p:spPr bwMode="auto">
                <a:xfrm>
                  <a:off x="2130" y="2599"/>
                  <a:ext cx="294" cy="29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5" name="Freeform 449"/>
                <p:cNvSpPr>
                  <a:spLocks/>
                </p:cNvSpPr>
                <p:nvPr/>
              </p:nvSpPr>
              <p:spPr bwMode="auto">
                <a:xfrm>
                  <a:off x="2033" y="2422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6" name="Freeform 450"/>
                <p:cNvSpPr>
                  <a:spLocks/>
                </p:cNvSpPr>
                <p:nvPr/>
              </p:nvSpPr>
              <p:spPr bwMode="auto">
                <a:xfrm>
                  <a:off x="2033" y="2403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7" name="Freeform 451"/>
                <p:cNvSpPr>
                  <a:spLocks/>
                </p:cNvSpPr>
                <p:nvPr/>
              </p:nvSpPr>
              <p:spPr bwMode="auto">
                <a:xfrm>
                  <a:off x="2033" y="2379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8" name="Freeform 452"/>
                <p:cNvSpPr>
                  <a:spLocks noEditPoints="1"/>
                </p:cNvSpPr>
                <p:nvPr/>
              </p:nvSpPr>
              <p:spPr bwMode="auto">
                <a:xfrm>
                  <a:off x="2128" y="2419"/>
                  <a:ext cx="286" cy="119"/>
                </a:xfrm>
                <a:custGeom>
                  <a:avLst/>
                  <a:gdLst>
                    <a:gd name="T0" fmla="*/ 14 w 121"/>
                    <a:gd name="T1" fmla="*/ 39 h 50"/>
                    <a:gd name="T2" fmla="*/ 5 w 121"/>
                    <a:gd name="T3" fmla="*/ 33 h 50"/>
                    <a:gd name="T4" fmla="*/ 0 w 121"/>
                    <a:gd name="T5" fmla="*/ 29 h 50"/>
                    <a:gd name="T6" fmla="*/ 18 w 121"/>
                    <a:gd name="T7" fmla="*/ 25 h 50"/>
                    <a:gd name="T8" fmla="*/ 21 w 121"/>
                    <a:gd name="T9" fmla="*/ 29 h 50"/>
                    <a:gd name="T10" fmla="*/ 28 w 121"/>
                    <a:gd name="T11" fmla="*/ 33 h 50"/>
                    <a:gd name="T12" fmla="*/ 52 w 121"/>
                    <a:gd name="T13" fmla="*/ 23 h 50"/>
                    <a:gd name="T14" fmla="*/ 49 w 121"/>
                    <a:gd name="T15" fmla="*/ 18 h 50"/>
                    <a:gd name="T16" fmla="*/ 47 w 121"/>
                    <a:gd name="T17" fmla="*/ 14 h 50"/>
                    <a:gd name="T18" fmla="*/ 50 w 121"/>
                    <a:gd name="T19" fmla="*/ 9 h 50"/>
                    <a:gd name="T20" fmla="*/ 57 w 121"/>
                    <a:gd name="T21" fmla="*/ 5 h 50"/>
                    <a:gd name="T22" fmla="*/ 76 w 121"/>
                    <a:gd name="T23" fmla="*/ 1 h 50"/>
                    <a:gd name="T24" fmla="*/ 96 w 121"/>
                    <a:gd name="T25" fmla="*/ 4 h 50"/>
                    <a:gd name="T26" fmla="*/ 106 w 121"/>
                    <a:gd name="T27" fmla="*/ 0 h 50"/>
                    <a:gd name="T28" fmla="*/ 117 w 121"/>
                    <a:gd name="T29" fmla="*/ 4 h 50"/>
                    <a:gd name="T30" fmla="*/ 108 w 121"/>
                    <a:gd name="T31" fmla="*/ 8 h 50"/>
                    <a:gd name="T32" fmla="*/ 116 w 121"/>
                    <a:gd name="T33" fmla="*/ 13 h 50"/>
                    <a:gd name="T34" fmla="*/ 121 w 121"/>
                    <a:gd name="T35" fmla="*/ 16 h 50"/>
                    <a:gd name="T36" fmla="*/ 105 w 121"/>
                    <a:gd name="T37" fmla="*/ 20 h 50"/>
                    <a:gd name="T38" fmla="*/ 102 w 121"/>
                    <a:gd name="T39" fmla="*/ 17 h 50"/>
                    <a:gd name="T40" fmla="*/ 96 w 121"/>
                    <a:gd name="T41" fmla="*/ 14 h 50"/>
                    <a:gd name="T42" fmla="*/ 76 w 121"/>
                    <a:gd name="T43" fmla="*/ 23 h 50"/>
                    <a:gd name="T44" fmla="*/ 79 w 121"/>
                    <a:gd name="T45" fmla="*/ 28 h 50"/>
                    <a:gd name="T46" fmla="*/ 81 w 121"/>
                    <a:gd name="T47" fmla="*/ 33 h 50"/>
                    <a:gd name="T48" fmla="*/ 79 w 121"/>
                    <a:gd name="T49" fmla="*/ 38 h 50"/>
                    <a:gd name="T50" fmla="*/ 72 w 121"/>
                    <a:gd name="T51" fmla="*/ 43 h 50"/>
                    <a:gd name="T52" fmla="*/ 50 w 121"/>
                    <a:gd name="T53" fmla="*/ 48 h 50"/>
                    <a:gd name="T54" fmla="*/ 27 w 121"/>
                    <a:gd name="T55" fmla="*/ 45 h 50"/>
                    <a:gd name="T56" fmla="*/ 15 w 121"/>
                    <a:gd name="T57" fmla="*/ 50 h 50"/>
                    <a:gd name="T58" fmla="*/ 3 w 121"/>
                    <a:gd name="T59" fmla="*/ 44 h 50"/>
                    <a:gd name="T60" fmla="*/ 14 w 121"/>
                    <a:gd name="T61" fmla="*/ 39 h 50"/>
                    <a:gd name="T62" fmla="*/ 72 w 121"/>
                    <a:gd name="T63" fmla="*/ 10 h 50"/>
                    <a:gd name="T64" fmla="*/ 69 w 121"/>
                    <a:gd name="T65" fmla="*/ 14 h 50"/>
                    <a:gd name="T66" fmla="*/ 72 w 121"/>
                    <a:gd name="T67" fmla="*/ 19 h 50"/>
                    <a:gd name="T68" fmla="*/ 90 w 121"/>
                    <a:gd name="T69" fmla="*/ 11 h 50"/>
                    <a:gd name="T70" fmla="*/ 80 w 121"/>
                    <a:gd name="T71" fmla="*/ 9 h 50"/>
                    <a:gd name="T72" fmla="*/ 72 w 121"/>
                    <a:gd name="T73" fmla="*/ 10 h 50"/>
                    <a:gd name="T74" fmla="*/ 55 w 121"/>
                    <a:gd name="T75" fmla="*/ 37 h 50"/>
                    <a:gd name="T76" fmla="*/ 58 w 121"/>
                    <a:gd name="T77" fmla="*/ 32 h 50"/>
                    <a:gd name="T78" fmla="*/ 56 w 121"/>
                    <a:gd name="T79" fmla="*/ 27 h 50"/>
                    <a:gd name="T80" fmla="*/ 35 w 121"/>
                    <a:gd name="T81" fmla="*/ 37 h 50"/>
                    <a:gd name="T82" fmla="*/ 46 w 121"/>
                    <a:gd name="T83" fmla="*/ 39 h 50"/>
                    <a:gd name="T84" fmla="*/ 55 w 121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0">
                      <a:moveTo>
                        <a:pt x="14" y="39"/>
                      </a:moveTo>
                      <a:cubicBezTo>
                        <a:pt x="10" y="37"/>
                        <a:pt x="7" y="35"/>
                        <a:pt x="5" y="33"/>
                      </a:cubicBezTo>
                      <a:cubicBezTo>
                        <a:pt x="2" y="32"/>
                        <a:pt x="1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9" y="26"/>
                        <a:pt x="20" y="27"/>
                        <a:pt x="21" y="29"/>
                      </a:cubicBezTo>
                      <a:cubicBezTo>
                        <a:pt x="23" y="30"/>
                        <a:pt x="25" y="32"/>
                        <a:pt x="28" y="33"/>
                      </a:cubicBezTo>
                      <a:cubicBezTo>
                        <a:pt x="52" y="23"/>
                        <a:pt x="52" y="23"/>
                        <a:pt x="52" y="23"/>
                      </a:cubicBezTo>
                      <a:cubicBezTo>
                        <a:pt x="51" y="21"/>
                        <a:pt x="50" y="20"/>
                        <a:pt x="49" y="18"/>
                      </a:cubicBezTo>
                      <a:cubicBezTo>
                        <a:pt x="48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50" y="9"/>
                      </a:cubicBezTo>
                      <a:cubicBezTo>
                        <a:pt x="51" y="8"/>
                        <a:pt x="53" y="6"/>
                        <a:pt x="57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2" y="10"/>
                        <a:pt x="114" y="11"/>
                        <a:pt x="116" y="13"/>
                      </a:cubicBezTo>
                      <a:cubicBezTo>
                        <a:pt x="118" y="14"/>
                        <a:pt x="120" y="15"/>
                        <a:pt x="121" y="16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04" y="19"/>
                        <a:pt x="103" y="18"/>
                        <a:pt x="102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7" y="24"/>
                        <a:pt x="78" y="26"/>
                        <a:pt x="79" y="28"/>
                      </a:cubicBezTo>
                      <a:cubicBezTo>
                        <a:pt x="80" y="29"/>
                        <a:pt x="81" y="31"/>
                        <a:pt x="81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8" y="40"/>
                        <a:pt x="76" y="41"/>
                        <a:pt x="72" y="43"/>
                      </a:cubicBezTo>
                      <a:cubicBezTo>
                        <a:pt x="65" y="46"/>
                        <a:pt x="57" y="48"/>
                        <a:pt x="50" y="48"/>
                      </a:cubicBezTo>
                      <a:cubicBezTo>
                        <a:pt x="42" y="48"/>
                        <a:pt x="34" y="47"/>
                        <a:pt x="27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70" y="15"/>
                        <a:pt x="70" y="17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9"/>
                        <a:pt x="83" y="9"/>
                        <a:pt x="80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8" y="35"/>
                        <a:pt x="59" y="34"/>
                        <a:pt x="58" y="32"/>
                      </a:cubicBezTo>
                      <a:cubicBezTo>
                        <a:pt x="58" y="31"/>
                        <a:pt x="57" y="29"/>
                        <a:pt x="56" y="2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8"/>
                        <a:pt x="42" y="39"/>
                        <a:pt x="46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9" name="Freeform 453"/>
                <p:cNvSpPr>
                  <a:spLocks/>
                </p:cNvSpPr>
                <p:nvPr/>
              </p:nvSpPr>
              <p:spPr bwMode="auto">
                <a:xfrm>
                  <a:off x="2055" y="2474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7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29" y="26"/>
                        <a:pt x="27" y="25"/>
                        <a:pt x="25" y="23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0" name="Freeform 454"/>
                <p:cNvSpPr>
                  <a:spLocks/>
                </p:cNvSpPr>
                <p:nvPr/>
              </p:nvSpPr>
              <p:spPr bwMode="auto">
                <a:xfrm>
                  <a:off x="2130" y="2538"/>
                  <a:ext cx="294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1" name="Freeform 455"/>
                <p:cNvSpPr>
                  <a:spLocks/>
                </p:cNvSpPr>
                <p:nvPr/>
              </p:nvSpPr>
              <p:spPr bwMode="auto">
                <a:xfrm>
                  <a:off x="2033" y="2360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2" name="Freeform 456"/>
                <p:cNvSpPr>
                  <a:spLocks/>
                </p:cNvSpPr>
                <p:nvPr/>
              </p:nvSpPr>
              <p:spPr bwMode="auto">
                <a:xfrm>
                  <a:off x="2033" y="2341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3" name="Freeform 457"/>
                <p:cNvSpPr>
                  <a:spLocks/>
                </p:cNvSpPr>
                <p:nvPr/>
              </p:nvSpPr>
              <p:spPr bwMode="auto">
                <a:xfrm>
                  <a:off x="2033" y="2318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4" name="Freeform 458"/>
                <p:cNvSpPr>
                  <a:spLocks noEditPoints="1"/>
                </p:cNvSpPr>
                <p:nvPr/>
              </p:nvSpPr>
              <p:spPr bwMode="auto">
                <a:xfrm>
                  <a:off x="2128" y="2356"/>
                  <a:ext cx="286" cy="120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30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5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9 h 51"/>
                    <a:gd name="T46" fmla="*/ 81 w 121"/>
                    <a:gd name="T47" fmla="*/ 34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2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8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8 h 51"/>
                    <a:gd name="T82" fmla="*/ 46 w 121"/>
                    <a:gd name="T83" fmla="*/ 40 h 51"/>
                    <a:gd name="T84" fmla="*/ 55 w 121"/>
                    <a:gd name="T85" fmla="*/ 3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3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30"/>
                      </a:cubicBezTo>
                      <a:cubicBezTo>
                        <a:pt x="23" y="31"/>
                        <a:pt x="25" y="33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9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3"/>
                        <a:pt x="96" y="5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9"/>
                      </a:cubicBezTo>
                      <a:cubicBezTo>
                        <a:pt x="80" y="30"/>
                        <a:pt x="81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1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86" y="10"/>
                        <a:pt x="83" y="10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8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9" y="39"/>
                        <a:pt x="42" y="40"/>
                        <a:pt x="46" y="40"/>
                      </a:cubicBezTo>
                      <a:cubicBezTo>
                        <a:pt x="49" y="40"/>
                        <a:pt x="52" y="39"/>
                        <a:pt x="55" y="3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5" name="Freeform 459"/>
                <p:cNvSpPr>
                  <a:spLocks/>
                </p:cNvSpPr>
                <p:nvPr/>
              </p:nvSpPr>
              <p:spPr bwMode="auto">
                <a:xfrm>
                  <a:off x="2055" y="2412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6"/>
                        <a:pt x="27" y="24"/>
                        <a:pt x="25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6" name="Freeform 460"/>
                <p:cNvSpPr>
                  <a:spLocks/>
                </p:cNvSpPr>
                <p:nvPr/>
              </p:nvSpPr>
              <p:spPr bwMode="auto">
                <a:xfrm>
                  <a:off x="2130" y="2476"/>
                  <a:ext cx="294" cy="29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7" y="7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7" name="Freeform 461"/>
                <p:cNvSpPr>
                  <a:spLocks/>
                </p:cNvSpPr>
                <p:nvPr/>
              </p:nvSpPr>
              <p:spPr bwMode="auto">
                <a:xfrm>
                  <a:off x="2033" y="2299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8" name="Freeform 462"/>
                <p:cNvSpPr>
                  <a:spLocks/>
                </p:cNvSpPr>
                <p:nvPr/>
              </p:nvSpPr>
              <p:spPr bwMode="auto">
                <a:xfrm>
                  <a:off x="2033" y="2280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9" name="Freeform 463"/>
                <p:cNvSpPr>
                  <a:spLocks/>
                </p:cNvSpPr>
                <p:nvPr/>
              </p:nvSpPr>
              <p:spPr bwMode="auto">
                <a:xfrm>
                  <a:off x="2033" y="2256"/>
                  <a:ext cx="488" cy="211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0" name="Freeform 464"/>
                <p:cNvSpPr>
                  <a:spLocks noEditPoints="1"/>
                </p:cNvSpPr>
                <p:nvPr/>
              </p:nvSpPr>
              <p:spPr bwMode="auto">
                <a:xfrm>
                  <a:off x="2128" y="2294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30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5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9 h 51"/>
                    <a:gd name="T46" fmla="*/ 81 w 121"/>
                    <a:gd name="T47" fmla="*/ 34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2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40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3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30"/>
                      </a:cubicBezTo>
                      <a:cubicBezTo>
                        <a:pt x="23" y="31"/>
                        <a:pt x="25" y="33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9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3"/>
                        <a:pt x="96" y="5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9"/>
                      </a:cubicBezTo>
                      <a:cubicBezTo>
                        <a:pt x="80" y="30"/>
                        <a:pt x="81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86" y="10"/>
                        <a:pt x="83" y="10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40"/>
                        <a:pt x="46" y="40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1" name="Freeform 465"/>
                <p:cNvSpPr>
                  <a:spLocks noEditPoints="1"/>
                </p:cNvSpPr>
                <p:nvPr/>
              </p:nvSpPr>
              <p:spPr bwMode="auto">
                <a:xfrm>
                  <a:off x="2104" y="2417"/>
                  <a:ext cx="8" cy="5"/>
                </a:xfrm>
                <a:custGeom>
                  <a:avLst/>
                  <a:gdLst>
                    <a:gd name="T0" fmla="*/ 0 w 3"/>
                    <a:gd name="T1" fmla="*/ 0 h 2"/>
                    <a:gd name="T2" fmla="*/ 3 w 3"/>
                    <a:gd name="T3" fmla="*/ 2 h 2"/>
                    <a:gd name="T4" fmla="*/ 3 w 3"/>
                    <a:gd name="T5" fmla="*/ 2 h 2"/>
                    <a:gd name="T6" fmla="*/ 0 w 3"/>
                    <a:gd name="T7" fmla="*/ 0 h 2"/>
                    <a:gd name="T8" fmla="*/ 0 w 3"/>
                    <a:gd name="T9" fmla="*/ 0 h 2"/>
                    <a:gd name="T10" fmla="*/ 0 w 3"/>
                    <a:gd name="T11" fmla="*/ 0 h 2"/>
                    <a:gd name="T12" fmla="*/ 0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1"/>
                        <a:pt x="2" y="1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1" y="1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85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2" name="Freeform 466"/>
                <p:cNvSpPr>
                  <a:spLocks/>
                </p:cNvSpPr>
                <p:nvPr/>
              </p:nvSpPr>
              <p:spPr bwMode="auto">
                <a:xfrm>
                  <a:off x="2055" y="2351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1 w 32"/>
                    <a:gd name="T3" fmla="*/ 28 h 30"/>
                    <a:gd name="T4" fmla="*/ 21 w 32"/>
                    <a:gd name="T5" fmla="*/ 28 h 30"/>
                    <a:gd name="T6" fmla="*/ 21 w 32"/>
                    <a:gd name="T7" fmla="*/ 28 h 30"/>
                    <a:gd name="T8" fmla="*/ 24 w 32"/>
                    <a:gd name="T9" fmla="*/ 30 h 30"/>
                    <a:gd name="T10" fmla="*/ 32 w 32"/>
                    <a:gd name="T11" fmla="*/ 26 h 30"/>
                    <a:gd name="T12" fmla="*/ 25 w 32"/>
                    <a:gd name="T13" fmla="*/ 23 h 30"/>
                    <a:gd name="T14" fmla="*/ 2 w 32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0"/>
                        <a:pt x="6" y="20"/>
                        <a:pt x="21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1" y="28"/>
                        <a:pt x="21" y="28"/>
                        <a:pt x="21" y="28"/>
                      </a:cubicBezTo>
                      <a:cubicBezTo>
                        <a:pt x="22" y="29"/>
                        <a:pt x="23" y="29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3" name="Freeform 467"/>
                <p:cNvSpPr>
                  <a:spLocks/>
                </p:cNvSpPr>
                <p:nvPr/>
              </p:nvSpPr>
              <p:spPr bwMode="auto">
                <a:xfrm>
                  <a:off x="2130" y="2412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1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2" y="11"/>
                      </a:cubicBezTo>
                      <a:cubicBezTo>
                        <a:pt x="40" y="11"/>
                        <a:pt x="18" y="8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1"/>
                        <a:pt x="124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4" name="Freeform 468"/>
                <p:cNvSpPr>
                  <a:spLocks/>
                </p:cNvSpPr>
                <p:nvPr/>
              </p:nvSpPr>
              <p:spPr bwMode="auto">
                <a:xfrm>
                  <a:off x="2033" y="2237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5" name="Freeform 469"/>
                <p:cNvSpPr>
                  <a:spLocks/>
                </p:cNvSpPr>
                <p:nvPr/>
              </p:nvSpPr>
              <p:spPr bwMode="auto">
                <a:xfrm>
                  <a:off x="2033" y="2218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6" name="Freeform 470"/>
                <p:cNvSpPr>
                  <a:spLocks/>
                </p:cNvSpPr>
                <p:nvPr/>
              </p:nvSpPr>
              <p:spPr bwMode="auto">
                <a:xfrm>
                  <a:off x="2033" y="2195"/>
                  <a:ext cx="488" cy="210"/>
                </a:xfrm>
                <a:custGeom>
                  <a:avLst/>
                  <a:gdLst>
                    <a:gd name="T0" fmla="*/ 172 w 206"/>
                    <a:gd name="T1" fmla="*/ 71 h 89"/>
                    <a:gd name="T2" fmla="*/ 34 w 206"/>
                    <a:gd name="T3" fmla="*/ 71 h 89"/>
                    <a:gd name="T4" fmla="*/ 42 w 206"/>
                    <a:gd name="T5" fmla="*/ 13 h 89"/>
                    <a:gd name="T6" fmla="*/ 164 w 206"/>
                    <a:gd name="T7" fmla="*/ 13 h 89"/>
                    <a:gd name="T8" fmla="*/ 172 w 206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5" y="28"/>
                        <a:pt x="42" y="13"/>
                      </a:cubicBezTo>
                      <a:cubicBezTo>
                        <a:pt x="77" y="0"/>
                        <a:pt x="130" y="0"/>
                        <a:pt x="164" y="13"/>
                      </a:cubicBezTo>
                      <a:cubicBezTo>
                        <a:pt x="201" y="28"/>
                        <a:pt x="206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7" name="Freeform 471"/>
                <p:cNvSpPr>
                  <a:spLocks noEditPoints="1"/>
                </p:cNvSpPr>
                <p:nvPr/>
              </p:nvSpPr>
              <p:spPr bwMode="auto">
                <a:xfrm>
                  <a:off x="2128" y="2232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30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5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9 h 51"/>
                    <a:gd name="T46" fmla="*/ 81 w 121"/>
                    <a:gd name="T47" fmla="*/ 34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2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3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30"/>
                      </a:cubicBezTo>
                      <a:cubicBezTo>
                        <a:pt x="23" y="31"/>
                        <a:pt x="25" y="33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9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3"/>
                        <a:pt x="96" y="5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9"/>
                      </a:cubicBezTo>
                      <a:cubicBezTo>
                        <a:pt x="80" y="30"/>
                        <a:pt x="81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86" y="10"/>
                        <a:pt x="83" y="10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40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8" name="Freeform 472"/>
                <p:cNvSpPr>
                  <a:spLocks/>
                </p:cNvSpPr>
                <p:nvPr/>
              </p:nvSpPr>
              <p:spPr bwMode="auto">
                <a:xfrm>
                  <a:off x="2055" y="2289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9" name="Freeform 473"/>
                <p:cNvSpPr>
                  <a:spLocks/>
                </p:cNvSpPr>
                <p:nvPr/>
              </p:nvSpPr>
              <p:spPr bwMode="auto">
                <a:xfrm>
                  <a:off x="2130" y="2353"/>
                  <a:ext cx="294" cy="29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0" name="Freeform 474"/>
                <p:cNvSpPr>
                  <a:spLocks/>
                </p:cNvSpPr>
                <p:nvPr/>
              </p:nvSpPr>
              <p:spPr bwMode="auto">
                <a:xfrm>
                  <a:off x="2033" y="2176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1" name="Freeform 475"/>
                <p:cNvSpPr>
                  <a:spLocks/>
                </p:cNvSpPr>
                <p:nvPr/>
              </p:nvSpPr>
              <p:spPr bwMode="auto">
                <a:xfrm>
                  <a:off x="2033" y="2157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2" name="Freeform 476"/>
                <p:cNvSpPr>
                  <a:spLocks/>
                </p:cNvSpPr>
                <p:nvPr/>
              </p:nvSpPr>
              <p:spPr bwMode="auto">
                <a:xfrm>
                  <a:off x="2033" y="2131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3" name="Freeform 477"/>
                <p:cNvSpPr>
                  <a:spLocks noEditPoints="1"/>
                </p:cNvSpPr>
                <p:nvPr/>
              </p:nvSpPr>
              <p:spPr bwMode="auto">
                <a:xfrm>
                  <a:off x="2128" y="2171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5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9 h 51"/>
                    <a:gd name="T46" fmla="*/ 81 w 121"/>
                    <a:gd name="T47" fmla="*/ 34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2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3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3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9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3"/>
                        <a:pt x="96" y="5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9"/>
                      </a:cubicBezTo>
                      <a:cubicBezTo>
                        <a:pt x="80" y="30"/>
                        <a:pt x="81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86" y="10"/>
                        <a:pt x="83" y="9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4" name="Freeform 478"/>
                <p:cNvSpPr>
                  <a:spLocks noEditPoints="1"/>
                </p:cNvSpPr>
                <p:nvPr/>
              </p:nvSpPr>
              <p:spPr bwMode="auto">
                <a:xfrm>
                  <a:off x="2102" y="2294"/>
                  <a:ext cx="10" cy="5"/>
                </a:xfrm>
                <a:custGeom>
                  <a:avLst/>
                  <a:gdLst>
                    <a:gd name="T0" fmla="*/ 0 w 4"/>
                    <a:gd name="T1" fmla="*/ 0 h 2"/>
                    <a:gd name="T2" fmla="*/ 4 w 4"/>
                    <a:gd name="T3" fmla="*/ 2 h 2"/>
                    <a:gd name="T4" fmla="*/ 4 w 4"/>
                    <a:gd name="T5" fmla="*/ 2 h 2"/>
                    <a:gd name="T6" fmla="*/ 0 w 4"/>
                    <a:gd name="T7" fmla="*/ 0 h 2"/>
                    <a:gd name="T8" fmla="*/ 0 w 4"/>
                    <a:gd name="T9" fmla="*/ 0 h 2"/>
                    <a:gd name="T10" fmla="*/ 0 w 4"/>
                    <a:gd name="T11" fmla="*/ 0 h 2"/>
                    <a:gd name="T12" fmla="*/ 0 w 4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">
                      <a:moveTo>
                        <a:pt x="0" y="0"/>
                      </a:moveTo>
                      <a:cubicBezTo>
                        <a:pt x="1" y="1"/>
                        <a:pt x="2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1"/>
                        <a:pt x="1" y="1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085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5" name="Freeform 479"/>
                <p:cNvSpPr>
                  <a:spLocks/>
                </p:cNvSpPr>
                <p:nvPr/>
              </p:nvSpPr>
              <p:spPr bwMode="auto">
                <a:xfrm>
                  <a:off x="2057" y="2228"/>
                  <a:ext cx="73" cy="71"/>
                </a:xfrm>
                <a:custGeom>
                  <a:avLst/>
                  <a:gdLst>
                    <a:gd name="T0" fmla="*/ 1 w 31"/>
                    <a:gd name="T1" fmla="*/ 0 h 30"/>
                    <a:gd name="T2" fmla="*/ 19 w 31"/>
                    <a:gd name="T3" fmla="*/ 28 h 30"/>
                    <a:gd name="T4" fmla="*/ 19 w 31"/>
                    <a:gd name="T5" fmla="*/ 28 h 30"/>
                    <a:gd name="T6" fmla="*/ 19 w 31"/>
                    <a:gd name="T7" fmla="*/ 28 h 30"/>
                    <a:gd name="T8" fmla="*/ 23 w 31"/>
                    <a:gd name="T9" fmla="*/ 30 h 30"/>
                    <a:gd name="T10" fmla="*/ 31 w 31"/>
                    <a:gd name="T11" fmla="*/ 26 h 30"/>
                    <a:gd name="T12" fmla="*/ 24 w 31"/>
                    <a:gd name="T13" fmla="*/ 23 h 30"/>
                    <a:gd name="T14" fmla="*/ 1 w 31"/>
                    <a:gd name="T15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30">
                      <a:moveTo>
                        <a:pt x="1" y="0"/>
                      </a:moveTo>
                      <a:cubicBezTo>
                        <a:pt x="0" y="10"/>
                        <a:pt x="5" y="20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20" y="29"/>
                        <a:pt x="21" y="29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8" y="25"/>
                        <a:pt x="26" y="24"/>
                        <a:pt x="24" y="23"/>
                      </a:cubicBezTo>
                      <a:cubicBezTo>
                        <a:pt x="10" y="17"/>
                        <a:pt x="3" y="8"/>
                        <a:pt x="1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6" name="Freeform 480"/>
                <p:cNvSpPr>
                  <a:spLocks/>
                </p:cNvSpPr>
                <p:nvPr/>
              </p:nvSpPr>
              <p:spPr bwMode="auto">
                <a:xfrm>
                  <a:off x="2130" y="2292"/>
                  <a:ext cx="294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7" name="Freeform 481"/>
                <p:cNvSpPr>
                  <a:spLocks/>
                </p:cNvSpPr>
                <p:nvPr/>
              </p:nvSpPr>
              <p:spPr bwMode="auto">
                <a:xfrm>
                  <a:off x="2033" y="2114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8" name="Freeform 482"/>
                <p:cNvSpPr>
                  <a:spLocks/>
                </p:cNvSpPr>
                <p:nvPr/>
              </p:nvSpPr>
              <p:spPr bwMode="auto">
                <a:xfrm>
                  <a:off x="2033" y="2095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9" name="Freeform 483"/>
                <p:cNvSpPr>
                  <a:spLocks/>
                </p:cNvSpPr>
                <p:nvPr/>
              </p:nvSpPr>
              <p:spPr bwMode="auto">
                <a:xfrm>
                  <a:off x="2033" y="2069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0" name="Freeform 484"/>
                <p:cNvSpPr>
                  <a:spLocks noEditPoints="1"/>
                </p:cNvSpPr>
                <p:nvPr/>
              </p:nvSpPr>
              <p:spPr bwMode="auto">
                <a:xfrm>
                  <a:off x="2128" y="2109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4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9 h 51"/>
                    <a:gd name="T46" fmla="*/ 81 w 121"/>
                    <a:gd name="T47" fmla="*/ 34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2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2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9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3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9"/>
                      </a:cubicBezTo>
                      <a:cubicBezTo>
                        <a:pt x="80" y="30"/>
                        <a:pt x="81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86" y="10"/>
                        <a:pt x="83" y="9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1" name="Freeform 485"/>
                <p:cNvSpPr>
                  <a:spLocks/>
                </p:cNvSpPr>
                <p:nvPr/>
              </p:nvSpPr>
              <p:spPr bwMode="auto">
                <a:xfrm>
                  <a:off x="2055" y="2166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2" name="Freeform 486"/>
                <p:cNvSpPr>
                  <a:spLocks/>
                </p:cNvSpPr>
                <p:nvPr/>
              </p:nvSpPr>
              <p:spPr bwMode="auto">
                <a:xfrm>
                  <a:off x="2130" y="2228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2" y="11"/>
                      </a:cubicBezTo>
                      <a:cubicBezTo>
                        <a:pt x="40" y="11"/>
                        <a:pt x="17" y="8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1"/>
                        <a:pt x="124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3" name="Freeform 487"/>
                <p:cNvSpPr>
                  <a:spLocks/>
                </p:cNvSpPr>
                <p:nvPr/>
              </p:nvSpPr>
              <p:spPr bwMode="auto">
                <a:xfrm>
                  <a:off x="2033" y="2053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4" name="Freeform 488"/>
                <p:cNvSpPr>
                  <a:spLocks/>
                </p:cNvSpPr>
                <p:nvPr/>
              </p:nvSpPr>
              <p:spPr bwMode="auto">
                <a:xfrm>
                  <a:off x="2033" y="2034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5" name="Freeform 489"/>
                <p:cNvSpPr>
                  <a:spLocks/>
                </p:cNvSpPr>
                <p:nvPr/>
              </p:nvSpPr>
              <p:spPr bwMode="auto">
                <a:xfrm>
                  <a:off x="2033" y="2008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490"/>
                <p:cNvSpPr>
                  <a:spLocks noEditPoints="1"/>
                </p:cNvSpPr>
                <p:nvPr/>
              </p:nvSpPr>
              <p:spPr bwMode="auto">
                <a:xfrm>
                  <a:off x="2128" y="2048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4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8 h 51"/>
                    <a:gd name="T46" fmla="*/ 81 w 121"/>
                    <a:gd name="T47" fmla="*/ 34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1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2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9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8"/>
                      </a:cubicBezTo>
                      <a:cubicBezTo>
                        <a:pt x="80" y="30"/>
                        <a:pt x="81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491"/>
                <p:cNvSpPr>
                  <a:spLocks/>
                </p:cNvSpPr>
                <p:nvPr/>
              </p:nvSpPr>
              <p:spPr bwMode="auto">
                <a:xfrm>
                  <a:off x="2055" y="2105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492"/>
                <p:cNvSpPr>
                  <a:spLocks/>
                </p:cNvSpPr>
                <p:nvPr/>
              </p:nvSpPr>
              <p:spPr bwMode="auto">
                <a:xfrm>
                  <a:off x="2130" y="2169"/>
                  <a:ext cx="294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1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6" y="7"/>
                        <a:pt x="84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7" y="8"/>
                        <a:pt x="40" y="12"/>
                        <a:pt x="62" y="12"/>
                      </a:cubicBezTo>
                      <a:cubicBezTo>
                        <a:pt x="84" y="12"/>
                        <a:pt x="106" y="8"/>
                        <a:pt x="123" y="0"/>
                      </a:cubicBezTo>
                      <a:cubicBezTo>
                        <a:pt x="123" y="0"/>
                        <a:pt x="123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493"/>
                <p:cNvSpPr>
                  <a:spLocks/>
                </p:cNvSpPr>
                <p:nvPr/>
              </p:nvSpPr>
              <p:spPr bwMode="auto">
                <a:xfrm>
                  <a:off x="2033" y="1991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494"/>
                <p:cNvSpPr>
                  <a:spLocks/>
                </p:cNvSpPr>
                <p:nvPr/>
              </p:nvSpPr>
              <p:spPr bwMode="auto">
                <a:xfrm>
                  <a:off x="2033" y="1972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495"/>
                <p:cNvSpPr>
                  <a:spLocks/>
                </p:cNvSpPr>
                <p:nvPr/>
              </p:nvSpPr>
              <p:spPr bwMode="auto">
                <a:xfrm>
                  <a:off x="2033" y="1946"/>
                  <a:ext cx="488" cy="213"/>
                </a:xfrm>
                <a:custGeom>
                  <a:avLst/>
                  <a:gdLst>
                    <a:gd name="T0" fmla="*/ 172 w 206"/>
                    <a:gd name="T1" fmla="*/ 72 h 90"/>
                    <a:gd name="T2" fmla="*/ 34 w 206"/>
                    <a:gd name="T3" fmla="*/ 72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496"/>
                <p:cNvSpPr>
                  <a:spLocks noEditPoints="1"/>
                </p:cNvSpPr>
                <p:nvPr/>
              </p:nvSpPr>
              <p:spPr bwMode="auto">
                <a:xfrm>
                  <a:off x="2128" y="1986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4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5 h 51"/>
                    <a:gd name="T42" fmla="*/ 76 w 121"/>
                    <a:gd name="T43" fmla="*/ 24 h 51"/>
                    <a:gd name="T44" fmla="*/ 79 w 121"/>
                    <a:gd name="T45" fmla="*/ 28 h 51"/>
                    <a:gd name="T46" fmla="*/ 81 w 121"/>
                    <a:gd name="T47" fmla="*/ 33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6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1 h 51"/>
                    <a:gd name="T70" fmla="*/ 80 w 121"/>
                    <a:gd name="T71" fmla="*/ 10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2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50" y="10"/>
                      </a:cubicBezTo>
                      <a:cubicBezTo>
                        <a:pt x="51" y="8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2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1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8"/>
                      </a:cubicBezTo>
                      <a:cubicBezTo>
                        <a:pt x="80" y="30"/>
                        <a:pt x="81" y="32"/>
                        <a:pt x="81" y="33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497"/>
                <p:cNvSpPr>
                  <a:spLocks/>
                </p:cNvSpPr>
                <p:nvPr/>
              </p:nvSpPr>
              <p:spPr bwMode="auto">
                <a:xfrm>
                  <a:off x="2055" y="2043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498"/>
                <p:cNvSpPr>
                  <a:spLocks/>
                </p:cNvSpPr>
                <p:nvPr/>
              </p:nvSpPr>
              <p:spPr bwMode="auto">
                <a:xfrm>
                  <a:off x="2130" y="2105"/>
                  <a:ext cx="294" cy="30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1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2" y="11"/>
                      </a:cubicBezTo>
                      <a:cubicBezTo>
                        <a:pt x="40" y="11"/>
                        <a:pt x="18" y="8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1"/>
                        <a:pt x="123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499"/>
                <p:cNvSpPr>
                  <a:spLocks/>
                </p:cNvSpPr>
                <p:nvPr/>
              </p:nvSpPr>
              <p:spPr bwMode="auto">
                <a:xfrm>
                  <a:off x="2033" y="1929"/>
                  <a:ext cx="488" cy="214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500"/>
                <p:cNvSpPr>
                  <a:spLocks/>
                </p:cNvSpPr>
                <p:nvPr/>
              </p:nvSpPr>
              <p:spPr bwMode="auto">
                <a:xfrm>
                  <a:off x="2033" y="1911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501"/>
                <p:cNvSpPr>
                  <a:spLocks/>
                </p:cNvSpPr>
                <p:nvPr/>
              </p:nvSpPr>
              <p:spPr bwMode="auto">
                <a:xfrm>
                  <a:off x="2033" y="1885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9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9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502"/>
                <p:cNvSpPr>
                  <a:spLocks noEditPoints="1"/>
                </p:cNvSpPr>
                <p:nvPr/>
              </p:nvSpPr>
              <p:spPr bwMode="auto">
                <a:xfrm>
                  <a:off x="2128" y="1925"/>
                  <a:ext cx="286" cy="120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5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4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4 h 51"/>
                    <a:gd name="T42" fmla="*/ 76 w 121"/>
                    <a:gd name="T43" fmla="*/ 24 h 51"/>
                    <a:gd name="T44" fmla="*/ 79 w 121"/>
                    <a:gd name="T45" fmla="*/ 28 h 51"/>
                    <a:gd name="T46" fmla="*/ 81 w 121"/>
                    <a:gd name="T47" fmla="*/ 33 h 51"/>
                    <a:gd name="T48" fmla="*/ 79 w 121"/>
                    <a:gd name="T49" fmla="*/ 39 h 51"/>
                    <a:gd name="T50" fmla="*/ 72 w 121"/>
                    <a:gd name="T51" fmla="*/ 44 h 51"/>
                    <a:gd name="T52" fmla="*/ 50 w 121"/>
                    <a:gd name="T53" fmla="*/ 49 h 51"/>
                    <a:gd name="T54" fmla="*/ 27 w 121"/>
                    <a:gd name="T55" fmla="*/ 45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1 h 51"/>
                    <a:gd name="T70" fmla="*/ 80 w 121"/>
                    <a:gd name="T71" fmla="*/ 9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2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5"/>
                      </a:cubicBezTo>
                      <a:cubicBezTo>
                        <a:pt x="47" y="13"/>
                        <a:pt x="48" y="11"/>
                        <a:pt x="50" y="10"/>
                      </a:cubicBezTo>
                      <a:cubicBezTo>
                        <a:pt x="51" y="8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8"/>
                      </a:cubicBezTo>
                      <a:cubicBezTo>
                        <a:pt x="80" y="30"/>
                        <a:pt x="81" y="32"/>
                        <a:pt x="81" y="33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8" y="40"/>
                        <a:pt x="76" y="42"/>
                        <a:pt x="72" y="44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503"/>
                <p:cNvSpPr>
                  <a:spLocks/>
                </p:cNvSpPr>
                <p:nvPr/>
              </p:nvSpPr>
              <p:spPr bwMode="auto">
                <a:xfrm>
                  <a:off x="2055" y="1982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504"/>
                <p:cNvSpPr>
                  <a:spLocks/>
                </p:cNvSpPr>
                <p:nvPr/>
              </p:nvSpPr>
              <p:spPr bwMode="auto">
                <a:xfrm>
                  <a:off x="2130" y="2043"/>
                  <a:ext cx="294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2" y="11"/>
                      </a:cubicBezTo>
                      <a:cubicBezTo>
                        <a:pt x="40" y="11"/>
                        <a:pt x="17" y="8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1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505"/>
                <p:cNvSpPr>
                  <a:spLocks/>
                </p:cNvSpPr>
                <p:nvPr/>
              </p:nvSpPr>
              <p:spPr bwMode="auto">
                <a:xfrm>
                  <a:off x="2033" y="1868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506"/>
                <p:cNvSpPr>
                  <a:spLocks/>
                </p:cNvSpPr>
                <p:nvPr/>
              </p:nvSpPr>
              <p:spPr bwMode="auto">
                <a:xfrm>
                  <a:off x="2033" y="1849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507"/>
                <p:cNvSpPr>
                  <a:spLocks/>
                </p:cNvSpPr>
                <p:nvPr/>
              </p:nvSpPr>
              <p:spPr bwMode="auto">
                <a:xfrm>
                  <a:off x="2033" y="1823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508"/>
                <p:cNvSpPr>
                  <a:spLocks noEditPoints="1"/>
                </p:cNvSpPr>
                <p:nvPr/>
              </p:nvSpPr>
              <p:spPr bwMode="auto">
                <a:xfrm>
                  <a:off x="2128" y="1863"/>
                  <a:ext cx="286" cy="121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4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2 h 51"/>
                    <a:gd name="T24" fmla="*/ 96 w 121"/>
                    <a:gd name="T25" fmla="*/ 4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4 h 51"/>
                    <a:gd name="T42" fmla="*/ 76 w 121"/>
                    <a:gd name="T43" fmla="*/ 24 h 51"/>
                    <a:gd name="T44" fmla="*/ 79 w 121"/>
                    <a:gd name="T45" fmla="*/ 28 h 51"/>
                    <a:gd name="T46" fmla="*/ 81 w 121"/>
                    <a:gd name="T47" fmla="*/ 33 h 51"/>
                    <a:gd name="T48" fmla="*/ 79 w 121"/>
                    <a:gd name="T49" fmla="*/ 38 h 51"/>
                    <a:gd name="T50" fmla="*/ 72 w 121"/>
                    <a:gd name="T51" fmla="*/ 43 h 51"/>
                    <a:gd name="T52" fmla="*/ 50 w 121"/>
                    <a:gd name="T53" fmla="*/ 49 h 51"/>
                    <a:gd name="T54" fmla="*/ 27 w 121"/>
                    <a:gd name="T55" fmla="*/ 45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1 h 51"/>
                    <a:gd name="T70" fmla="*/ 80 w 121"/>
                    <a:gd name="T71" fmla="*/ 9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2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50" y="10"/>
                      </a:cubicBezTo>
                      <a:cubicBezTo>
                        <a:pt x="51" y="8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2"/>
                        <a:pt x="116" y="13"/>
                      </a:cubicBezTo>
                      <a:cubicBezTo>
                        <a:pt x="118" y="15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8"/>
                      </a:cubicBezTo>
                      <a:cubicBezTo>
                        <a:pt x="80" y="30"/>
                        <a:pt x="81" y="32"/>
                        <a:pt x="81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8" y="40"/>
                        <a:pt x="76" y="42"/>
                        <a:pt x="72" y="43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509"/>
                <p:cNvSpPr>
                  <a:spLocks/>
                </p:cNvSpPr>
                <p:nvPr/>
              </p:nvSpPr>
              <p:spPr bwMode="auto">
                <a:xfrm>
                  <a:off x="2055" y="1920"/>
                  <a:ext cx="75" cy="71"/>
                </a:xfrm>
                <a:custGeom>
                  <a:avLst/>
                  <a:gdLst>
                    <a:gd name="T0" fmla="*/ 2 w 32"/>
                    <a:gd name="T1" fmla="*/ 0 h 30"/>
                    <a:gd name="T2" fmla="*/ 24 w 32"/>
                    <a:gd name="T3" fmla="*/ 30 h 30"/>
                    <a:gd name="T4" fmla="*/ 32 w 32"/>
                    <a:gd name="T5" fmla="*/ 26 h 30"/>
                    <a:gd name="T6" fmla="*/ 25 w 32"/>
                    <a:gd name="T7" fmla="*/ 23 h 30"/>
                    <a:gd name="T8" fmla="*/ 2 w 32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30">
                      <a:moveTo>
                        <a:pt x="2" y="0"/>
                      </a:moveTo>
                      <a:cubicBezTo>
                        <a:pt x="0" y="10"/>
                        <a:pt x="7" y="21"/>
                        <a:pt x="24" y="30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9" y="25"/>
                        <a:pt x="27" y="24"/>
                        <a:pt x="25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6" name="Freeform 510"/>
                <p:cNvSpPr>
                  <a:spLocks/>
                </p:cNvSpPr>
                <p:nvPr/>
              </p:nvSpPr>
              <p:spPr bwMode="auto">
                <a:xfrm>
                  <a:off x="2130" y="1982"/>
                  <a:ext cx="294" cy="30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1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6" y="8"/>
                        <a:pt x="84" y="11"/>
                        <a:pt x="62" y="11"/>
                      </a:cubicBezTo>
                      <a:cubicBezTo>
                        <a:pt x="40" y="11"/>
                        <a:pt x="18" y="8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7" y="9"/>
                        <a:pt x="40" y="13"/>
                        <a:pt x="62" y="13"/>
                      </a:cubicBezTo>
                      <a:cubicBezTo>
                        <a:pt x="84" y="13"/>
                        <a:pt x="106" y="9"/>
                        <a:pt x="123" y="1"/>
                      </a:cubicBezTo>
                      <a:cubicBezTo>
                        <a:pt x="123" y="1"/>
                        <a:pt x="123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7" name="Freeform 511"/>
                <p:cNvSpPr>
                  <a:spLocks/>
                </p:cNvSpPr>
                <p:nvPr/>
              </p:nvSpPr>
              <p:spPr bwMode="auto">
                <a:xfrm>
                  <a:off x="2033" y="1806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8" name="Freeform 512"/>
                <p:cNvSpPr>
                  <a:spLocks/>
                </p:cNvSpPr>
                <p:nvPr/>
              </p:nvSpPr>
              <p:spPr bwMode="auto">
                <a:xfrm>
                  <a:off x="2033" y="1787"/>
                  <a:ext cx="488" cy="214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9" name="Freeform 513"/>
                <p:cNvSpPr>
                  <a:spLocks/>
                </p:cNvSpPr>
                <p:nvPr/>
              </p:nvSpPr>
              <p:spPr bwMode="auto">
                <a:xfrm>
                  <a:off x="2033" y="1761"/>
                  <a:ext cx="488" cy="213"/>
                </a:xfrm>
                <a:custGeom>
                  <a:avLst/>
                  <a:gdLst>
                    <a:gd name="T0" fmla="*/ 172 w 206"/>
                    <a:gd name="T1" fmla="*/ 71 h 90"/>
                    <a:gd name="T2" fmla="*/ 34 w 206"/>
                    <a:gd name="T3" fmla="*/ 71 h 90"/>
                    <a:gd name="T4" fmla="*/ 42 w 206"/>
                    <a:gd name="T5" fmla="*/ 14 h 90"/>
                    <a:gd name="T6" fmla="*/ 164 w 206"/>
                    <a:gd name="T7" fmla="*/ 14 h 90"/>
                    <a:gd name="T8" fmla="*/ 172 w 206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5" y="28"/>
                        <a:pt x="42" y="14"/>
                      </a:cubicBezTo>
                      <a:cubicBezTo>
                        <a:pt x="77" y="0"/>
                        <a:pt x="130" y="0"/>
                        <a:pt x="164" y="14"/>
                      </a:cubicBezTo>
                      <a:cubicBezTo>
                        <a:pt x="201" y="28"/>
                        <a:pt x="206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0" name="Freeform 514"/>
                <p:cNvSpPr>
                  <a:spLocks noEditPoints="1"/>
                </p:cNvSpPr>
                <p:nvPr/>
              </p:nvSpPr>
              <p:spPr bwMode="auto">
                <a:xfrm>
                  <a:off x="2128" y="1802"/>
                  <a:ext cx="286" cy="120"/>
                </a:xfrm>
                <a:custGeom>
                  <a:avLst/>
                  <a:gdLst>
                    <a:gd name="T0" fmla="*/ 14 w 121"/>
                    <a:gd name="T1" fmla="*/ 40 h 51"/>
                    <a:gd name="T2" fmla="*/ 5 w 121"/>
                    <a:gd name="T3" fmla="*/ 34 h 51"/>
                    <a:gd name="T4" fmla="*/ 0 w 121"/>
                    <a:gd name="T5" fmla="*/ 30 h 51"/>
                    <a:gd name="T6" fmla="*/ 18 w 121"/>
                    <a:gd name="T7" fmla="*/ 26 h 51"/>
                    <a:gd name="T8" fmla="*/ 21 w 121"/>
                    <a:gd name="T9" fmla="*/ 29 h 51"/>
                    <a:gd name="T10" fmla="*/ 28 w 121"/>
                    <a:gd name="T11" fmla="*/ 34 h 51"/>
                    <a:gd name="T12" fmla="*/ 52 w 121"/>
                    <a:gd name="T13" fmla="*/ 24 h 51"/>
                    <a:gd name="T14" fmla="*/ 49 w 121"/>
                    <a:gd name="T15" fmla="*/ 19 h 51"/>
                    <a:gd name="T16" fmla="*/ 47 w 121"/>
                    <a:gd name="T17" fmla="*/ 14 h 51"/>
                    <a:gd name="T18" fmla="*/ 50 w 121"/>
                    <a:gd name="T19" fmla="*/ 10 h 51"/>
                    <a:gd name="T20" fmla="*/ 57 w 121"/>
                    <a:gd name="T21" fmla="*/ 6 h 51"/>
                    <a:gd name="T22" fmla="*/ 76 w 121"/>
                    <a:gd name="T23" fmla="*/ 1 h 51"/>
                    <a:gd name="T24" fmla="*/ 96 w 121"/>
                    <a:gd name="T25" fmla="*/ 4 h 51"/>
                    <a:gd name="T26" fmla="*/ 106 w 121"/>
                    <a:gd name="T27" fmla="*/ 0 h 51"/>
                    <a:gd name="T28" fmla="*/ 117 w 121"/>
                    <a:gd name="T29" fmla="*/ 5 h 51"/>
                    <a:gd name="T30" fmla="*/ 108 w 121"/>
                    <a:gd name="T31" fmla="*/ 9 h 51"/>
                    <a:gd name="T32" fmla="*/ 116 w 121"/>
                    <a:gd name="T33" fmla="*/ 13 h 51"/>
                    <a:gd name="T34" fmla="*/ 121 w 121"/>
                    <a:gd name="T35" fmla="*/ 17 h 51"/>
                    <a:gd name="T36" fmla="*/ 105 w 121"/>
                    <a:gd name="T37" fmla="*/ 21 h 51"/>
                    <a:gd name="T38" fmla="*/ 102 w 121"/>
                    <a:gd name="T39" fmla="*/ 18 h 51"/>
                    <a:gd name="T40" fmla="*/ 96 w 121"/>
                    <a:gd name="T41" fmla="*/ 14 h 51"/>
                    <a:gd name="T42" fmla="*/ 76 w 121"/>
                    <a:gd name="T43" fmla="*/ 24 h 51"/>
                    <a:gd name="T44" fmla="*/ 79 w 121"/>
                    <a:gd name="T45" fmla="*/ 28 h 51"/>
                    <a:gd name="T46" fmla="*/ 81 w 121"/>
                    <a:gd name="T47" fmla="*/ 33 h 51"/>
                    <a:gd name="T48" fmla="*/ 79 w 121"/>
                    <a:gd name="T49" fmla="*/ 38 h 51"/>
                    <a:gd name="T50" fmla="*/ 72 w 121"/>
                    <a:gd name="T51" fmla="*/ 43 h 51"/>
                    <a:gd name="T52" fmla="*/ 50 w 121"/>
                    <a:gd name="T53" fmla="*/ 49 h 51"/>
                    <a:gd name="T54" fmla="*/ 27 w 121"/>
                    <a:gd name="T55" fmla="*/ 45 h 51"/>
                    <a:gd name="T56" fmla="*/ 15 w 121"/>
                    <a:gd name="T57" fmla="*/ 51 h 51"/>
                    <a:gd name="T58" fmla="*/ 3 w 121"/>
                    <a:gd name="T59" fmla="*/ 45 h 51"/>
                    <a:gd name="T60" fmla="*/ 14 w 121"/>
                    <a:gd name="T61" fmla="*/ 40 h 51"/>
                    <a:gd name="T62" fmla="*/ 72 w 121"/>
                    <a:gd name="T63" fmla="*/ 11 h 51"/>
                    <a:gd name="T64" fmla="*/ 69 w 121"/>
                    <a:gd name="T65" fmla="*/ 15 h 51"/>
                    <a:gd name="T66" fmla="*/ 72 w 121"/>
                    <a:gd name="T67" fmla="*/ 19 h 51"/>
                    <a:gd name="T68" fmla="*/ 90 w 121"/>
                    <a:gd name="T69" fmla="*/ 11 h 51"/>
                    <a:gd name="T70" fmla="*/ 80 w 121"/>
                    <a:gd name="T71" fmla="*/ 9 h 51"/>
                    <a:gd name="T72" fmla="*/ 72 w 121"/>
                    <a:gd name="T73" fmla="*/ 11 h 51"/>
                    <a:gd name="T74" fmla="*/ 55 w 121"/>
                    <a:gd name="T75" fmla="*/ 37 h 51"/>
                    <a:gd name="T76" fmla="*/ 58 w 121"/>
                    <a:gd name="T77" fmla="*/ 33 h 51"/>
                    <a:gd name="T78" fmla="*/ 56 w 121"/>
                    <a:gd name="T79" fmla="*/ 28 h 51"/>
                    <a:gd name="T80" fmla="*/ 35 w 121"/>
                    <a:gd name="T81" fmla="*/ 37 h 51"/>
                    <a:gd name="T82" fmla="*/ 46 w 121"/>
                    <a:gd name="T83" fmla="*/ 39 h 51"/>
                    <a:gd name="T84" fmla="*/ 55 w 121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1" h="51">
                      <a:moveTo>
                        <a:pt x="14" y="40"/>
                      </a:moveTo>
                      <a:cubicBezTo>
                        <a:pt x="10" y="38"/>
                        <a:pt x="7" y="36"/>
                        <a:pt x="5" y="34"/>
                      </a:cubicBezTo>
                      <a:cubicBezTo>
                        <a:pt x="2" y="32"/>
                        <a:pt x="1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9" y="27"/>
                        <a:pt x="20" y="28"/>
                        <a:pt x="21" y="29"/>
                      </a:cubicBezTo>
                      <a:cubicBezTo>
                        <a:pt x="23" y="31"/>
                        <a:pt x="25" y="32"/>
                        <a:pt x="28" y="34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51" y="22"/>
                        <a:pt x="50" y="21"/>
                        <a:pt x="49" y="19"/>
                      </a:cubicBezTo>
                      <a:cubicBezTo>
                        <a:pt x="48" y="18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50" y="10"/>
                      </a:cubicBezTo>
                      <a:cubicBezTo>
                        <a:pt x="51" y="8"/>
                        <a:pt x="53" y="7"/>
                        <a:pt x="57" y="6"/>
                      </a:cubicBezTo>
                      <a:cubicBezTo>
                        <a:pt x="63" y="3"/>
                        <a:pt x="69" y="2"/>
                        <a:pt x="76" y="1"/>
                      </a:cubicBezTo>
                      <a:cubicBezTo>
                        <a:pt x="83" y="1"/>
                        <a:pt x="89" y="2"/>
                        <a:pt x="96" y="4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2" y="10"/>
                        <a:pt x="114" y="12"/>
                        <a:pt x="116" y="13"/>
                      </a:cubicBezTo>
                      <a:cubicBezTo>
                        <a:pt x="118" y="14"/>
                        <a:pt x="120" y="16"/>
                        <a:pt x="121" y="17"/>
                      </a:cubicBezTo>
                      <a:cubicBezTo>
                        <a:pt x="105" y="21"/>
                        <a:pt x="105" y="21"/>
                        <a:pt x="105" y="21"/>
                      </a:cubicBezTo>
                      <a:cubicBezTo>
                        <a:pt x="104" y="20"/>
                        <a:pt x="103" y="19"/>
                        <a:pt x="102" y="18"/>
                      </a:cubicBezTo>
                      <a:cubicBezTo>
                        <a:pt x="100" y="17"/>
                        <a:pt x="98" y="16"/>
                        <a:pt x="96" y="14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7" y="25"/>
                        <a:pt x="78" y="27"/>
                        <a:pt x="79" y="28"/>
                      </a:cubicBezTo>
                      <a:cubicBezTo>
                        <a:pt x="80" y="30"/>
                        <a:pt x="81" y="32"/>
                        <a:pt x="81" y="33"/>
                      </a:cubicBezTo>
                      <a:cubicBezTo>
                        <a:pt x="81" y="35"/>
                        <a:pt x="80" y="37"/>
                        <a:pt x="79" y="38"/>
                      </a:cubicBezTo>
                      <a:cubicBezTo>
                        <a:pt x="78" y="40"/>
                        <a:pt x="76" y="42"/>
                        <a:pt x="72" y="43"/>
                      </a:cubicBezTo>
                      <a:cubicBezTo>
                        <a:pt x="65" y="47"/>
                        <a:pt x="57" y="49"/>
                        <a:pt x="50" y="49"/>
                      </a:cubicBezTo>
                      <a:cubicBezTo>
                        <a:pt x="42" y="49"/>
                        <a:pt x="34" y="48"/>
                        <a:pt x="27" y="45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70" y="16"/>
                        <a:pt x="70" y="18"/>
                        <a:pt x="72" y="19"/>
                      </a:cubicBezTo>
                      <a:cubicBezTo>
                        <a:pt x="90" y="11"/>
                        <a:pt x="90" y="11"/>
                        <a:pt x="90" y="11"/>
                      </a:cubicBezTo>
                      <a:cubicBezTo>
                        <a:pt x="86" y="10"/>
                        <a:pt x="83" y="9"/>
                        <a:pt x="80" y="9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8" y="36"/>
                        <a:pt x="59" y="35"/>
                        <a:pt x="58" y="33"/>
                      </a:cubicBezTo>
                      <a:cubicBezTo>
                        <a:pt x="58" y="32"/>
                        <a:pt x="57" y="30"/>
                        <a:pt x="56" y="28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9" y="39"/>
                        <a:pt x="42" y="39"/>
                        <a:pt x="46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1" name="Freeform 515"/>
                <p:cNvSpPr>
                  <a:spLocks/>
                </p:cNvSpPr>
                <p:nvPr/>
              </p:nvSpPr>
              <p:spPr bwMode="auto">
                <a:xfrm>
                  <a:off x="2133" y="1771"/>
                  <a:ext cx="286" cy="24"/>
                </a:xfrm>
                <a:custGeom>
                  <a:avLst/>
                  <a:gdLst>
                    <a:gd name="T0" fmla="*/ 61 w 121"/>
                    <a:gd name="T1" fmla="*/ 0 h 10"/>
                    <a:gd name="T2" fmla="*/ 0 w 121"/>
                    <a:gd name="T3" fmla="*/ 10 h 10"/>
                    <a:gd name="T4" fmla="*/ 0 w 121"/>
                    <a:gd name="T5" fmla="*/ 10 h 10"/>
                    <a:gd name="T6" fmla="*/ 0 w 121"/>
                    <a:gd name="T7" fmla="*/ 10 h 10"/>
                    <a:gd name="T8" fmla="*/ 61 w 121"/>
                    <a:gd name="T9" fmla="*/ 0 h 10"/>
                    <a:gd name="T10" fmla="*/ 121 w 121"/>
                    <a:gd name="T11" fmla="*/ 9 h 10"/>
                    <a:gd name="T12" fmla="*/ 121 w 121"/>
                    <a:gd name="T13" fmla="*/ 9 h 10"/>
                    <a:gd name="T14" fmla="*/ 61 w 121"/>
                    <a:gd name="T15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1" h="10">
                      <a:moveTo>
                        <a:pt x="61" y="0"/>
                      </a:moveTo>
                      <a:cubicBezTo>
                        <a:pt x="39" y="0"/>
                        <a:pt x="17" y="3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7" y="3"/>
                        <a:pt x="39" y="0"/>
                        <a:pt x="61" y="0"/>
                      </a:cubicBezTo>
                      <a:cubicBezTo>
                        <a:pt x="82" y="0"/>
                        <a:pt x="104" y="3"/>
                        <a:pt x="121" y="9"/>
                      </a:cubicBezTo>
                      <a:cubicBezTo>
                        <a:pt x="121" y="9"/>
                        <a:pt x="121" y="9"/>
                        <a:pt x="121" y="9"/>
                      </a:cubicBezTo>
                      <a:cubicBezTo>
                        <a:pt x="104" y="3"/>
                        <a:pt x="82" y="0"/>
                        <a:pt x="61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2" name="Freeform 516"/>
                <p:cNvSpPr>
                  <a:spLocks noEditPoints="1"/>
                </p:cNvSpPr>
                <p:nvPr/>
              </p:nvSpPr>
              <p:spPr bwMode="auto">
                <a:xfrm>
                  <a:off x="2033" y="1771"/>
                  <a:ext cx="386" cy="158"/>
                </a:xfrm>
                <a:custGeom>
                  <a:avLst/>
                  <a:gdLst>
                    <a:gd name="T0" fmla="*/ 120 w 163"/>
                    <a:gd name="T1" fmla="*/ 22 h 67"/>
                    <a:gd name="T2" fmla="*/ 120 w 163"/>
                    <a:gd name="T3" fmla="*/ 22 h 67"/>
                    <a:gd name="T4" fmla="*/ 112 w 163"/>
                    <a:gd name="T5" fmla="*/ 24 h 67"/>
                    <a:gd name="T6" fmla="*/ 109 w 163"/>
                    <a:gd name="T7" fmla="*/ 28 h 67"/>
                    <a:gd name="T8" fmla="*/ 112 w 163"/>
                    <a:gd name="T9" fmla="*/ 32 h 67"/>
                    <a:gd name="T10" fmla="*/ 129 w 163"/>
                    <a:gd name="T11" fmla="*/ 24 h 67"/>
                    <a:gd name="T12" fmla="*/ 120 w 163"/>
                    <a:gd name="T13" fmla="*/ 22 h 67"/>
                    <a:gd name="T14" fmla="*/ 103 w 163"/>
                    <a:gd name="T15" fmla="*/ 6 h 67"/>
                    <a:gd name="T16" fmla="*/ 52 w 163"/>
                    <a:gd name="T17" fmla="*/ 14 h 67"/>
                    <a:gd name="T18" fmla="*/ 45 w 163"/>
                    <a:gd name="T19" fmla="*/ 61 h 67"/>
                    <a:gd name="T20" fmla="*/ 48 w 163"/>
                    <a:gd name="T21" fmla="*/ 60 h 67"/>
                    <a:gd name="T22" fmla="*/ 43 w 163"/>
                    <a:gd name="T23" fmla="*/ 58 h 67"/>
                    <a:gd name="T24" fmla="*/ 54 w 163"/>
                    <a:gd name="T25" fmla="*/ 53 h 67"/>
                    <a:gd name="T26" fmla="*/ 45 w 163"/>
                    <a:gd name="T27" fmla="*/ 47 h 67"/>
                    <a:gd name="T28" fmla="*/ 40 w 163"/>
                    <a:gd name="T29" fmla="*/ 43 h 67"/>
                    <a:gd name="T30" fmla="*/ 58 w 163"/>
                    <a:gd name="T31" fmla="*/ 39 h 67"/>
                    <a:gd name="T32" fmla="*/ 61 w 163"/>
                    <a:gd name="T33" fmla="*/ 42 h 67"/>
                    <a:gd name="T34" fmla="*/ 68 w 163"/>
                    <a:gd name="T35" fmla="*/ 47 h 67"/>
                    <a:gd name="T36" fmla="*/ 92 w 163"/>
                    <a:gd name="T37" fmla="*/ 37 h 67"/>
                    <a:gd name="T38" fmla="*/ 89 w 163"/>
                    <a:gd name="T39" fmla="*/ 32 h 67"/>
                    <a:gd name="T40" fmla="*/ 87 w 163"/>
                    <a:gd name="T41" fmla="*/ 27 h 67"/>
                    <a:gd name="T42" fmla="*/ 90 w 163"/>
                    <a:gd name="T43" fmla="*/ 23 h 67"/>
                    <a:gd name="T44" fmla="*/ 97 w 163"/>
                    <a:gd name="T45" fmla="*/ 19 h 67"/>
                    <a:gd name="T46" fmla="*/ 116 w 163"/>
                    <a:gd name="T47" fmla="*/ 14 h 67"/>
                    <a:gd name="T48" fmla="*/ 117 w 163"/>
                    <a:gd name="T49" fmla="*/ 14 h 67"/>
                    <a:gd name="T50" fmla="*/ 136 w 163"/>
                    <a:gd name="T51" fmla="*/ 17 h 67"/>
                    <a:gd name="T52" fmla="*/ 146 w 163"/>
                    <a:gd name="T53" fmla="*/ 13 h 67"/>
                    <a:gd name="T54" fmla="*/ 150 w 163"/>
                    <a:gd name="T55" fmla="*/ 15 h 67"/>
                    <a:gd name="T56" fmla="*/ 153 w 163"/>
                    <a:gd name="T57" fmla="*/ 14 h 67"/>
                    <a:gd name="T58" fmla="*/ 103 w 163"/>
                    <a:gd name="T59" fmla="*/ 6 h 67"/>
                    <a:gd name="T60" fmla="*/ 103 w 163"/>
                    <a:gd name="T61" fmla="*/ 0 h 67"/>
                    <a:gd name="T62" fmla="*/ 42 w 163"/>
                    <a:gd name="T63" fmla="*/ 10 h 67"/>
                    <a:gd name="T64" fmla="*/ 42 w 163"/>
                    <a:gd name="T65" fmla="*/ 10 h 67"/>
                    <a:gd name="T66" fmla="*/ 33 w 163"/>
                    <a:gd name="T67" fmla="*/ 67 h 67"/>
                    <a:gd name="T68" fmla="*/ 41 w 163"/>
                    <a:gd name="T69" fmla="*/ 63 h 67"/>
                    <a:gd name="T70" fmla="*/ 48 w 163"/>
                    <a:gd name="T71" fmla="*/ 13 h 67"/>
                    <a:gd name="T72" fmla="*/ 103 w 163"/>
                    <a:gd name="T73" fmla="*/ 4 h 67"/>
                    <a:gd name="T74" fmla="*/ 156 w 163"/>
                    <a:gd name="T75" fmla="*/ 12 h 67"/>
                    <a:gd name="T76" fmla="*/ 163 w 163"/>
                    <a:gd name="T77" fmla="*/ 9 h 67"/>
                    <a:gd name="T78" fmla="*/ 103 w 163"/>
                    <a:gd name="T7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63" h="67">
                      <a:moveTo>
                        <a:pt x="120" y="22"/>
                      </a:moveTo>
                      <a:cubicBezTo>
                        <a:pt x="120" y="22"/>
                        <a:pt x="120" y="22"/>
                        <a:pt x="120" y="22"/>
                      </a:cubicBezTo>
                      <a:cubicBezTo>
                        <a:pt x="117" y="23"/>
                        <a:pt x="114" y="23"/>
                        <a:pt x="112" y="24"/>
                      </a:cubicBezTo>
                      <a:cubicBezTo>
                        <a:pt x="110" y="25"/>
                        <a:pt x="109" y="26"/>
                        <a:pt x="109" y="28"/>
                      </a:cubicBezTo>
                      <a:cubicBezTo>
                        <a:pt x="110" y="29"/>
                        <a:pt x="110" y="30"/>
                        <a:pt x="112" y="32"/>
                      </a:cubicBezTo>
                      <a:cubicBezTo>
                        <a:pt x="129" y="24"/>
                        <a:pt x="129" y="24"/>
                        <a:pt x="129" y="24"/>
                      </a:cubicBezTo>
                      <a:cubicBezTo>
                        <a:pt x="126" y="23"/>
                        <a:pt x="123" y="22"/>
                        <a:pt x="120" y="22"/>
                      </a:cubicBezTo>
                      <a:moveTo>
                        <a:pt x="103" y="6"/>
                      </a:moveTo>
                      <a:cubicBezTo>
                        <a:pt x="85" y="6"/>
                        <a:pt x="66" y="8"/>
                        <a:pt x="52" y="14"/>
                      </a:cubicBezTo>
                      <a:cubicBezTo>
                        <a:pt x="22" y="26"/>
                        <a:pt x="18" y="47"/>
                        <a:pt x="45" y="61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43" y="58"/>
                        <a:pt x="43" y="58"/>
                        <a:pt x="43" y="5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0" y="51"/>
                        <a:pt x="47" y="49"/>
                        <a:pt x="45" y="47"/>
                      </a:cubicBezTo>
                      <a:cubicBezTo>
                        <a:pt x="42" y="45"/>
                        <a:pt x="41" y="44"/>
                        <a:pt x="40" y="43"/>
                      </a:cubicBezTo>
                      <a:cubicBezTo>
                        <a:pt x="58" y="39"/>
                        <a:pt x="58" y="39"/>
                        <a:pt x="58" y="39"/>
                      </a:cubicBezTo>
                      <a:cubicBezTo>
                        <a:pt x="59" y="40"/>
                        <a:pt x="60" y="41"/>
                        <a:pt x="61" y="42"/>
                      </a:cubicBezTo>
                      <a:cubicBezTo>
                        <a:pt x="63" y="44"/>
                        <a:pt x="65" y="45"/>
                        <a:pt x="68" y="47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1" y="35"/>
                        <a:pt x="90" y="34"/>
                        <a:pt x="89" y="32"/>
                      </a:cubicBezTo>
                      <a:cubicBezTo>
                        <a:pt x="88" y="31"/>
                        <a:pt x="87" y="29"/>
                        <a:pt x="87" y="27"/>
                      </a:cubicBezTo>
                      <a:cubicBezTo>
                        <a:pt x="87" y="26"/>
                        <a:pt x="88" y="24"/>
                        <a:pt x="90" y="23"/>
                      </a:cubicBezTo>
                      <a:cubicBezTo>
                        <a:pt x="91" y="21"/>
                        <a:pt x="93" y="20"/>
                        <a:pt x="97" y="19"/>
                      </a:cubicBezTo>
                      <a:cubicBezTo>
                        <a:pt x="103" y="16"/>
                        <a:pt x="109" y="15"/>
                        <a:pt x="116" y="14"/>
                      </a:cubicBezTo>
                      <a:cubicBezTo>
                        <a:pt x="116" y="14"/>
                        <a:pt x="116" y="14"/>
                        <a:pt x="117" y="14"/>
                      </a:cubicBezTo>
                      <a:cubicBezTo>
                        <a:pt x="123" y="14"/>
                        <a:pt x="130" y="15"/>
                        <a:pt x="136" y="17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50" y="15"/>
                        <a:pt x="150" y="15"/>
                        <a:pt x="150" y="15"/>
                      </a:cubicBezTo>
                      <a:cubicBezTo>
                        <a:pt x="153" y="14"/>
                        <a:pt x="153" y="14"/>
                        <a:pt x="153" y="14"/>
                      </a:cubicBezTo>
                      <a:cubicBezTo>
                        <a:pt x="139" y="8"/>
                        <a:pt x="121" y="6"/>
                        <a:pt x="103" y="6"/>
                      </a:cubicBezTo>
                      <a:moveTo>
                        <a:pt x="103" y="0"/>
                      </a:moveTo>
                      <a:cubicBezTo>
                        <a:pt x="81" y="0"/>
                        <a:pt x="59" y="3"/>
                        <a:pt x="42" y="10"/>
                      </a:cubicBezTo>
                      <a:cubicBezTo>
                        <a:pt x="42" y="10"/>
                        <a:pt x="42" y="10"/>
                        <a:pt x="42" y="10"/>
                      </a:cubicBezTo>
                      <a:cubicBezTo>
                        <a:pt x="6" y="24"/>
                        <a:pt x="0" y="49"/>
                        <a:pt x="33" y="67"/>
                      </a:cubicBezTo>
                      <a:cubicBezTo>
                        <a:pt x="41" y="63"/>
                        <a:pt x="41" y="63"/>
                        <a:pt x="41" y="63"/>
                      </a:cubicBezTo>
                      <a:cubicBezTo>
                        <a:pt x="12" y="48"/>
                        <a:pt x="16" y="26"/>
                        <a:pt x="48" y="13"/>
                      </a:cubicBezTo>
                      <a:cubicBezTo>
                        <a:pt x="64" y="7"/>
                        <a:pt x="84" y="4"/>
                        <a:pt x="103" y="4"/>
                      </a:cubicBezTo>
                      <a:cubicBezTo>
                        <a:pt x="122" y="4"/>
                        <a:pt x="141" y="6"/>
                        <a:pt x="156" y="12"/>
                      </a:cubicBezTo>
                      <a:cubicBezTo>
                        <a:pt x="163" y="9"/>
                        <a:pt x="163" y="9"/>
                        <a:pt x="163" y="9"/>
                      </a:cubicBezTo>
                      <a:cubicBezTo>
                        <a:pt x="146" y="3"/>
                        <a:pt x="124" y="0"/>
                        <a:pt x="10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3" name="Freeform 517"/>
                <p:cNvSpPr>
                  <a:spLocks/>
                </p:cNvSpPr>
                <p:nvPr/>
              </p:nvSpPr>
              <p:spPr bwMode="auto">
                <a:xfrm>
                  <a:off x="2128" y="1802"/>
                  <a:ext cx="260" cy="111"/>
                </a:xfrm>
                <a:custGeom>
                  <a:avLst/>
                  <a:gdLst>
                    <a:gd name="T0" fmla="*/ 106 w 110"/>
                    <a:gd name="T1" fmla="*/ 0 h 47"/>
                    <a:gd name="T2" fmla="*/ 96 w 110"/>
                    <a:gd name="T3" fmla="*/ 4 h 47"/>
                    <a:gd name="T4" fmla="*/ 77 w 110"/>
                    <a:gd name="T5" fmla="*/ 1 h 47"/>
                    <a:gd name="T6" fmla="*/ 76 w 110"/>
                    <a:gd name="T7" fmla="*/ 1 h 47"/>
                    <a:gd name="T8" fmla="*/ 57 w 110"/>
                    <a:gd name="T9" fmla="*/ 6 h 47"/>
                    <a:gd name="T10" fmla="*/ 50 w 110"/>
                    <a:gd name="T11" fmla="*/ 10 h 47"/>
                    <a:gd name="T12" fmla="*/ 47 w 110"/>
                    <a:gd name="T13" fmla="*/ 14 h 47"/>
                    <a:gd name="T14" fmla="*/ 49 w 110"/>
                    <a:gd name="T15" fmla="*/ 19 h 47"/>
                    <a:gd name="T16" fmla="*/ 52 w 110"/>
                    <a:gd name="T17" fmla="*/ 24 h 47"/>
                    <a:gd name="T18" fmla="*/ 28 w 110"/>
                    <a:gd name="T19" fmla="*/ 34 h 47"/>
                    <a:gd name="T20" fmla="*/ 21 w 110"/>
                    <a:gd name="T21" fmla="*/ 29 h 47"/>
                    <a:gd name="T22" fmla="*/ 18 w 110"/>
                    <a:gd name="T23" fmla="*/ 26 h 47"/>
                    <a:gd name="T24" fmla="*/ 0 w 110"/>
                    <a:gd name="T25" fmla="*/ 30 h 47"/>
                    <a:gd name="T26" fmla="*/ 5 w 110"/>
                    <a:gd name="T27" fmla="*/ 34 h 47"/>
                    <a:gd name="T28" fmla="*/ 14 w 110"/>
                    <a:gd name="T29" fmla="*/ 40 h 47"/>
                    <a:gd name="T30" fmla="*/ 3 w 110"/>
                    <a:gd name="T31" fmla="*/ 45 h 47"/>
                    <a:gd name="T32" fmla="*/ 8 w 110"/>
                    <a:gd name="T33" fmla="*/ 47 h 47"/>
                    <a:gd name="T34" fmla="*/ 72 w 110"/>
                    <a:gd name="T35" fmla="*/ 19 h 47"/>
                    <a:gd name="T36" fmla="*/ 69 w 110"/>
                    <a:gd name="T37" fmla="*/ 15 h 47"/>
                    <a:gd name="T38" fmla="*/ 72 w 110"/>
                    <a:gd name="T39" fmla="*/ 11 h 47"/>
                    <a:gd name="T40" fmla="*/ 80 w 110"/>
                    <a:gd name="T41" fmla="*/ 9 h 47"/>
                    <a:gd name="T42" fmla="*/ 80 w 110"/>
                    <a:gd name="T43" fmla="*/ 9 h 47"/>
                    <a:gd name="T44" fmla="*/ 89 w 110"/>
                    <a:gd name="T45" fmla="*/ 11 h 47"/>
                    <a:gd name="T46" fmla="*/ 110 w 110"/>
                    <a:gd name="T47" fmla="*/ 2 h 47"/>
                    <a:gd name="T48" fmla="*/ 106 w 110"/>
                    <a:gd name="T4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0" h="47">
                      <a:moveTo>
                        <a:pt x="106" y="0"/>
                      </a:moveTo>
                      <a:cubicBezTo>
                        <a:pt x="96" y="4"/>
                        <a:pt x="96" y="4"/>
                        <a:pt x="96" y="4"/>
                      </a:cubicBezTo>
                      <a:cubicBezTo>
                        <a:pt x="90" y="2"/>
                        <a:pt x="83" y="1"/>
                        <a:pt x="77" y="1"/>
                      </a:cubicBezTo>
                      <a:cubicBezTo>
                        <a:pt x="76" y="1"/>
                        <a:pt x="76" y="1"/>
                        <a:pt x="76" y="1"/>
                      </a:cubicBezTo>
                      <a:cubicBezTo>
                        <a:pt x="69" y="2"/>
                        <a:pt x="63" y="3"/>
                        <a:pt x="57" y="6"/>
                      </a:cubicBezTo>
                      <a:cubicBezTo>
                        <a:pt x="53" y="7"/>
                        <a:pt x="51" y="8"/>
                        <a:pt x="50" y="10"/>
                      </a:cubicBezTo>
                      <a:cubicBezTo>
                        <a:pt x="48" y="11"/>
                        <a:pt x="47" y="13"/>
                        <a:pt x="47" y="14"/>
                      </a:cubicBezTo>
                      <a:cubicBezTo>
                        <a:pt x="47" y="16"/>
                        <a:pt x="48" y="18"/>
                        <a:pt x="49" y="19"/>
                      </a:cubicBezTo>
                      <a:cubicBezTo>
                        <a:pt x="50" y="21"/>
                        <a:pt x="51" y="22"/>
                        <a:pt x="52" y="2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1"/>
                        <a:pt x="21" y="29"/>
                      </a:cubicBezTo>
                      <a:cubicBezTo>
                        <a:pt x="20" y="28"/>
                        <a:pt x="19" y="27"/>
                        <a:pt x="18" y="2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31"/>
                        <a:pt x="2" y="32"/>
                        <a:pt x="5" y="34"/>
                      </a:cubicBezTo>
                      <a:cubicBezTo>
                        <a:pt x="7" y="36"/>
                        <a:pt x="10" y="38"/>
                        <a:pt x="14" y="4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72" y="19"/>
                        <a:pt x="72" y="19"/>
                        <a:pt x="72" y="19"/>
                      </a:cubicBezTo>
                      <a:cubicBezTo>
                        <a:pt x="70" y="17"/>
                        <a:pt x="70" y="16"/>
                        <a:pt x="69" y="15"/>
                      </a:cubicBezTo>
                      <a:cubicBezTo>
                        <a:pt x="69" y="13"/>
                        <a:pt x="70" y="12"/>
                        <a:pt x="72" y="11"/>
                      </a:cubicBezTo>
                      <a:cubicBezTo>
                        <a:pt x="74" y="10"/>
                        <a:pt x="77" y="10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3" y="9"/>
                        <a:pt x="86" y="10"/>
                        <a:pt x="89" y="1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6" y="0"/>
                        <a:pt x="106" y="0"/>
                        <a:pt x="106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4" name="Freeform 518"/>
                <p:cNvSpPr>
                  <a:spLocks/>
                </p:cNvSpPr>
                <p:nvPr/>
              </p:nvSpPr>
              <p:spPr bwMode="auto">
                <a:xfrm>
                  <a:off x="2130" y="1799"/>
                  <a:ext cx="362" cy="152"/>
                </a:xfrm>
                <a:custGeom>
                  <a:avLst/>
                  <a:gdLst>
                    <a:gd name="T0" fmla="*/ 115 w 153"/>
                    <a:gd name="T1" fmla="*/ 0 h 64"/>
                    <a:gd name="T2" fmla="*/ 112 w 153"/>
                    <a:gd name="T3" fmla="*/ 2 h 64"/>
                    <a:gd name="T4" fmla="*/ 113 w 153"/>
                    <a:gd name="T5" fmla="*/ 2 h 64"/>
                    <a:gd name="T6" fmla="*/ 119 w 153"/>
                    <a:gd name="T7" fmla="*/ 50 h 64"/>
                    <a:gd name="T8" fmla="*/ 62 w 153"/>
                    <a:gd name="T9" fmla="*/ 61 h 64"/>
                    <a:gd name="T10" fmla="*/ 5 w 153"/>
                    <a:gd name="T11" fmla="*/ 50 h 64"/>
                    <a:gd name="T12" fmla="*/ 4 w 153"/>
                    <a:gd name="T13" fmla="*/ 49 h 64"/>
                    <a:gd name="T14" fmla="*/ 0 w 153"/>
                    <a:gd name="T15" fmla="*/ 51 h 64"/>
                    <a:gd name="T16" fmla="*/ 1 w 153"/>
                    <a:gd name="T17" fmla="*/ 52 h 64"/>
                    <a:gd name="T18" fmla="*/ 62 w 153"/>
                    <a:gd name="T19" fmla="*/ 64 h 64"/>
                    <a:gd name="T20" fmla="*/ 123 w 153"/>
                    <a:gd name="T21" fmla="*/ 52 h 64"/>
                    <a:gd name="T22" fmla="*/ 117 w 153"/>
                    <a:gd name="T23" fmla="*/ 1 h 64"/>
                    <a:gd name="T24" fmla="*/ 115 w 153"/>
                    <a:gd name="T2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3" h="64">
                      <a:moveTo>
                        <a:pt x="115" y="0"/>
                      </a:moveTo>
                      <a:cubicBezTo>
                        <a:pt x="112" y="2"/>
                        <a:pt x="112" y="2"/>
                        <a:pt x="112" y="2"/>
                      </a:cubicBezTo>
                      <a:cubicBezTo>
                        <a:pt x="112" y="2"/>
                        <a:pt x="113" y="2"/>
                        <a:pt x="113" y="2"/>
                      </a:cubicBezTo>
                      <a:cubicBezTo>
                        <a:pt x="144" y="14"/>
                        <a:pt x="147" y="36"/>
                        <a:pt x="119" y="50"/>
                      </a:cubicBezTo>
                      <a:cubicBezTo>
                        <a:pt x="103" y="58"/>
                        <a:pt x="83" y="61"/>
                        <a:pt x="62" y="61"/>
                      </a:cubicBezTo>
                      <a:cubicBezTo>
                        <a:pt x="41" y="61"/>
                        <a:pt x="20" y="58"/>
                        <a:pt x="5" y="50"/>
                      </a:cubicBezTo>
                      <a:cubicBezTo>
                        <a:pt x="5" y="50"/>
                        <a:pt x="4" y="50"/>
                        <a:pt x="4" y="49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1" y="52"/>
                        <a:pt x="1" y="52"/>
                      </a:cubicBezTo>
                      <a:cubicBezTo>
                        <a:pt x="17" y="60"/>
                        <a:pt x="40" y="64"/>
                        <a:pt x="62" y="64"/>
                      </a:cubicBezTo>
                      <a:cubicBezTo>
                        <a:pt x="84" y="64"/>
                        <a:pt x="106" y="60"/>
                        <a:pt x="123" y="52"/>
                      </a:cubicBezTo>
                      <a:cubicBezTo>
                        <a:pt x="153" y="37"/>
                        <a:pt x="149" y="14"/>
                        <a:pt x="117" y="1"/>
                      </a:cubicBezTo>
                      <a:cubicBezTo>
                        <a:pt x="116" y="1"/>
                        <a:pt x="116" y="0"/>
                        <a:pt x="115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5" name="Freeform 519"/>
                <p:cNvSpPr>
                  <a:spLocks/>
                </p:cNvSpPr>
                <p:nvPr/>
              </p:nvSpPr>
              <p:spPr bwMode="auto">
                <a:xfrm>
                  <a:off x="2062" y="1780"/>
                  <a:ext cx="341" cy="140"/>
                </a:xfrm>
                <a:custGeom>
                  <a:avLst/>
                  <a:gdLst>
                    <a:gd name="T0" fmla="*/ 91 w 144"/>
                    <a:gd name="T1" fmla="*/ 0 h 59"/>
                    <a:gd name="T2" fmla="*/ 36 w 144"/>
                    <a:gd name="T3" fmla="*/ 9 h 59"/>
                    <a:gd name="T4" fmla="*/ 29 w 144"/>
                    <a:gd name="T5" fmla="*/ 59 h 59"/>
                    <a:gd name="T6" fmla="*/ 33 w 144"/>
                    <a:gd name="T7" fmla="*/ 57 h 59"/>
                    <a:gd name="T8" fmla="*/ 40 w 144"/>
                    <a:gd name="T9" fmla="*/ 10 h 59"/>
                    <a:gd name="T10" fmla="*/ 91 w 144"/>
                    <a:gd name="T11" fmla="*/ 2 h 59"/>
                    <a:gd name="T12" fmla="*/ 141 w 144"/>
                    <a:gd name="T13" fmla="*/ 10 h 59"/>
                    <a:gd name="T14" fmla="*/ 144 w 144"/>
                    <a:gd name="T15" fmla="*/ 8 h 59"/>
                    <a:gd name="T16" fmla="*/ 91 w 144"/>
                    <a:gd name="T17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59">
                      <a:moveTo>
                        <a:pt x="91" y="0"/>
                      </a:moveTo>
                      <a:cubicBezTo>
                        <a:pt x="72" y="0"/>
                        <a:pt x="52" y="3"/>
                        <a:pt x="36" y="9"/>
                      </a:cubicBezTo>
                      <a:cubicBezTo>
                        <a:pt x="4" y="22"/>
                        <a:pt x="0" y="44"/>
                        <a:pt x="29" y="59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6" y="43"/>
                        <a:pt x="10" y="22"/>
                        <a:pt x="40" y="10"/>
                      </a:cubicBezTo>
                      <a:cubicBezTo>
                        <a:pt x="54" y="4"/>
                        <a:pt x="73" y="2"/>
                        <a:pt x="91" y="2"/>
                      </a:cubicBezTo>
                      <a:cubicBezTo>
                        <a:pt x="109" y="2"/>
                        <a:pt x="127" y="4"/>
                        <a:pt x="141" y="10"/>
                      </a:cubicBezTo>
                      <a:cubicBezTo>
                        <a:pt x="144" y="8"/>
                        <a:pt x="144" y="8"/>
                        <a:pt x="144" y="8"/>
                      </a:cubicBezTo>
                      <a:cubicBezTo>
                        <a:pt x="129" y="2"/>
                        <a:pt x="110" y="0"/>
                        <a:pt x="91" y="0"/>
                      </a:cubicBezTo>
                    </a:path>
                  </a:pathLst>
                </a:custGeom>
                <a:solidFill>
                  <a:srgbClr val="E2A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6" name="Freeform 520"/>
                <p:cNvSpPr>
                  <a:spLocks/>
                </p:cNvSpPr>
                <p:nvPr/>
              </p:nvSpPr>
              <p:spPr bwMode="auto">
                <a:xfrm>
                  <a:off x="1513" y="2978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7" name="Freeform 521"/>
                <p:cNvSpPr>
                  <a:spLocks/>
                </p:cNvSpPr>
                <p:nvPr/>
              </p:nvSpPr>
              <p:spPr bwMode="auto">
                <a:xfrm>
                  <a:off x="1513" y="2959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8" name="Freeform 522"/>
                <p:cNvSpPr>
                  <a:spLocks/>
                </p:cNvSpPr>
                <p:nvPr/>
              </p:nvSpPr>
              <p:spPr bwMode="auto">
                <a:xfrm>
                  <a:off x="1513" y="2933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9" name="Freeform 523"/>
                <p:cNvSpPr>
                  <a:spLocks noEditPoints="1"/>
                </p:cNvSpPr>
                <p:nvPr/>
              </p:nvSpPr>
              <p:spPr bwMode="auto">
                <a:xfrm>
                  <a:off x="1610" y="2973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8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3" y="3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20"/>
                        <a:pt x="103" y="19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0" name="Freeform 524"/>
                <p:cNvSpPr>
                  <a:spLocks/>
                </p:cNvSpPr>
                <p:nvPr/>
              </p:nvSpPr>
              <p:spPr bwMode="auto">
                <a:xfrm>
                  <a:off x="1537" y="3030"/>
                  <a:ext cx="73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1" name="Freeform 525"/>
                <p:cNvSpPr>
                  <a:spLocks/>
                </p:cNvSpPr>
                <p:nvPr/>
              </p:nvSpPr>
              <p:spPr bwMode="auto">
                <a:xfrm>
                  <a:off x="1612" y="3092"/>
                  <a:ext cx="291" cy="30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0 h 13"/>
                    <a:gd name="T8" fmla="*/ 61 w 123"/>
                    <a:gd name="T9" fmla="*/ 13 h 13"/>
                    <a:gd name="T10" fmla="*/ 122 w 123"/>
                    <a:gd name="T11" fmla="*/ 0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2" name="Freeform 526"/>
                <p:cNvSpPr>
                  <a:spLocks/>
                </p:cNvSpPr>
                <p:nvPr/>
              </p:nvSpPr>
              <p:spPr bwMode="auto">
                <a:xfrm>
                  <a:off x="1513" y="2917"/>
                  <a:ext cx="490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3" name="Freeform 527"/>
                <p:cNvSpPr>
                  <a:spLocks/>
                </p:cNvSpPr>
                <p:nvPr/>
              </p:nvSpPr>
              <p:spPr bwMode="auto">
                <a:xfrm>
                  <a:off x="1513" y="2898"/>
                  <a:ext cx="490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4" name="Freeform 528"/>
                <p:cNvSpPr>
                  <a:spLocks/>
                </p:cNvSpPr>
                <p:nvPr/>
              </p:nvSpPr>
              <p:spPr bwMode="auto">
                <a:xfrm>
                  <a:off x="1513" y="2872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5" name="Freeform 529"/>
                <p:cNvSpPr>
                  <a:spLocks noEditPoints="1"/>
                </p:cNvSpPr>
                <p:nvPr/>
              </p:nvSpPr>
              <p:spPr bwMode="auto">
                <a:xfrm>
                  <a:off x="1610" y="2912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10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5 h 50"/>
                    <a:gd name="T30" fmla="*/ 108 w 120"/>
                    <a:gd name="T31" fmla="*/ 9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10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20"/>
                        <a:pt x="103" y="19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6" name="Freeform 530"/>
                <p:cNvSpPr>
                  <a:spLocks/>
                </p:cNvSpPr>
                <p:nvPr/>
              </p:nvSpPr>
              <p:spPr bwMode="auto">
                <a:xfrm>
                  <a:off x="1574" y="3028"/>
                  <a:ext cx="17" cy="9"/>
                </a:xfrm>
                <a:custGeom>
                  <a:avLst/>
                  <a:gdLst>
                    <a:gd name="T0" fmla="*/ 0 w 7"/>
                    <a:gd name="T1" fmla="*/ 0 h 4"/>
                    <a:gd name="T2" fmla="*/ 7 w 7"/>
                    <a:gd name="T3" fmla="*/ 4 h 4"/>
                    <a:gd name="T4" fmla="*/ 7 w 7"/>
                    <a:gd name="T5" fmla="*/ 4 h 4"/>
                    <a:gd name="T6" fmla="*/ 0 w 7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4">
                      <a:moveTo>
                        <a:pt x="0" y="0"/>
                      </a:moveTo>
                      <a:cubicBezTo>
                        <a:pt x="2" y="1"/>
                        <a:pt x="4" y="3"/>
                        <a:pt x="7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4" y="3"/>
                        <a:pt x="2" y="1"/>
                        <a:pt x="0" y="0"/>
                      </a:cubicBezTo>
                    </a:path>
                  </a:pathLst>
                </a:custGeom>
                <a:solidFill>
                  <a:srgbClr val="C085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7" name="Freeform 531"/>
                <p:cNvSpPr>
                  <a:spLocks/>
                </p:cNvSpPr>
                <p:nvPr/>
              </p:nvSpPr>
              <p:spPr bwMode="auto">
                <a:xfrm>
                  <a:off x="1537" y="2969"/>
                  <a:ext cx="73" cy="68"/>
                </a:xfrm>
                <a:custGeom>
                  <a:avLst/>
                  <a:gdLst>
                    <a:gd name="T0" fmla="*/ 2 w 31"/>
                    <a:gd name="T1" fmla="*/ 0 h 29"/>
                    <a:gd name="T2" fmla="*/ 16 w 31"/>
                    <a:gd name="T3" fmla="*/ 25 h 29"/>
                    <a:gd name="T4" fmla="*/ 23 w 31"/>
                    <a:gd name="T5" fmla="*/ 29 h 29"/>
                    <a:gd name="T6" fmla="*/ 31 w 31"/>
                    <a:gd name="T7" fmla="*/ 26 h 29"/>
                    <a:gd name="T8" fmla="*/ 24 w 31"/>
                    <a:gd name="T9" fmla="*/ 23 h 29"/>
                    <a:gd name="T10" fmla="*/ 2 w 31"/>
                    <a:gd name="T11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8"/>
                        <a:pt x="5" y="17"/>
                        <a:pt x="16" y="25"/>
                      </a:cubicBezTo>
                      <a:cubicBezTo>
                        <a:pt x="18" y="26"/>
                        <a:pt x="20" y="28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8" name="Freeform 532"/>
                <p:cNvSpPr>
                  <a:spLocks/>
                </p:cNvSpPr>
                <p:nvPr/>
              </p:nvSpPr>
              <p:spPr bwMode="auto">
                <a:xfrm>
                  <a:off x="1612" y="3030"/>
                  <a:ext cx="291" cy="31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0 h 13"/>
                    <a:gd name="T8" fmla="*/ 61 w 123"/>
                    <a:gd name="T9" fmla="*/ 13 h 13"/>
                    <a:gd name="T10" fmla="*/ 122 w 123"/>
                    <a:gd name="T11" fmla="*/ 0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9"/>
                        <a:pt x="39" y="13"/>
                        <a:pt x="61" y="13"/>
                      </a:cubicBezTo>
                      <a:cubicBezTo>
                        <a:pt x="84" y="13"/>
                        <a:pt x="106" y="9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9" name="Freeform 533"/>
                <p:cNvSpPr>
                  <a:spLocks/>
                </p:cNvSpPr>
                <p:nvPr/>
              </p:nvSpPr>
              <p:spPr bwMode="auto">
                <a:xfrm>
                  <a:off x="1513" y="2855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0" name="Freeform 534"/>
                <p:cNvSpPr>
                  <a:spLocks/>
                </p:cNvSpPr>
                <p:nvPr/>
              </p:nvSpPr>
              <p:spPr bwMode="auto">
                <a:xfrm>
                  <a:off x="1513" y="2836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1" name="Freeform 535"/>
                <p:cNvSpPr>
                  <a:spLocks/>
                </p:cNvSpPr>
                <p:nvPr/>
              </p:nvSpPr>
              <p:spPr bwMode="auto">
                <a:xfrm>
                  <a:off x="1513" y="2810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2" name="Freeform 536"/>
                <p:cNvSpPr>
                  <a:spLocks noEditPoints="1"/>
                </p:cNvSpPr>
                <p:nvPr/>
              </p:nvSpPr>
              <p:spPr bwMode="auto">
                <a:xfrm>
                  <a:off x="1610" y="2850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9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3"/>
                        <a:pt x="48" y="11"/>
                        <a:pt x="49" y="9"/>
                      </a:cubicBezTo>
                      <a:cubicBezTo>
                        <a:pt x="50" y="8"/>
                        <a:pt x="53" y="7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9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10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3" name="Freeform 537"/>
                <p:cNvSpPr>
                  <a:spLocks/>
                </p:cNvSpPr>
                <p:nvPr/>
              </p:nvSpPr>
              <p:spPr bwMode="auto">
                <a:xfrm>
                  <a:off x="1537" y="2907"/>
                  <a:ext cx="73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4" name="Freeform 538"/>
                <p:cNvSpPr>
                  <a:spLocks/>
                </p:cNvSpPr>
                <p:nvPr/>
              </p:nvSpPr>
              <p:spPr bwMode="auto">
                <a:xfrm>
                  <a:off x="1612" y="2969"/>
                  <a:ext cx="291" cy="30"/>
                </a:xfrm>
                <a:custGeom>
                  <a:avLst/>
                  <a:gdLst>
                    <a:gd name="T0" fmla="*/ 123 w 123"/>
                    <a:gd name="T1" fmla="*/ 0 h 13"/>
                    <a:gd name="T2" fmla="*/ 61 w 123"/>
                    <a:gd name="T3" fmla="*/ 11 h 13"/>
                    <a:gd name="T4" fmla="*/ 0 w 123"/>
                    <a:gd name="T5" fmla="*/ 0 h 13"/>
                    <a:gd name="T6" fmla="*/ 1 w 123"/>
                    <a:gd name="T7" fmla="*/ 0 h 13"/>
                    <a:gd name="T8" fmla="*/ 61 w 123"/>
                    <a:gd name="T9" fmla="*/ 13 h 13"/>
                    <a:gd name="T10" fmla="*/ 122 w 123"/>
                    <a:gd name="T11" fmla="*/ 0 h 13"/>
                    <a:gd name="T12" fmla="*/ 123 w 123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3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3"/>
                        <a:pt x="61" y="13"/>
                      </a:cubicBezTo>
                      <a:cubicBezTo>
                        <a:pt x="84" y="13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5" name="Freeform 539"/>
                <p:cNvSpPr>
                  <a:spLocks/>
                </p:cNvSpPr>
                <p:nvPr/>
              </p:nvSpPr>
              <p:spPr bwMode="auto">
                <a:xfrm>
                  <a:off x="1513" y="2793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6" name="Freeform 540"/>
                <p:cNvSpPr>
                  <a:spLocks/>
                </p:cNvSpPr>
                <p:nvPr/>
              </p:nvSpPr>
              <p:spPr bwMode="auto">
                <a:xfrm>
                  <a:off x="1513" y="2772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7" name="Freeform 541"/>
                <p:cNvSpPr>
                  <a:spLocks/>
                </p:cNvSpPr>
                <p:nvPr/>
              </p:nvSpPr>
              <p:spPr bwMode="auto">
                <a:xfrm>
                  <a:off x="1513" y="2748"/>
                  <a:ext cx="490" cy="214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8" name="Freeform 542"/>
                <p:cNvSpPr>
                  <a:spLocks noEditPoints="1"/>
                </p:cNvSpPr>
                <p:nvPr/>
              </p:nvSpPr>
              <p:spPr bwMode="auto">
                <a:xfrm>
                  <a:off x="1610" y="2789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9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9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6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9" name="Freeform 543"/>
                <p:cNvSpPr>
                  <a:spLocks/>
                </p:cNvSpPr>
                <p:nvPr/>
              </p:nvSpPr>
              <p:spPr bwMode="auto">
                <a:xfrm>
                  <a:off x="1537" y="2846"/>
                  <a:ext cx="73" cy="68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0" name="Freeform 544"/>
                <p:cNvSpPr>
                  <a:spLocks/>
                </p:cNvSpPr>
                <p:nvPr/>
              </p:nvSpPr>
              <p:spPr bwMode="auto">
                <a:xfrm>
                  <a:off x="1610" y="2907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0 h 13"/>
                    <a:gd name="T6" fmla="*/ 2 w 124"/>
                    <a:gd name="T7" fmla="*/ 0 h 13"/>
                    <a:gd name="T8" fmla="*/ 62 w 124"/>
                    <a:gd name="T9" fmla="*/ 13 h 13"/>
                    <a:gd name="T10" fmla="*/ 123 w 124"/>
                    <a:gd name="T11" fmla="*/ 0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7" y="7"/>
                        <a:pt x="85" y="11"/>
                        <a:pt x="62" y="11"/>
                      </a:cubicBezTo>
                      <a:cubicBezTo>
                        <a:pt x="40" y="11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8" y="8"/>
                        <a:pt x="40" y="13"/>
                        <a:pt x="62" y="13"/>
                      </a:cubicBezTo>
                      <a:cubicBezTo>
                        <a:pt x="85" y="13"/>
                        <a:pt x="107" y="8"/>
                        <a:pt x="123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1" name="Freeform 545"/>
                <p:cNvSpPr>
                  <a:spLocks/>
                </p:cNvSpPr>
                <p:nvPr/>
              </p:nvSpPr>
              <p:spPr bwMode="auto">
                <a:xfrm>
                  <a:off x="1513" y="2732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2" name="Freeform 546"/>
                <p:cNvSpPr>
                  <a:spLocks/>
                </p:cNvSpPr>
                <p:nvPr/>
              </p:nvSpPr>
              <p:spPr bwMode="auto">
                <a:xfrm>
                  <a:off x="1513" y="2711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3" name="Freeform 547"/>
                <p:cNvSpPr>
                  <a:spLocks/>
                </p:cNvSpPr>
                <p:nvPr/>
              </p:nvSpPr>
              <p:spPr bwMode="auto">
                <a:xfrm>
                  <a:off x="1513" y="2687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3 h 90"/>
                    <a:gd name="T6" fmla="*/ 165 w 207"/>
                    <a:gd name="T7" fmla="*/ 13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4" name="Freeform 548"/>
                <p:cNvSpPr>
                  <a:spLocks noEditPoints="1"/>
                </p:cNvSpPr>
                <p:nvPr/>
              </p:nvSpPr>
              <p:spPr bwMode="auto">
                <a:xfrm>
                  <a:off x="1610" y="2727"/>
                  <a:ext cx="284" cy="119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6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5" name="Freeform 549"/>
                <p:cNvSpPr>
                  <a:spLocks/>
                </p:cNvSpPr>
                <p:nvPr/>
              </p:nvSpPr>
              <p:spPr bwMode="auto">
                <a:xfrm>
                  <a:off x="1537" y="2784"/>
                  <a:ext cx="73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1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6" name="Freeform 550"/>
                <p:cNvSpPr>
                  <a:spLocks/>
                </p:cNvSpPr>
                <p:nvPr/>
              </p:nvSpPr>
              <p:spPr bwMode="auto">
                <a:xfrm>
                  <a:off x="1612" y="2846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1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7" name="Freeform 551"/>
                <p:cNvSpPr>
                  <a:spLocks/>
                </p:cNvSpPr>
                <p:nvPr/>
              </p:nvSpPr>
              <p:spPr bwMode="auto">
                <a:xfrm>
                  <a:off x="1513" y="2670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8" name="Freeform 552"/>
                <p:cNvSpPr>
                  <a:spLocks/>
                </p:cNvSpPr>
                <p:nvPr/>
              </p:nvSpPr>
              <p:spPr bwMode="auto">
                <a:xfrm>
                  <a:off x="1513" y="2649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9" name="Freeform 553"/>
                <p:cNvSpPr>
                  <a:spLocks/>
                </p:cNvSpPr>
                <p:nvPr/>
              </p:nvSpPr>
              <p:spPr bwMode="auto">
                <a:xfrm>
                  <a:off x="1513" y="2625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0" name="Freeform 554"/>
                <p:cNvSpPr>
                  <a:spLocks noEditPoints="1"/>
                </p:cNvSpPr>
                <p:nvPr/>
              </p:nvSpPr>
              <p:spPr bwMode="auto">
                <a:xfrm>
                  <a:off x="1610" y="2666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4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4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30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1" name="Freeform 555"/>
                <p:cNvSpPr>
                  <a:spLocks/>
                </p:cNvSpPr>
                <p:nvPr/>
              </p:nvSpPr>
              <p:spPr bwMode="auto">
                <a:xfrm>
                  <a:off x="1537" y="2722"/>
                  <a:ext cx="73" cy="69"/>
                </a:xfrm>
                <a:custGeom>
                  <a:avLst/>
                  <a:gdLst>
                    <a:gd name="T0" fmla="*/ 2 w 31"/>
                    <a:gd name="T1" fmla="*/ 0 h 29"/>
                    <a:gd name="T2" fmla="*/ 23 w 31"/>
                    <a:gd name="T3" fmla="*/ 29 h 29"/>
                    <a:gd name="T4" fmla="*/ 31 w 31"/>
                    <a:gd name="T5" fmla="*/ 26 h 29"/>
                    <a:gd name="T6" fmla="*/ 24 w 31"/>
                    <a:gd name="T7" fmla="*/ 23 h 29"/>
                    <a:gd name="T8" fmla="*/ 2 w 31"/>
                    <a:gd name="T9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9">
                      <a:moveTo>
                        <a:pt x="2" y="0"/>
                      </a:moveTo>
                      <a:cubicBezTo>
                        <a:pt x="0" y="10"/>
                        <a:pt x="7" y="20"/>
                        <a:pt x="23" y="29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6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2" name="Freeform 556"/>
                <p:cNvSpPr>
                  <a:spLocks/>
                </p:cNvSpPr>
                <p:nvPr/>
              </p:nvSpPr>
              <p:spPr bwMode="auto">
                <a:xfrm>
                  <a:off x="1612" y="2784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1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3" name="Freeform 557"/>
                <p:cNvSpPr>
                  <a:spLocks/>
                </p:cNvSpPr>
                <p:nvPr/>
              </p:nvSpPr>
              <p:spPr bwMode="auto">
                <a:xfrm>
                  <a:off x="1513" y="2606"/>
                  <a:ext cx="490" cy="214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4" name="Freeform 558"/>
                <p:cNvSpPr>
                  <a:spLocks/>
                </p:cNvSpPr>
                <p:nvPr/>
              </p:nvSpPr>
              <p:spPr bwMode="auto">
                <a:xfrm>
                  <a:off x="1513" y="2588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5" name="Freeform 559"/>
                <p:cNvSpPr>
                  <a:spLocks/>
                </p:cNvSpPr>
                <p:nvPr/>
              </p:nvSpPr>
              <p:spPr bwMode="auto">
                <a:xfrm>
                  <a:off x="1513" y="2564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6" name="Freeform 560"/>
                <p:cNvSpPr>
                  <a:spLocks noEditPoints="1"/>
                </p:cNvSpPr>
                <p:nvPr/>
              </p:nvSpPr>
              <p:spPr bwMode="auto">
                <a:xfrm>
                  <a:off x="1610" y="2604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1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1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8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7"/>
                        <a:pt x="6" y="35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1" y="33"/>
                      </a:cubicBezTo>
                      <a:cubicBezTo>
                        <a:pt x="81" y="35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7" name="Freeform 561"/>
                <p:cNvSpPr>
                  <a:spLocks/>
                </p:cNvSpPr>
                <p:nvPr/>
              </p:nvSpPr>
              <p:spPr bwMode="auto">
                <a:xfrm>
                  <a:off x="1537" y="2659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4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8" name="Freeform 562"/>
                <p:cNvSpPr>
                  <a:spLocks/>
                </p:cNvSpPr>
                <p:nvPr/>
              </p:nvSpPr>
              <p:spPr bwMode="auto">
                <a:xfrm>
                  <a:off x="1612" y="2722"/>
                  <a:ext cx="291" cy="29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1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1"/>
                        <a:pt x="61" y="11"/>
                      </a:cubicBezTo>
                      <a:cubicBezTo>
                        <a:pt x="39" y="11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9" name="Freeform 563"/>
                <p:cNvSpPr>
                  <a:spLocks/>
                </p:cNvSpPr>
                <p:nvPr/>
              </p:nvSpPr>
              <p:spPr bwMode="auto">
                <a:xfrm>
                  <a:off x="1513" y="2545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0" name="Freeform 564"/>
                <p:cNvSpPr>
                  <a:spLocks/>
                </p:cNvSpPr>
                <p:nvPr/>
              </p:nvSpPr>
              <p:spPr bwMode="auto">
                <a:xfrm>
                  <a:off x="1513" y="2526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1" name="Freeform 565"/>
                <p:cNvSpPr>
                  <a:spLocks/>
                </p:cNvSpPr>
                <p:nvPr/>
              </p:nvSpPr>
              <p:spPr bwMode="auto">
                <a:xfrm>
                  <a:off x="1513" y="2502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4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" name="Freeform 566"/>
                <p:cNvSpPr>
                  <a:spLocks noEditPoints="1"/>
                </p:cNvSpPr>
                <p:nvPr/>
              </p:nvSpPr>
              <p:spPr bwMode="auto">
                <a:xfrm>
                  <a:off x="1610" y="2543"/>
                  <a:ext cx="284" cy="118"/>
                </a:xfrm>
                <a:custGeom>
                  <a:avLst/>
                  <a:gdLst>
                    <a:gd name="T0" fmla="*/ 14 w 120"/>
                    <a:gd name="T1" fmla="*/ 40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9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6 w 120"/>
                    <a:gd name="T33" fmla="*/ 13 h 50"/>
                    <a:gd name="T34" fmla="*/ 120 w 120"/>
                    <a:gd name="T35" fmla="*/ 17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40 h 50"/>
                    <a:gd name="T62" fmla="*/ 72 w 120"/>
                    <a:gd name="T63" fmla="*/ 10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0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7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40"/>
                      </a:moveTo>
                      <a:cubicBezTo>
                        <a:pt x="10" y="37"/>
                        <a:pt x="6" y="35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9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7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5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1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3" name="Freeform 567"/>
                <p:cNvSpPr>
                  <a:spLocks/>
                </p:cNvSpPr>
                <p:nvPr/>
              </p:nvSpPr>
              <p:spPr bwMode="auto">
                <a:xfrm>
                  <a:off x="1537" y="2597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4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4" name="Freeform 568"/>
                <p:cNvSpPr>
                  <a:spLocks/>
                </p:cNvSpPr>
                <p:nvPr/>
              </p:nvSpPr>
              <p:spPr bwMode="auto">
                <a:xfrm>
                  <a:off x="1610" y="2661"/>
                  <a:ext cx="293" cy="28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2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7" y="7"/>
                        <a:pt x="85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8" y="8"/>
                        <a:pt x="40" y="12"/>
                        <a:pt x="62" y="12"/>
                      </a:cubicBezTo>
                      <a:cubicBezTo>
                        <a:pt x="85" y="12"/>
                        <a:pt x="107" y="8"/>
                        <a:pt x="123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5" name="Freeform 569"/>
                <p:cNvSpPr>
                  <a:spLocks/>
                </p:cNvSpPr>
                <p:nvPr/>
              </p:nvSpPr>
              <p:spPr bwMode="auto">
                <a:xfrm>
                  <a:off x="1513" y="2483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6" name="Freeform 570"/>
                <p:cNvSpPr>
                  <a:spLocks/>
                </p:cNvSpPr>
                <p:nvPr/>
              </p:nvSpPr>
              <p:spPr bwMode="auto">
                <a:xfrm>
                  <a:off x="1513" y="2464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7" name="Freeform 571"/>
                <p:cNvSpPr>
                  <a:spLocks/>
                </p:cNvSpPr>
                <p:nvPr/>
              </p:nvSpPr>
              <p:spPr bwMode="auto">
                <a:xfrm>
                  <a:off x="1513" y="2441"/>
                  <a:ext cx="490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8" name="Freeform 572"/>
                <p:cNvSpPr>
                  <a:spLocks noEditPoints="1"/>
                </p:cNvSpPr>
                <p:nvPr/>
              </p:nvSpPr>
              <p:spPr bwMode="auto">
                <a:xfrm>
                  <a:off x="1610" y="2481"/>
                  <a:ext cx="284" cy="118"/>
                </a:xfrm>
                <a:custGeom>
                  <a:avLst/>
                  <a:gdLst>
                    <a:gd name="T0" fmla="*/ 14 w 120"/>
                    <a:gd name="T1" fmla="*/ 39 h 50"/>
                    <a:gd name="T2" fmla="*/ 4 w 120"/>
                    <a:gd name="T3" fmla="*/ 34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8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6 w 120"/>
                    <a:gd name="T33" fmla="*/ 13 h 50"/>
                    <a:gd name="T34" fmla="*/ 120 w 120"/>
                    <a:gd name="T35" fmla="*/ 16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39 h 50"/>
                    <a:gd name="T62" fmla="*/ 72 w 120"/>
                    <a:gd name="T63" fmla="*/ 10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0 h 50"/>
                    <a:gd name="T74" fmla="*/ 55 w 120"/>
                    <a:gd name="T75" fmla="*/ 37 h 50"/>
                    <a:gd name="T76" fmla="*/ 58 w 120"/>
                    <a:gd name="T77" fmla="*/ 33 h 50"/>
                    <a:gd name="T78" fmla="*/ 55 w 120"/>
                    <a:gd name="T79" fmla="*/ 27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39"/>
                      </a:moveTo>
                      <a:cubicBezTo>
                        <a:pt x="10" y="37"/>
                        <a:pt x="6" y="35"/>
                        <a:pt x="4" y="34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2"/>
                        <a:pt x="49" y="20"/>
                        <a:pt x="48" y="18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6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4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1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7" y="36"/>
                        <a:pt x="58" y="34"/>
                        <a:pt x="58" y="33"/>
                      </a:cubicBezTo>
                      <a:cubicBezTo>
                        <a:pt x="57" y="31"/>
                        <a:pt x="57" y="29"/>
                        <a:pt x="55" y="2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9" name="Freeform 573"/>
                <p:cNvSpPr>
                  <a:spLocks/>
                </p:cNvSpPr>
                <p:nvPr/>
              </p:nvSpPr>
              <p:spPr bwMode="auto">
                <a:xfrm>
                  <a:off x="1537" y="2535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4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4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0" name="Freeform 574"/>
                <p:cNvSpPr>
                  <a:spLocks/>
                </p:cNvSpPr>
                <p:nvPr/>
              </p:nvSpPr>
              <p:spPr bwMode="auto">
                <a:xfrm>
                  <a:off x="1612" y="2599"/>
                  <a:ext cx="291" cy="29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1" name="Freeform 575"/>
                <p:cNvSpPr>
                  <a:spLocks/>
                </p:cNvSpPr>
                <p:nvPr/>
              </p:nvSpPr>
              <p:spPr bwMode="auto">
                <a:xfrm>
                  <a:off x="1513" y="2422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2" name="Freeform 576"/>
                <p:cNvSpPr>
                  <a:spLocks/>
                </p:cNvSpPr>
                <p:nvPr/>
              </p:nvSpPr>
              <p:spPr bwMode="auto">
                <a:xfrm>
                  <a:off x="1513" y="2403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3" name="Freeform 577"/>
                <p:cNvSpPr>
                  <a:spLocks/>
                </p:cNvSpPr>
                <p:nvPr/>
              </p:nvSpPr>
              <p:spPr bwMode="auto">
                <a:xfrm>
                  <a:off x="1513" y="2379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4" name="Freeform 578"/>
                <p:cNvSpPr>
                  <a:spLocks noEditPoints="1"/>
                </p:cNvSpPr>
                <p:nvPr/>
              </p:nvSpPr>
              <p:spPr bwMode="auto">
                <a:xfrm>
                  <a:off x="1610" y="2419"/>
                  <a:ext cx="284" cy="119"/>
                </a:xfrm>
                <a:custGeom>
                  <a:avLst/>
                  <a:gdLst>
                    <a:gd name="T0" fmla="*/ 14 w 120"/>
                    <a:gd name="T1" fmla="*/ 39 h 50"/>
                    <a:gd name="T2" fmla="*/ 4 w 120"/>
                    <a:gd name="T3" fmla="*/ 33 h 50"/>
                    <a:gd name="T4" fmla="*/ 0 w 120"/>
                    <a:gd name="T5" fmla="*/ 29 h 50"/>
                    <a:gd name="T6" fmla="*/ 18 w 120"/>
                    <a:gd name="T7" fmla="*/ 25 h 50"/>
                    <a:gd name="T8" fmla="*/ 21 w 120"/>
                    <a:gd name="T9" fmla="*/ 29 h 50"/>
                    <a:gd name="T10" fmla="*/ 28 w 120"/>
                    <a:gd name="T11" fmla="*/ 33 h 50"/>
                    <a:gd name="T12" fmla="*/ 51 w 120"/>
                    <a:gd name="T13" fmla="*/ 23 h 50"/>
                    <a:gd name="T14" fmla="*/ 48 w 120"/>
                    <a:gd name="T15" fmla="*/ 18 h 50"/>
                    <a:gd name="T16" fmla="*/ 47 w 120"/>
                    <a:gd name="T17" fmla="*/ 14 h 50"/>
                    <a:gd name="T18" fmla="*/ 49 w 120"/>
                    <a:gd name="T19" fmla="*/ 9 h 50"/>
                    <a:gd name="T20" fmla="*/ 56 w 120"/>
                    <a:gd name="T21" fmla="*/ 5 h 50"/>
                    <a:gd name="T22" fmla="*/ 76 w 120"/>
                    <a:gd name="T23" fmla="*/ 1 h 50"/>
                    <a:gd name="T24" fmla="*/ 96 w 120"/>
                    <a:gd name="T25" fmla="*/ 4 h 50"/>
                    <a:gd name="T26" fmla="*/ 105 w 120"/>
                    <a:gd name="T27" fmla="*/ 0 h 50"/>
                    <a:gd name="T28" fmla="*/ 117 w 120"/>
                    <a:gd name="T29" fmla="*/ 4 h 50"/>
                    <a:gd name="T30" fmla="*/ 108 w 120"/>
                    <a:gd name="T31" fmla="*/ 8 h 50"/>
                    <a:gd name="T32" fmla="*/ 116 w 120"/>
                    <a:gd name="T33" fmla="*/ 13 h 50"/>
                    <a:gd name="T34" fmla="*/ 120 w 120"/>
                    <a:gd name="T35" fmla="*/ 16 h 50"/>
                    <a:gd name="T36" fmla="*/ 104 w 120"/>
                    <a:gd name="T37" fmla="*/ 20 h 50"/>
                    <a:gd name="T38" fmla="*/ 101 w 120"/>
                    <a:gd name="T39" fmla="*/ 17 h 50"/>
                    <a:gd name="T40" fmla="*/ 96 w 120"/>
                    <a:gd name="T41" fmla="*/ 14 h 50"/>
                    <a:gd name="T42" fmla="*/ 75 w 120"/>
                    <a:gd name="T43" fmla="*/ 23 h 50"/>
                    <a:gd name="T44" fmla="*/ 79 w 120"/>
                    <a:gd name="T45" fmla="*/ 28 h 50"/>
                    <a:gd name="T46" fmla="*/ 81 w 120"/>
                    <a:gd name="T47" fmla="*/ 33 h 50"/>
                    <a:gd name="T48" fmla="*/ 79 w 120"/>
                    <a:gd name="T49" fmla="*/ 38 h 50"/>
                    <a:gd name="T50" fmla="*/ 72 w 120"/>
                    <a:gd name="T51" fmla="*/ 43 h 50"/>
                    <a:gd name="T52" fmla="*/ 49 w 120"/>
                    <a:gd name="T53" fmla="*/ 48 h 50"/>
                    <a:gd name="T54" fmla="*/ 26 w 120"/>
                    <a:gd name="T55" fmla="*/ 45 h 50"/>
                    <a:gd name="T56" fmla="*/ 15 w 120"/>
                    <a:gd name="T57" fmla="*/ 50 h 50"/>
                    <a:gd name="T58" fmla="*/ 3 w 120"/>
                    <a:gd name="T59" fmla="*/ 44 h 50"/>
                    <a:gd name="T60" fmla="*/ 14 w 120"/>
                    <a:gd name="T61" fmla="*/ 39 h 50"/>
                    <a:gd name="T62" fmla="*/ 72 w 120"/>
                    <a:gd name="T63" fmla="*/ 10 h 50"/>
                    <a:gd name="T64" fmla="*/ 69 w 120"/>
                    <a:gd name="T65" fmla="*/ 14 h 50"/>
                    <a:gd name="T66" fmla="*/ 71 w 120"/>
                    <a:gd name="T67" fmla="*/ 19 h 50"/>
                    <a:gd name="T68" fmla="*/ 89 w 120"/>
                    <a:gd name="T69" fmla="*/ 11 h 50"/>
                    <a:gd name="T70" fmla="*/ 79 w 120"/>
                    <a:gd name="T71" fmla="*/ 9 h 50"/>
                    <a:gd name="T72" fmla="*/ 72 w 120"/>
                    <a:gd name="T73" fmla="*/ 10 h 50"/>
                    <a:gd name="T74" fmla="*/ 55 w 120"/>
                    <a:gd name="T75" fmla="*/ 37 h 50"/>
                    <a:gd name="T76" fmla="*/ 58 w 120"/>
                    <a:gd name="T77" fmla="*/ 32 h 50"/>
                    <a:gd name="T78" fmla="*/ 55 w 120"/>
                    <a:gd name="T79" fmla="*/ 27 h 50"/>
                    <a:gd name="T80" fmla="*/ 34 w 120"/>
                    <a:gd name="T81" fmla="*/ 37 h 50"/>
                    <a:gd name="T82" fmla="*/ 45 w 120"/>
                    <a:gd name="T83" fmla="*/ 39 h 50"/>
                    <a:gd name="T84" fmla="*/ 55 w 120"/>
                    <a:gd name="T85" fmla="*/ 3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0">
                      <a:moveTo>
                        <a:pt x="14" y="39"/>
                      </a:moveTo>
                      <a:cubicBezTo>
                        <a:pt x="10" y="37"/>
                        <a:pt x="6" y="35"/>
                        <a:pt x="4" y="33"/>
                      </a:cubicBezTo>
                      <a:cubicBezTo>
                        <a:pt x="2" y="32"/>
                        <a:pt x="0" y="30"/>
                        <a:pt x="0" y="29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26"/>
                        <a:pt x="19" y="27"/>
                        <a:pt x="21" y="29"/>
                      </a:cubicBezTo>
                      <a:cubicBezTo>
                        <a:pt x="22" y="30"/>
                        <a:pt x="25" y="32"/>
                        <a:pt x="28" y="33"/>
                      </a:cubicBezTo>
                      <a:cubicBezTo>
                        <a:pt x="51" y="23"/>
                        <a:pt x="51" y="23"/>
                        <a:pt x="51" y="23"/>
                      </a:cubicBezTo>
                      <a:cubicBezTo>
                        <a:pt x="50" y="21"/>
                        <a:pt x="49" y="20"/>
                        <a:pt x="48" y="18"/>
                      </a:cubicBezTo>
                      <a:cubicBezTo>
                        <a:pt x="47" y="17"/>
                        <a:pt x="47" y="15"/>
                        <a:pt x="47" y="14"/>
                      </a:cubicBezTo>
                      <a:cubicBezTo>
                        <a:pt x="47" y="12"/>
                        <a:pt x="48" y="11"/>
                        <a:pt x="49" y="9"/>
                      </a:cubicBezTo>
                      <a:cubicBezTo>
                        <a:pt x="50" y="8"/>
                        <a:pt x="53" y="6"/>
                        <a:pt x="56" y="5"/>
                      </a:cubicBezTo>
                      <a:cubicBezTo>
                        <a:pt x="63" y="2"/>
                        <a:pt x="69" y="1"/>
                        <a:pt x="76" y="1"/>
                      </a:cubicBezTo>
                      <a:cubicBezTo>
                        <a:pt x="82" y="1"/>
                        <a:pt x="89" y="2"/>
                        <a:pt x="96" y="4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4"/>
                        <a:pt x="117" y="4"/>
                        <a:pt x="117" y="4"/>
                      </a:cubicBezTo>
                      <a:cubicBezTo>
                        <a:pt x="108" y="8"/>
                        <a:pt x="108" y="8"/>
                        <a:pt x="108" y="8"/>
                      </a:cubicBezTo>
                      <a:cubicBezTo>
                        <a:pt x="111" y="10"/>
                        <a:pt x="114" y="11"/>
                        <a:pt x="116" y="13"/>
                      </a:cubicBezTo>
                      <a:cubicBezTo>
                        <a:pt x="117" y="14"/>
                        <a:pt x="119" y="15"/>
                        <a:pt x="120" y="16"/>
                      </a:cubicBezTo>
                      <a:cubicBezTo>
                        <a:pt x="104" y="20"/>
                        <a:pt x="104" y="20"/>
                        <a:pt x="104" y="20"/>
                      </a:cubicBezTo>
                      <a:cubicBezTo>
                        <a:pt x="104" y="19"/>
                        <a:pt x="103" y="18"/>
                        <a:pt x="101" y="17"/>
                      </a:cubicBezTo>
                      <a:cubicBezTo>
                        <a:pt x="100" y="16"/>
                        <a:pt x="98" y="15"/>
                        <a:pt x="96" y="14"/>
                      </a:cubicBezTo>
                      <a:cubicBezTo>
                        <a:pt x="75" y="23"/>
                        <a:pt x="75" y="23"/>
                        <a:pt x="75" y="23"/>
                      </a:cubicBezTo>
                      <a:cubicBezTo>
                        <a:pt x="76" y="24"/>
                        <a:pt x="78" y="26"/>
                        <a:pt x="79" y="28"/>
                      </a:cubicBezTo>
                      <a:cubicBezTo>
                        <a:pt x="80" y="29"/>
                        <a:pt x="80" y="31"/>
                        <a:pt x="81" y="33"/>
                      </a:cubicBezTo>
                      <a:cubicBezTo>
                        <a:pt x="81" y="34"/>
                        <a:pt x="80" y="36"/>
                        <a:pt x="79" y="38"/>
                      </a:cubicBezTo>
                      <a:cubicBezTo>
                        <a:pt x="77" y="40"/>
                        <a:pt x="75" y="41"/>
                        <a:pt x="72" y="43"/>
                      </a:cubicBezTo>
                      <a:cubicBezTo>
                        <a:pt x="64" y="46"/>
                        <a:pt x="57" y="48"/>
                        <a:pt x="49" y="48"/>
                      </a:cubicBezTo>
                      <a:cubicBezTo>
                        <a:pt x="41" y="48"/>
                        <a:pt x="34" y="47"/>
                        <a:pt x="26" y="45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4" y="39"/>
                        <a:pt x="14" y="39"/>
                        <a:pt x="14" y="39"/>
                      </a:cubicBezTo>
                      <a:moveTo>
                        <a:pt x="72" y="10"/>
                      </a:moveTo>
                      <a:cubicBezTo>
                        <a:pt x="70" y="11"/>
                        <a:pt x="69" y="13"/>
                        <a:pt x="69" y="14"/>
                      </a:cubicBezTo>
                      <a:cubicBezTo>
                        <a:pt x="69" y="15"/>
                        <a:pt x="70" y="17"/>
                        <a:pt x="71" y="19"/>
                      </a:cubicBezTo>
                      <a:cubicBezTo>
                        <a:pt x="89" y="11"/>
                        <a:pt x="89" y="11"/>
                        <a:pt x="89" y="11"/>
                      </a:cubicBezTo>
                      <a:cubicBezTo>
                        <a:pt x="85" y="9"/>
                        <a:pt x="82" y="9"/>
                        <a:pt x="79" y="9"/>
                      </a:cubicBezTo>
                      <a:cubicBezTo>
                        <a:pt x="77" y="9"/>
                        <a:pt x="74" y="9"/>
                        <a:pt x="72" y="10"/>
                      </a:cubicBezTo>
                      <a:moveTo>
                        <a:pt x="55" y="37"/>
                      </a:moveTo>
                      <a:cubicBezTo>
                        <a:pt x="57" y="35"/>
                        <a:pt x="58" y="34"/>
                        <a:pt x="58" y="32"/>
                      </a:cubicBezTo>
                      <a:cubicBezTo>
                        <a:pt x="57" y="31"/>
                        <a:pt x="57" y="29"/>
                        <a:pt x="55" y="2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8"/>
                        <a:pt x="42" y="39"/>
                        <a:pt x="45" y="39"/>
                      </a:cubicBezTo>
                      <a:cubicBezTo>
                        <a:pt x="49" y="39"/>
                        <a:pt x="52" y="38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5" name="Freeform 579"/>
                <p:cNvSpPr>
                  <a:spLocks/>
                </p:cNvSpPr>
                <p:nvPr/>
              </p:nvSpPr>
              <p:spPr bwMode="auto">
                <a:xfrm>
                  <a:off x="1537" y="2474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7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9" y="26"/>
                        <a:pt x="27" y="25"/>
                        <a:pt x="24" y="23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6" name="Freeform 580"/>
                <p:cNvSpPr>
                  <a:spLocks/>
                </p:cNvSpPr>
                <p:nvPr/>
              </p:nvSpPr>
              <p:spPr bwMode="auto">
                <a:xfrm>
                  <a:off x="1612" y="2538"/>
                  <a:ext cx="291" cy="28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7" name="Freeform 581"/>
                <p:cNvSpPr>
                  <a:spLocks/>
                </p:cNvSpPr>
                <p:nvPr/>
              </p:nvSpPr>
              <p:spPr bwMode="auto">
                <a:xfrm>
                  <a:off x="1513" y="2360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8" name="Freeform 582"/>
                <p:cNvSpPr>
                  <a:spLocks/>
                </p:cNvSpPr>
                <p:nvPr/>
              </p:nvSpPr>
              <p:spPr bwMode="auto">
                <a:xfrm>
                  <a:off x="1513" y="2341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9" name="Freeform 583"/>
                <p:cNvSpPr>
                  <a:spLocks/>
                </p:cNvSpPr>
                <p:nvPr/>
              </p:nvSpPr>
              <p:spPr bwMode="auto">
                <a:xfrm>
                  <a:off x="1513" y="2318"/>
                  <a:ext cx="490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0" name="Freeform 584"/>
                <p:cNvSpPr>
                  <a:spLocks noEditPoints="1"/>
                </p:cNvSpPr>
                <p:nvPr/>
              </p:nvSpPr>
              <p:spPr bwMode="auto">
                <a:xfrm>
                  <a:off x="1610" y="2356"/>
                  <a:ext cx="284" cy="120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30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6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1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8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8 h 51"/>
                    <a:gd name="T82" fmla="*/ 45 w 120"/>
                    <a:gd name="T83" fmla="*/ 40 h 51"/>
                    <a:gd name="T84" fmla="*/ 55 w 120"/>
                    <a:gd name="T85" fmla="*/ 3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30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6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1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10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8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8" y="39"/>
                        <a:pt x="42" y="40"/>
                        <a:pt x="45" y="40"/>
                      </a:cubicBezTo>
                      <a:cubicBezTo>
                        <a:pt x="49" y="40"/>
                        <a:pt x="52" y="39"/>
                        <a:pt x="55" y="38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1" name="Freeform 585"/>
                <p:cNvSpPr>
                  <a:spLocks/>
                </p:cNvSpPr>
                <p:nvPr/>
              </p:nvSpPr>
              <p:spPr bwMode="auto">
                <a:xfrm>
                  <a:off x="1537" y="2412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6"/>
                        <a:pt x="27" y="25"/>
                        <a:pt x="24" y="23"/>
                      </a:cubicBezTo>
                      <a:cubicBezTo>
                        <a:pt x="11" y="17"/>
                        <a:pt x="4" y="9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2" name="Freeform 586"/>
                <p:cNvSpPr>
                  <a:spLocks/>
                </p:cNvSpPr>
                <p:nvPr/>
              </p:nvSpPr>
              <p:spPr bwMode="auto">
                <a:xfrm>
                  <a:off x="1610" y="2476"/>
                  <a:ext cx="293" cy="29"/>
                </a:xfrm>
                <a:custGeom>
                  <a:avLst/>
                  <a:gdLst>
                    <a:gd name="T0" fmla="*/ 124 w 124"/>
                    <a:gd name="T1" fmla="*/ 0 h 12"/>
                    <a:gd name="T2" fmla="*/ 62 w 124"/>
                    <a:gd name="T3" fmla="*/ 10 h 12"/>
                    <a:gd name="T4" fmla="*/ 0 w 124"/>
                    <a:gd name="T5" fmla="*/ 0 h 12"/>
                    <a:gd name="T6" fmla="*/ 2 w 124"/>
                    <a:gd name="T7" fmla="*/ 0 h 12"/>
                    <a:gd name="T8" fmla="*/ 62 w 124"/>
                    <a:gd name="T9" fmla="*/ 12 h 12"/>
                    <a:gd name="T10" fmla="*/ 123 w 124"/>
                    <a:gd name="T11" fmla="*/ 0 h 12"/>
                    <a:gd name="T12" fmla="*/ 124 w 124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2">
                      <a:moveTo>
                        <a:pt x="124" y="0"/>
                      </a:moveTo>
                      <a:cubicBezTo>
                        <a:pt x="107" y="7"/>
                        <a:pt x="85" y="10"/>
                        <a:pt x="62" y="10"/>
                      </a:cubicBezTo>
                      <a:cubicBezTo>
                        <a:pt x="40" y="10"/>
                        <a:pt x="18" y="7"/>
                        <a:pt x="0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8" y="8"/>
                        <a:pt x="40" y="12"/>
                        <a:pt x="62" y="12"/>
                      </a:cubicBezTo>
                      <a:cubicBezTo>
                        <a:pt x="85" y="12"/>
                        <a:pt x="107" y="8"/>
                        <a:pt x="123" y="0"/>
                      </a:cubicBezTo>
                      <a:cubicBezTo>
                        <a:pt x="124" y="0"/>
                        <a:pt x="124" y="0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3" name="Freeform 587"/>
                <p:cNvSpPr>
                  <a:spLocks/>
                </p:cNvSpPr>
                <p:nvPr/>
              </p:nvSpPr>
              <p:spPr bwMode="auto">
                <a:xfrm>
                  <a:off x="1513" y="2299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4" name="Freeform 588"/>
                <p:cNvSpPr>
                  <a:spLocks/>
                </p:cNvSpPr>
                <p:nvPr/>
              </p:nvSpPr>
              <p:spPr bwMode="auto">
                <a:xfrm>
                  <a:off x="1513" y="2280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5" name="Freeform 589"/>
                <p:cNvSpPr>
                  <a:spLocks/>
                </p:cNvSpPr>
                <p:nvPr/>
              </p:nvSpPr>
              <p:spPr bwMode="auto">
                <a:xfrm>
                  <a:off x="1513" y="2256"/>
                  <a:ext cx="490" cy="211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6" name="Freeform 590"/>
                <p:cNvSpPr>
                  <a:spLocks noEditPoints="1"/>
                </p:cNvSpPr>
                <p:nvPr/>
              </p:nvSpPr>
              <p:spPr bwMode="auto">
                <a:xfrm>
                  <a:off x="1610" y="2294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30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6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1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40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30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6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10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40"/>
                        <a:pt x="45" y="40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7" name="Freeform 591"/>
                <p:cNvSpPr>
                  <a:spLocks/>
                </p:cNvSpPr>
                <p:nvPr/>
              </p:nvSpPr>
              <p:spPr bwMode="auto">
                <a:xfrm>
                  <a:off x="1537" y="2351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8" name="Freeform 592"/>
                <p:cNvSpPr>
                  <a:spLocks/>
                </p:cNvSpPr>
                <p:nvPr/>
              </p:nvSpPr>
              <p:spPr bwMode="auto">
                <a:xfrm>
                  <a:off x="1610" y="2412"/>
                  <a:ext cx="293" cy="31"/>
                </a:xfrm>
                <a:custGeom>
                  <a:avLst/>
                  <a:gdLst>
                    <a:gd name="T0" fmla="*/ 124 w 124"/>
                    <a:gd name="T1" fmla="*/ 0 h 13"/>
                    <a:gd name="T2" fmla="*/ 62 w 124"/>
                    <a:gd name="T3" fmla="*/ 11 h 13"/>
                    <a:gd name="T4" fmla="*/ 0 w 124"/>
                    <a:gd name="T5" fmla="*/ 1 h 13"/>
                    <a:gd name="T6" fmla="*/ 2 w 124"/>
                    <a:gd name="T7" fmla="*/ 1 h 13"/>
                    <a:gd name="T8" fmla="*/ 62 w 124"/>
                    <a:gd name="T9" fmla="*/ 13 h 13"/>
                    <a:gd name="T10" fmla="*/ 123 w 124"/>
                    <a:gd name="T11" fmla="*/ 1 h 13"/>
                    <a:gd name="T12" fmla="*/ 124 w 12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13">
                      <a:moveTo>
                        <a:pt x="124" y="0"/>
                      </a:moveTo>
                      <a:cubicBezTo>
                        <a:pt x="107" y="8"/>
                        <a:pt x="85" y="11"/>
                        <a:pt x="62" y="11"/>
                      </a:cubicBezTo>
                      <a:cubicBezTo>
                        <a:pt x="40" y="11"/>
                        <a:pt x="18" y="8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8" y="9"/>
                        <a:pt x="40" y="13"/>
                        <a:pt x="62" y="13"/>
                      </a:cubicBezTo>
                      <a:cubicBezTo>
                        <a:pt x="85" y="13"/>
                        <a:pt x="107" y="9"/>
                        <a:pt x="123" y="1"/>
                      </a:cubicBezTo>
                      <a:cubicBezTo>
                        <a:pt x="124" y="1"/>
                        <a:pt x="124" y="1"/>
                        <a:pt x="12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9" name="Freeform 593"/>
                <p:cNvSpPr>
                  <a:spLocks/>
                </p:cNvSpPr>
                <p:nvPr/>
              </p:nvSpPr>
              <p:spPr bwMode="auto">
                <a:xfrm>
                  <a:off x="1513" y="2237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0" name="Freeform 594"/>
                <p:cNvSpPr>
                  <a:spLocks/>
                </p:cNvSpPr>
                <p:nvPr/>
              </p:nvSpPr>
              <p:spPr bwMode="auto">
                <a:xfrm>
                  <a:off x="1513" y="2218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1" name="Freeform 595"/>
                <p:cNvSpPr>
                  <a:spLocks/>
                </p:cNvSpPr>
                <p:nvPr/>
              </p:nvSpPr>
              <p:spPr bwMode="auto">
                <a:xfrm>
                  <a:off x="1513" y="2195"/>
                  <a:ext cx="490" cy="210"/>
                </a:xfrm>
                <a:custGeom>
                  <a:avLst/>
                  <a:gdLst>
                    <a:gd name="T0" fmla="*/ 172 w 207"/>
                    <a:gd name="T1" fmla="*/ 71 h 89"/>
                    <a:gd name="T2" fmla="*/ 34 w 207"/>
                    <a:gd name="T3" fmla="*/ 71 h 89"/>
                    <a:gd name="T4" fmla="*/ 43 w 207"/>
                    <a:gd name="T5" fmla="*/ 13 h 89"/>
                    <a:gd name="T6" fmla="*/ 165 w 207"/>
                    <a:gd name="T7" fmla="*/ 13 h 89"/>
                    <a:gd name="T8" fmla="*/ 172 w 207"/>
                    <a:gd name="T9" fmla="*/ 71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89">
                      <a:moveTo>
                        <a:pt x="172" y="71"/>
                      </a:moveTo>
                      <a:cubicBezTo>
                        <a:pt x="135" y="89"/>
                        <a:pt x="71" y="89"/>
                        <a:pt x="34" y="71"/>
                      </a:cubicBezTo>
                      <a:cubicBezTo>
                        <a:pt x="0" y="53"/>
                        <a:pt x="6" y="28"/>
                        <a:pt x="43" y="13"/>
                      </a:cubicBezTo>
                      <a:cubicBezTo>
                        <a:pt x="77" y="0"/>
                        <a:pt x="130" y="0"/>
                        <a:pt x="165" y="13"/>
                      </a:cubicBezTo>
                      <a:cubicBezTo>
                        <a:pt x="201" y="28"/>
                        <a:pt x="207" y="53"/>
                        <a:pt x="172" y="71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2" name="Freeform 596"/>
                <p:cNvSpPr>
                  <a:spLocks noEditPoints="1"/>
                </p:cNvSpPr>
                <p:nvPr/>
              </p:nvSpPr>
              <p:spPr bwMode="auto">
                <a:xfrm>
                  <a:off x="1610" y="2232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30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6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1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30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6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10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40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3" name="Freeform 597"/>
                <p:cNvSpPr>
                  <a:spLocks/>
                </p:cNvSpPr>
                <p:nvPr/>
              </p:nvSpPr>
              <p:spPr bwMode="auto">
                <a:xfrm>
                  <a:off x="1537" y="2289"/>
                  <a:ext cx="73" cy="71"/>
                </a:xfrm>
                <a:custGeom>
                  <a:avLst/>
                  <a:gdLst>
                    <a:gd name="T0" fmla="*/ 2 w 31"/>
                    <a:gd name="T1" fmla="*/ 0 h 30"/>
                    <a:gd name="T2" fmla="*/ 23 w 31"/>
                    <a:gd name="T3" fmla="*/ 30 h 30"/>
                    <a:gd name="T4" fmla="*/ 31 w 31"/>
                    <a:gd name="T5" fmla="*/ 26 h 30"/>
                    <a:gd name="T6" fmla="*/ 24 w 31"/>
                    <a:gd name="T7" fmla="*/ 23 h 30"/>
                    <a:gd name="T8" fmla="*/ 2 w 31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0">
                      <a:moveTo>
                        <a:pt x="2" y="0"/>
                      </a:moveTo>
                      <a:cubicBezTo>
                        <a:pt x="0" y="11"/>
                        <a:pt x="7" y="21"/>
                        <a:pt x="23" y="30"/>
                      </a:cubicBezTo>
                      <a:cubicBezTo>
                        <a:pt x="31" y="26"/>
                        <a:pt x="31" y="26"/>
                        <a:pt x="31" y="26"/>
                      </a:cubicBezTo>
                      <a:cubicBezTo>
                        <a:pt x="29" y="25"/>
                        <a:pt x="27" y="24"/>
                        <a:pt x="24" y="23"/>
                      </a:cubicBezTo>
                      <a:cubicBezTo>
                        <a:pt x="11" y="17"/>
                        <a:pt x="4" y="8"/>
                        <a:pt x="2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4" name="Freeform 598"/>
                <p:cNvSpPr>
                  <a:spLocks/>
                </p:cNvSpPr>
                <p:nvPr/>
              </p:nvSpPr>
              <p:spPr bwMode="auto">
                <a:xfrm>
                  <a:off x="1612" y="2353"/>
                  <a:ext cx="291" cy="29"/>
                </a:xfrm>
                <a:custGeom>
                  <a:avLst/>
                  <a:gdLst>
                    <a:gd name="T0" fmla="*/ 123 w 123"/>
                    <a:gd name="T1" fmla="*/ 0 h 12"/>
                    <a:gd name="T2" fmla="*/ 61 w 123"/>
                    <a:gd name="T3" fmla="*/ 10 h 12"/>
                    <a:gd name="T4" fmla="*/ 0 w 123"/>
                    <a:gd name="T5" fmla="*/ 0 h 12"/>
                    <a:gd name="T6" fmla="*/ 1 w 123"/>
                    <a:gd name="T7" fmla="*/ 0 h 12"/>
                    <a:gd name="T8" fmla="*/ 61 w 123"/>
                    <a:gd name="T9" fmla="*/ 12 h 12"/>
                    <a:gd name="T10" fmla="*/ 122 w 123"/>
                    <a:gd name="T11" fmla="*/ 0 h 12"/>
                    <a:gd name="T12" fmla="*/ 123 w 12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3" h="12">
                      <a:moveTo>
                        <a:pt x="123" y="0"/>
                      </a:moveTo>
                      <a:cubicBezTo>
                        <a:pt x="106" y="7"/>
                        <a:pt x="83" y="10"/>
                        <a:pt x="61" y="10"/>
                      </a:cubicBezTo>
                      <a:cubicBezTo>
                        <a:pt x="39" y="10"/>
                        <a:pt x="17" y="7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7" y="8"/>
                        <a:pt x="39" y="12"/>
                        <a:pt x="61" y="12"/>
                      </a:cubicBezTo>
                      <a:cubicBezTo>
                        <a:pt x="84" y="12"/>
                        <a:pt x="106" y="8"/>
                        <a:pt x="122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5" name="Freeform 599"/>
                <p:cNvSpPr>
                  <a:spLocks/>
                </p:cNvSpPr>
                <p:nvPr/>
              </p:nvSpPr>
              <p:spPr bwMode="auto">
                <a:xfrm>
                  <a:off x="1513" y="2176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6" name="Freeform 600"/>
                <p:cNvSpPr>
                  <a:spLocks/>
                </p:cNvSpPr>
                <p:nvPr/>
              </p:nvSpPr>
              <p:spPr bwMode="auto">
                <a:xfrm>
                  <a:off x="1513" y="2157"/>
                  <a:ext cx="490" cy="213"/>
                </a:xfrm>
                <a:custGeom>
                  <a:avLst/>
                  <a:gdLst>
                    <a:gd name="T0" fmla="*/ 172 w 207"/>
                    <a:gd name="T1" fmla="*/ 71 h 90"/>
                    <a:gd name="T2" fmla="*/ 34 w 207"/>
                    <a:gd name="T3" fmla="*/ 71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1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1"/>
                      </a:moveTo>
                      <a:cubicBezTo>
                        <a:pt x="135" y="90"/>
                        <a:pt x="71" y="90"/>
                        <a:pt x="34" y="71"/>
                      </a:cubicBezTo>
                      <a:cubicBezTo>
                        <a:pt x="0" y="54"/>
                        <a:pt x="6" y="28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8"/>
                        <a:pt x="207" y="54"/>
                        <a:pt x="172" y="71"/>
                      </a:cubicBezTo>
                    </a:path>
                  </a:pathLst>
                </a:custGeom>
                <a:solidFill>
                  <a:srgbClr val="CC8D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7" name="Freeform 601"/>
                <p:cNvSpPr>
                  <a:spLocks/>
                </p:cNvSpPr>
                <p:nvPr/>
              </p:nvSpPr>
              <p:spPr bwMode="auto">
                <a:xfrm>
                  <a:off x="1513" y="2131"/>
                  <a:ext cx="490" cy="213"/>
                </a:xfrm>
                <a:custGeom>
                  <a:avLst/>
                  <a:gdLst>
                    <a:gd name="T0" fmla="*/ 172 w 207"/>
                    <a:gd name="T1" fmla="*/ 72 h 90"/>
                    <a:gd name="T2" fmla="*/ 34 w 207"/>
                    <a:gd name="T3" fmla="*/ 72 h 90"/>
                    <a:gd name="T4" fmla="*/ 43 w 207"/>
                    <a:gd name="T5" fmla="*/ 14 h 90"/>
                    <a:gd name="T6" fmla="*/ 165 w 207"/>
                    <a:gd name="T7" fmla="*/ 14 h 90"/>
                    <a:gd name="T8" fmla="*/ 172 w 207"/>
                    <a:gd name="T9" fmla="*/ 72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90">
                      <a:moveTo>
                        <a:pt x="172" y="72"/>
                      </a:moveTo>
                      <a:cubicBezTo>
                        <a:pt x="135" y="90"/>
                        <a:pt x="71" y="90"/>
                        <a:pt x="34" y="72"/>
                      </a:cubicBezTo>
                      <a:cubicBezTo>
                        <a:pt x="0" y="54"/>
                        <a:pt x="6" y="29"/>
                        <a:pt x="43" y="14"/>
                      </a:cubicBezTo>
                      <a:cubicBezTo>
                        <a:pt x="77" y="0"/>
                        <a:pt x="130" y="0"/>
                        <a:pt x="165" y="14"/>
                      </a:cubicBezTo>
                      <a:cubicBezTo>
                        <a:pt x="201" y="29"/>
                        <a:pt x="207" y="54"/>
                        <a:pt x="172" y="72"/>
                      </a:cubicBezTo>
                    </a:path>
                  </a:pathLst>
                </a:custGeom>
                <a:solidFill>
                  <a:srgbClr val="FFB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8" name="Freeform 602"/>
                <p:cNvSpPr>
                  <a:spLocks noEditPoints="1"/>
                </p:cNvSpPr>
                <p:nvPr/>
              </p:nvSpPr>
              <p:spPr bwMode="auto">
                <a:xfrm>
                  <a:off x="1610" y="2171"/>
                  <a:ext cx="284" cy="121"/>
                </a:xfrm>
                <a:custGeom>
                  <a:avLst/>
                  <a:gdLst>
                    <a:gd name="T0" fmla="*/ 14 w 120"/>
                    <a:gd name="T1" fmla="*/ 40 h 51"/>
                    <a:gd name="T2" fmla="*/ 4 w 120"/>
                    <a:gd name="T3" fmla="*/ 34 h 51"/>
                    <a:gd name="T4" fmla="*/ 0 w 120"/>
                    <a:gd name="T5" fmla="*/ 30 h 51"/>
                    <a:gd name="T6" fmla="*/ 18 w 120"/>
                    <a:gd name="T7" fmla="*/ 26 h 51"/>
                    <a:gd name="T8" fmla="*/ 21 w 120"/>
                    <a:gd name="T9" fmla="*/ 29 h 51"/>
                    <a:gd name="T10" fmla="*/ 28 w 120"/>
                    <a:gd name="T11" fmla="*/ 34 h 51"/>
                    <a:gd name="T12" fmla="*/ 51 w 120"/>
                    <a:gd name="T13" fmla="*/ 24 h 51"/>
                    <a:gd name="T14" fmla="*/ 48 w 120"/>
                    <a:gd name="T15" fmla="*/ 19 h 51"/>
                    <a:gd name="T16" fmla="*/ 47 w 120"/>
                    <a:gd name="T17" fmla="*/ 15 h 51"/>
                    <a:gd name="T18" fmla="*/ 49 w 120"/>
                    <a:gd name="T19" fmla="*/ 10 h 51"/>
                    <a:gd name="T20" fmla="*/ 56 w 120"/>
                    <a:gd name="T21" fmla="*/ 6 h 51"/>
                    <a:gd name="T22" fmla="*/ 76 w 120"/>
                    <a:gd name="T23" fmla="*/ 2 h 51"/>
                    <a:gd name="T24" fmla="*/ 96 w 120"/>
                    <a:gd name="T25" fmla="*/ 5 h 51"/>
                    <a:gd name="T26" fmla="*/ 105 w 120"/>
                    <a:gd name="T27" fmla="*/ 0 h 51"/>
                    <a:gd name="T28" fmla="*/ 117 w 120"/>
                    <a:gd name="T29" fmla="*/ 5 h 51"/>
                    <a:gd name="T30" fmla="*/ 108 w 120"/>
                    <a:gd name="T31" fmla="*/ 9 h 51"/>
                    <a:gd name="T32" fmla="*/ 116 w 120"/>
                    <a:gd name="T33" fmla="*/ 13 h 51"/>
                    <a:gd name="T34" fmla="*/ 120 w 120"/>
                    <a:gd name="T35" fmla="*/ 17 h 51"/>
                    <a:gd name="T36" fmla="*/ 104 w 120"/>
                    <a:gd name="T37" fmla="*/ 21 h 51"/>
                    <a:gd name="T38" fmla="*/ 101 w 120"/>
                    <a:gd name="T39" fmla="*/ 18 h 51"/>
                    <a:gd name="T40" fmla="*/ 96 w 120"/>
                    <a:gd name="T41" fmla="*/ 15 h 51"/>
                    <a:gd name="T42" fmla="*/ 75 w 120"/>
                    <a:gd name="T43" fmla="*/ 24 h 51"/>
                    <a:gd name="T44" fmla="*/ 79 w 120"/>
                    <a:gd name="T45" fmla="*/ 29 h 51"/>
                    <a:gd name="T46" fmla="*/ 81 w 120"/>
                    <a:gd name="T47" fmla="*/ 34 h 51"/>
                    <a:gd name="T48" fmla="*/ 79 w 120"/>
                    <a:gd name="T49" fmla="*/ 39 h 51"/>
                    <a:gd name="T50" fmla="*/ 72 w 120"/>
                    <a:gd name="T51" fmla="*/ 44 h 51"/>
                    <a:gd name="T52" fmla="*/ 49 w 120"/>
                    <a:gd name="T53" fmla="*/ 49 h 51"/>
                    <a:gd name="T54" fmla="*/ 26 w 120"/>
                    <a:gd name="T55" fmla="*/ 46 h 51"/>
                    <a:gd name="T56" fmla="*/ 15 w 120"/>
                    <a:gd name="T57" fmla="*/ 51 h 51"/>
                    <a:gd name="T58" fmla="*/ 3 w 120"/>
                    <a:gd name="T59" fmla="*/ 45 h 51"/>
                    <a:gd name="T60" fmla="*/ 14 w 120"/>
                    <a:gd name="T61" fmla="*/ 40 h 51"/>
                    <a:gd name="T62" fmla="*/ 72 w 120"/>
                    <a:gd name="T63" fmla="*/ 11 h 51"/>
                    <a:gd name="T64" fmla="*/ 69 w 120"/>
                    <a:gd name="T65" fmla="*/ 15 h 51"/>
                    <a:gd name="T66" fmla="*/ 71 w 120"/>
                    <a:gd name="T67" fmla="*/ 19 h 51"/>
                    <a:gd name="T68" fmla="*/ 89 w 120"/>
                    <a:gd name="T69" fmla="*/ 12 h 51"/>
                    <a:gd name="T70" fmla="*/ 79 w 120"/>
                    <a:gd name="T71" fmla="*/ 10 h 51"/>
                    <a:gd name="T72" fmla="*/ 72 w 120"/>
                    <a:gd name="T73" fmla="*/ 11 h 51"/>
                    <a:gd name="T74" fmla="*/ 55 w 120"/>
                    <a:gd name="T75" fmla="*/ 37 h 51"/>
                    <a:gd name="T76" fmla="*/ 58 w 120"/>
                    <a:gd name="T77" fmla="*/ 33 h 51"/>
                    <a:gd name="T78" fmla="*/ 55 w 120"/>
                    <a:gd name="T79" fmla="*/ 28 h 51"/>
                    <a:gd name="T80" fmla="*/ 34 w 120"/>
                    <a:gd name="T81" fmla="*/ 37 h 51"/>
                    <a:gd name="T82" fmla="*/ 45 w 120"/>
                    <a:gd name="T83" fmla="*/ 39 h 51"/>
                    <a:gd name="T84" fmla="*/ 55 w 120"/>
                    <a:gd name="T85" fmla="*/ 37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0" h="51">
                      <a:moveTo>
                        <a:pt x="14" y="40"/>
                      </a:moveTo>
                      <a:cubicBezTo>
                        <a:pt x="10" y="38"/>
                        <a:pt x="6" y="36"/>
                        <a:pt x="4" y="34"/>
                      </a:cubicBezTo>
                      <a:cubicBezTo>
                        <a:pt x="2" y="33"/>
                        <a:pt x="0" y="31"/>
                        <a:pt x="0" y="30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7"/>
                        <a:pt x="19" y="28"/>
                        <a:pt x="21" y="29"/>
                      </a:cubicBezTo>
                      <a:cubicBezTo>
                        <a:pt x="22" y="31"/>
                        <a:pt x="25" y="33"/>
                        <a:pt x="28" y="34"/>
                      </a:cubicBezTo>
                      <a:cubicBezTo>
                        <a:pt x="51" y="24"/>
                        <a:pt x="51" y="24"/>
                        <a:pt x="51" y="24"/>
                      </a:cubicBezTo>
                      <a:cubicBezTo>
                        <a:pt x="50" y="22"/>
                        <a:pt x="49" y="21"/>
                        <a:pt x="48" y="19"/>
                      </a:cubicBezTo>
                      <a:cubicBezTo>
                        <a:pt x="47" y="18"/>
                        <a:pt x="47" y="16"/>
                        <a:pt x="47" y="15"/>
                      </a:cubicBezTo>
                      <a:cubicBezTo>
                        <a:pt x="47" y="13"/>
                        <a:pt x="48" y="12"/>
                        <a:pt x="49" y="10"/>
                      </a:cubicBezTo>
                      <a:cubicBezTo>
                        <a:pt x="50" y="9"/>
                        <a:pt x="53" y="7"/>
                        <a:pt x="56" y="6"/>
                      </a:cubicBezTo>
                      <a:cubicBezTo>
                        <a:pt x="63" y="3"/>
                        <a:pt x="69" y="2"/>
                        <a:pt x="76" y="2"/>
                      </a:cubicBezTo>
                      <a:cubicBezTo>
                        <a:pt x="82" y="2"/>
                        <a:pt x="89" y="3"/>
                        <a:pt x="96" y="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117" y="5"/>
                        <a:pt x="117" y="5"/>
                        <a:pt x="117" y="5"/>
                      </a:cubicBezTo>
                      <a:cubicBezTo>
                        <a:pt x="108" y="9"/>
                        <a:pt x="108" y="9"/>
                        <a:pt x="108" y="9"/>
                      </a:cubicBezTo>
                      <a:cubicBezTo>
                        <a:pt x="111" y="11"/>
                        <a:pt x="114" y="12"/>
                        <a:pt x="116" y="13"/>
                      </a:cubicBezTo>
                      <a:cubicBezTo>
                        <a:pt x="117" y="15"/>
                        <a:pt x="119" y="16"/>
                        <a:pt x="120" y="17"/>
                      </a:cubicBezTo>
                      <a:cubicBezTo>
                        <a:pt x="104" y="21"/>
                        <a:pt x="104" y="21"/>
                        <a:pt x="104" y="21"/>
                      </a:cubicBezTo>
                      <a:cubicBezTo>
                        <a:pt x="104" y="20"/>
                        <a:pt x="103" y="19"/>
                        <a:pt x="101" y="18"/>
                      </a:cubicBezTo>
                      <a:cubicBezTo>
                        <a:pt x="100" y="17"/>
                        <a:pt x="98" y="16"/>
                        <a:pt x="96" y="15"/>
                      </a:cubicBezTo>
                      <a:cubicBezTo>
                        <a:pt x="75" y="24"/>
                        <a:pt x="75" y="24"/>
                        <a:pt x="75" y="24"/>
                      </a:cubicBezTo>
                      <a:cubicBezTo>
                        <a:pt x="76" y="25"/>
                        <a:pt x="78" y="27"/>
                        <a:pt x="79" y="29"/>
                      </a:cubicBezTo>
                      <a:cubicBezTo>
                        <a:pt x="80" y="30"/>
                        <a:pt x="80" y="32"/>
                        <a:pt x="81" y="34"/>
                      </a:cubicBezTo>
                      <a:cubicBezTo>
                        <a:pt x="81" y="35"/>
                        <a:pt x="80" y="37"/>
                        <a:pt x="79" y="39"/>
                      </a:cubicBezTo>
                      <a:cubicBezTo>
                        <a:pt x="77" y="40"/>
                        <a:pt x="75" y="42"/>
                        <a:pt x="72" y="44"/>
                      </a:cubicBezTo>
                      <a:cubicBezTo>
                        <a:pt x="64" y="47"/>
                        <a:pt x="57" y="49"/>
                        <a:pt x="49" y="49"/>
                      </a:cubicBezTo>
                      <a:cubicBezTo>
                        <a:pt x="41" y="49"/>
                        <a:pt x="34" y="48"/>
                        <a:pt x="26" y="46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4" y="40"/>
                        <a:pt x="14" y="40"/>
                        <a:pt x="14" y="40"/>
                      </a:cubicBezTo>
                      <a:moveTo>
                        <a:pt x="72" y="11"/>
                      </a:moveTo>
                      <a:cubicBezTo>
                        <a:pt x="70" y="12"/>
                        <a:pt x="69" y="13"/>
                        <a:pt x="69" y="15"/>
                      </a:cubicBezTo>
                      <a:cubicBezTo>
                        <a:pt x="69" y="16"/>
                        <a:pt x="70" y="18"/>
                        <a:pt x="71" y="19"/>
                      </a:cubicBezTo>
                      <a:cubicBezTo>
                        <a:pt x="89" y="12"/>
                        <a:pt x="89" y="12"/>
                        <a:pt x="89" y="12"/>
                      </a:cubicBezTo>
                      <a:cubicBezTo>
                        <a:pt x="85" y="10"/>
                        <a:pt x="82" y="9"/>
                        <a:pt x="79" y="10"/>
                      </a:cubicBezTo>
                      <a:cubicBezTo>
                        <a:pt x="77" y="10"/>
                        <a:pt x="74" y="10"/>
                        <a:pt x="72" y="11"/>
                      </a:cubicBezTo>
                      <a:moveTo>
                        <a:pt x="55" y="37"/>
                      </a:moveTo>
                      <a:cubicBezTo>
                        <a:pt x="57" y="36"/>
                        <a:pt x="58" y="35"/>
                        <a:pt x="58" y="33"/>
                      </a:cubicBezTo>
                      <a:cubicBezTo>
                        <a:pt x="57" y="32"/>
                        <a:pt x="57" y="30"/>
                        <a:pt x="55" y="28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8" y="39"/>
                        <a:pt x="42" y="39"/>
                        <a:pt x="45" y="39"/>
                      </a:cubicBezTo>
                      <a:cubicBezTo>
                        <a:pt x="49" y="39"/>
                        <a:pt x="52" y="39"/>
                        <a:pt x="55" y="3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9" name="Freeform 603"/>
                <p:cNvSpPr>
                  <a:spLocks/>
                </p:cNvSpPr>
                <p:nvPr/>
              </p:nvSpPr>
              <p:spPr bwMode="auto">
                <a:xfrm>
                  <a:off x="1705" y="2140"/>
                  <a:ext cx="194" cy="24"/>
                </a:xfrm>
                <a:custGeom>
                  <a:avLst/>
                  <a:gdLst>
                    <a:gd name="T0" fmla="*/ 23 w 82"/>
                    <a:gd name="T1" fmla="*/ 0 h 10"/>
                    <a:gd name="T2" fmla="*/ 0 w 82"/>
                    <a:gd name="T3" fmla="*/ 1 h 10"/>
                    <a:gd name="T4" fmla="*/ 23 w 82"/>
                    <a:gd name="T5" fmla="*/ 0 h 10"/>
                    <a:gd name="T6" fmla="*/ 82 w 82"/>
                    <a:gd name="T7" fmla="*/ 10 h 10"/>
                    <a:gd name="T8" fmla="*/ 82 w 82"/>
                    <a:gd name="T9" fmla="*/ 10 h 10"/>
                    <a:gd name="T10" fmla="*/ 23 w 82"/>
                    <a:gd name="T11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0">
                      <a:moveTo>
                        <a:pt x="23" y="0"/>
                      </a:moveTo>
                      <a:cubicBezTo>
                        <a:pt x="15" y="0"/>
                        <a:pt x="7" y="0"/>
                        <a:pt x="0" y="1"/>
                      </a:cubicBezTo>
                      <a:cubicBezTo>
                        <a:pt x="7" y="0"/>
                        <a:pt x="15" y="0"/>
                        <a:pt x="23" y="0"/>
                      </a:cubicBezTo>
                      <a:cubicBezTo>
                        <a:pt x="44" y="0"/>
                        <a:pt x="65" y="3"/>
                        <a:pt x="82" y="10"/>
                      </a:cubicBezTo>
                      <a:cubicBezTo>
                        <a:pt x="82" y="10"/>
                        <a:pt x="82" y="10"/>
                        <a:pt x="82" y="10"/>
                      </a:cubicBezTo>
                      <a:cubicBezTo>
                        <a:pt x="65" y="3"/>
                        <a:pt x="44" y="0"/>
                        <a:pt x="23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0" name="Freeform 604"/>
                <p:cNvSpPr>
                  <a:spLocks noEditPoints="1"/>
                </p:cNvSpPr>
                <p:nvPr/>
              </p:nvSpPr>
              <p:spPr bwMode="auto">
                <a:xfrm>
                  <a:off x="1513" y="2140"/>
                  <a:ext cx="386" cy="159"/>
                </a:xfrm>
                <a:custGeom>
                  <a:avLst/>
                  <a:gdLst>
                    <a:gd name="T0" fmla="*/ 121 w 163"/>
                    <a:gd name="T1" fmla="*/ 23 h 67"/>
                    <a:gd name="T2" fmla="*/ 120 w 163"/>
                    <a:gd name="T3" fmla="*/ 23 h 67"/>
                    <a:gd name="T4" fmla="*/ 113 w 163"/>
                    <a:gd name="T5" fmla="*/ 24 h 67"/>
                    <a:gd name="T6" fmla="*/ 110 w 163"/>
                    <a:gd name="T7" fmla="*/ 28 h 67"/>
                    <a:gd name="T8" fmla="*/ 112 w 163"/>
                    <a:gd name="T9" fmla="*/ 32 h 67"/>
                    <a:gd name="T10" fmla="*/ 130 w 163"/>
                    <a:gd name="T11" fmla="*/ 24 h 67"/>
                    <a:gd name="T12" fmla="*/ 121 w 163"/>
                    <a:gd name="T13" fmla="*/ 23 h 67"/>
                    <a:gd name="T14" fmla="*/ 104 w 163"/>
                    <a:gd name="T15" fmla="*/ 6 h 67"/>
                    <a:gd name="T16" fmla="*/ 52 w 163"/>
                    <a:gd name="T17" fmla="*/ 14 h 67"/>
                    <a:gd name="T18" fmla="*/ 45 w 163"/>
                    <a:gd name="T19" fmla="*/ 62 h 67"/>
                    <a:gd name="T20" fmla="*/ 48 w 163"/>
                    <a:gd name="T21" fmla="*/ 60 h 67"/>
                    <a:gd name="T22" fmla="*/ 44 w 163"/>
                    <a:gd name="T23" fmla="*/ 58 h 67"/>
                    <a:gd name="T24" fmla="*/ 55 w 163"/>
                    <a:gd name="T25" fmla="*/ 53 h 67"/>
                    <a:gd name="T26" fmla="*/ 45 w 163"/>
                    <a:gd name="T27" fmla="*/ 47 h 67"/>
                    <a:gd name="T28" fmla="*/ 41 w 163"/>
                    <a:gd name="T29" fmla="*/ 43 h 67"/>
                    <a:gd name="T30" fmla="*/ 59 w 163"/>
                    <a:gd name="T31" fmla="*/ 39 h 67"/>
                    <a:gd name="T32" fmla="*/ 62 w 163"/>
                    <a:gd name="T33" fmla="*/ 42 h 67"/>
                    <a:gd name="T34" fmla="*/ 69 w 163"/>
                    <a:gd name="T35" fmla="*/ 47 h 67"/>
                    <a:gd name="T36" fmla="*/ 92 w 163"/>
                    <a:gd name="T37" fmla="*/ 37 h 67"/>
                    <a:gd name="T38" fmla="*/ 89 w 163"/>
                    <a:gd name="T39" fmla="*/ 32 h 67"/>
                    <a:gd name="T40" fmla="*/ 88 w 163"/>
                    <a:gd name="T41" fmla="*/ 28 h 67"/>
                    <a:gd name="T42" fmla="*/ 90 w 163"/>
                    <a:gd name="T43" fmla="*/ 23 h 67"/>
                    <a:gd name="T44" fmla="*/ 97 w 163"/>
                    <a:gd name="T45" fmla="*/ 19 h 67"/>
                    <a:gd name="T46" fmla="*/ 117 w 163"/>
                    <a:gd name="T47" fmla="*/ 15 h 67"/>
                    <a:gd name="T48" fmla="*/ 117 w 163"/>
                    <a:gd name="T49" fmla="*/ 15 h 67"/>
                    <a:gd name="T50" fmla="*/ 137 w 163"/>
                    <a:gd name="T51" fmla="*/ 18 h 67"/>
                    <a:gd name="T52" fmla="*/ 146 w 163"/>
                    <a:gd name="T53" fmla="*/ 13 h 67"/>
                    <a:gd name="T54" fmla="*/ 151 w 163"/>
                    <a:gd name="T55" fmla="*/ 15 h 67"/>
                    <a:gd name="T56" fmla="*/ 154 w 163"/>
                    <a:gd name="T57" fmla="*/ 14 h 67"/>
                    <a:gd name="T58" fmla="*/ 104 w 163"/>
                    <a:gd name="T59" fmla="*/ 6 h 67"/>
                    <a:gd name="T60" fmla="*/ 104 w 163"/>
                    <a:gd name="T61" fmla="*/ 0 h 67"/>
                    <a:gd name="T62" fmla="*/ 81 w 163"/>
                    <a:gd name="T63" fmla="*/ 1 h 67"/>
                    <a:gd name="T64" fmla="*/ 43 w 163"/>
                    <a:gd name="T65" fmla="*/ 10 h 67"/>
                    <a:gd name="T66" fmla="*/ 33 w 163"/>
                    <a:gd name="T67" fmla="*/ 67 h 67"/>
                    <a:gd name="T68" fmla="*/ 41 w 163"/>
                    <a:gd name="T69" fmla="*/ 63 h 67"/>
                    <a:gd name="T70" fmla="*/ 49 w 163"/>
                    <a:gd name="T71" fmla="*/ 13 h 67"/>
                    <a:gd name="T72" fmla="*/ 104 w 163"/>
                    <a:gd name="T73" fmla="*/ 4 h 67"/>
                    <a:gd name="T74" fmla="*/ 157 w 163"/>
                    <a:gd name="T75" fmla="*/ 12 h 67"/>
                    <a:gd name="T76" fmla="*/ 163 w 163"/>
                    <a:gd name="T77" fmla="*/ 10 h 67"/>
                    <a:gd name="T78" fmla="*/ 104 w 163"/>
                    <a:gd name="T79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63" h="67">
                      <a:moveTo>
                        <a:pt x="121" y="23"/>
                      </a:moveTo>
                      <a:cubicBezTo>
                        <a:pt x="121" y="23"/>
                        <a:pt x="121" y="23"/>
                        <a:pt x="120" y="23"/>
                      </a:cubicBezTo>
                      <a:cubicBezTo>
                        <a:pt x="118" y="23"/>
                        <a:pt x="115" y="23"/>
                        <a:pt x="113" y="24"/>
                      </a:cubicBezTo>
                      <a:cubicBezTo>
                        <a:pt x="111" y="25"/>
                        <a:pt x="110" y="26"/>
                        <a:pt x="110" y="28"/>
                      </a:cubicBezTo>
                      <a:cubicBezTo>
                        <a:pt x="110" y="29"/>
                        <a:pt x="111" y="31"/>
                        <a:pt x="112" y="32"/>
                      </a:cubicBezTo>
                      <a:cubicBezTo>
                        <a:pt x="130" y="24"/>
                        <a:pt x="130" y="24"/>
                        <a:pt x="130" y="24"/>
                      </a:cubicBezTo>
                      <a:cubicBezTo>
                        <a:pt x="126" y="23"/>
                        <a:pt x="124" y="23"/>
                        <a:pt x="121" y="23"/>
                      </a:cubicBezTo>
                      <a:moveTo>
                        <a:pt x="104" y="6"/>
                      </a:moveTo>
                      <a:cubicBezTo>
                        <a:pt x="85" y="6"/>
                        <a:pt x="67" y="9"/>
                        <a:pt x="52" y="14"/>
                      </a:cubicBezTo>
                      <a:cubicBezTo>
                        <a:pt x="22" y="26"/>
                        <a:pt x="18" y="47"/>
                        <a:pt x="45" y="62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44" y="58"/>
                        <a:pt x="44" y="58"/>
                        <a:pt x="44" y="58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1" y="51"/>
                        <a:pt x="47" y="49"/>
                        <a:pt x="45" y="47"/>
                      </a:cubicBezTo>
                      <a:cubicBezTo>
                        <a:pt x="43" y="46"/>
                        <a:pt x="41" y="44"/>
                        <a:pt x="41" y="43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40"/>
                        <a:pt x="60" y="41"/>
                        <a:pt x="62" y="42"/>
                      </a:cubicBezTo>
                      <a:cubicBezTo>
                        <a:pt x="63" y="44"/>
                        <a:pt x="66" y="46"/>
                        <a:pt x="69" y="47"/>
                      </a:cubicBezTo>
                      <a:cubicBezTo>
                        <a:pt x="92" y="37"/>
                        <a:pt x="92" y="37"/>
                        <a:pt x="92" y="37"/>
                      </a:cubicBezTo>
                      <a:cubicBezTo>
                        <a:pt x="91" y="35"/>
                        <a:pt x="90" y="34"/>
                        <a:pt x="89" y="32"/>
                      </a:cubicBezTo>
                      <a:cubicBezTo>
                        <a:pt x="88" y="31"/>
                        <a:pt x="88" y="29"/>
                        <a:pt x="88" y="28"/>
                      </a:cubicBezTo>
                      <a:cubicBezTo>
                        <a:pt x="88" y="26"/>
                        <a:pt x="89" y="25"/>
                        <a:pt x="90" y="23"/>
                      </a:cubicBezTo>
                      <a:cubicBezTo>
                        <a:pt x="91" y="22"/>
                        <a:pt x="94" y="20"/>
                        <a:pt x="97" y="19"/>
                      </a:cubicBezTo>
                      <a:cubicBezTo>
                        <a:pt x="104" y="16"/>
                        <a:pt x="110" y="15"/>
                        <a:pt x="117" y="15"/>
                      </a:cubicBezTo>
                      <a:cubicBezTo>
                        <a:pt x="117" y="15"/>
                        <a:pt x="117" y="15"/>
                        <a:pt x="117" y="15"/>
                      </a:cubicBezTo>
                      <a:cubicBezTo>
                        <a:pt x="124" y="15"/>
                        <a:pt x="130" y="16"/>
                        <a:pt x="137" y="18"/>
                      </a:cubicBezTo>
                      <a:cubicBezTo>
                        <a:pt x="146" y="13"/>
                        <a:pt x="146" y="13"/>
                        <a:pt x="146" y="13"/>
                      </a:cubicBezTo>
                      <a:cubicBezTo>
                        <a:pt x="151" y="15"/>
                        <a:pt x="151" y="15"/>
                        <a:pt x="151" y="15"/>
                      </a:cubicBezTo>
                      <a:cubicBezTo>
                        <a:pt x="154" y="14"/>
                        <a:pt x="154" y="14"/>
                        <a:pt x="154" y="14"/>
                      </a:cubicBezTo>
                      <a:cubicBezTo>
                        <a:pt x="139" y="8"/>
                        <a:pt x="121" y="6"/>
                        <a:pt x="104" y="6"/>
                      </a:cubicBezTo>
                      <a:moveTo>
                        <a:pt x="104" y="0"/>
                      </a:moveTo>
                      <a:cubicBezTo>
                        <a:pt x="96" y="0"/>
                        <a:pt x="88" y="0"/>
                        <a:pt x="81" y="1"/>
                      </a:cubicBezTo>
                      <a:cubicBezTo>
                        <a:pt x="67" y="3"/>
                        <a:pt x="54" y="6"/>
                        <a:pt x="43" y="10"/>
                      </a:cubicBezTo>
                      <a:cubicBezTo>
                        <a:pt x="6" y="24"/>
                        <a:pt x="0" y="50"/>
                        <a:pt x="33" y="67"/>
                      </a:cubicBezTo>
                      <a:cubicBezTo>
                        <a:pt x="41" y="63"/>
                        <a:pt x="41" y="63"/>
                        <a:pt x="41" y="63"/>
                      </a:cubicBezTo>
                      <a:cubicBezTo>
                        <a:pt x="12" y="48"/>
                        <a:pt x="17" y="26"/>
                        <a:pt x="49" y="13"/>
                      </a:cubicBezTo>
                      <a:cubicBezTo>
                        <a:pt x="64" y="7"/>
                        <a:pt x="84" y="4"/>
                        <a:pt x="104" y="4"/>
                      </a:cubicBezTo>
                      <a:cubicBezTo>
                        <a:pt x="123" y="4"/>
                        <a:pt x="142" y="7"/>
                        <a:pt x="157" y="12"/>
                      </a:cubicBezTo>
                      <a:cubicBezTo>
                        <a:pt x="163" y="10"/>
                        <a:pt x="163" y="10"/>
                        <a:pt x="163" y="10"/>
                      </a:cubicBezTo>
                      <a:cubicBezTo>
                        <a:pt x="146" y="3"/>
                        <a:pt x="125" y="0"/>
                        <a:pt x="104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1" name="Freeform 605"/>
                <p:cNvSpPr>
                  <a:spLocks/>
                </p:cNvSpPr>
                <p:nvPr/>
              </p:nvSpPr>
              <p:spPr bwMode="auto">
                <a:xfrm>
                  <a:off x="1610" y="2171"/>
                  <a:ext cx="260" cy="111"/>
                </a:xfrm>
                <a:custGeom>
                  <a:avLst/>
                  <a:gdLst>
                    <a:gd name="T0" fmla="*/ 105 w 110"/>
                    <a:gd name="T1" fmla="*/ 0 h 47"/>
                    <a:gd name="T2" fmla="*/ 96 w 110"/>
                    <a:gd name="T3" fmla="*/ 5 h 47"/>
                    <a:gd name="T4" fmla="*/ 76 w 110"/>
                    <a:gd name="T5" fmla="*/ 2 h 47"/>
                    <a:gd name="T6" fmla="*/ 76 w 110"/>
                    <a:gd name="T7" fmla="*/ 2 h 47"/>
                    <a:gd name="T8" fmla="*/ 56 w 110"/>
                    <a:gd name="T9" fmla="*/ 6 h 47"/>
                    <a:gd name="T10" fmla="*/ 49 w 110"/>
                    <a:gd name="T11" fmla="*/ 10 h 47"/>
                    <a:gd name="T12" fmla="*/ 47 w 110"/>
                    <a:gd name="T13" fmla="*/ 15 h 47"/>
                    <a:gd name="T14" fmla="*/ 48 w 110"/>
                    <a:gd name="T15" fmla="*/ 19 h 47"/>
                    <a:gd name="T16" fmla="*/ 51 w 110"/>
                    <a:gd name="T17" fmla="*/ 24 h 47"/>
                    <a:gd name="T18" fmla="*/ 28 w 110"/>
                    <a:gd name="T19" fmla="*/ 34 h 47"/>
                    <a:gd name="T20" fmla="*/ 21 w 110"/>
                    <a:gd name="T21" fmla="*/ 29 h 47"/>
                    <a:gd name="T22" fmla="*/ 18 w 110"/>
                    <a:gd name="T23" fmla="*/ 26 h 47"/>
                    <a:gd name="T24" fmla="*/ 0 w 110"/>
                    <a:gd name="T25" fmla="*/ 30 h 47"/>
                    <a:gd name="T26" fmla="*/ 4 w 110"/>
                    <a:gd name="T27" fmla="*/ 34 h 47"/>
                    <a:gd name="T28" fmla="*/ 14 w 110"/>
                    <a:gd name="T29" fmla="*/ 40 h 47"/>
                    <a:gd name="T30" fmla="*/ 3 w 110"/>
                    <a:gd name="T31" fmla="*/ 45 h 47"/>
                    <a:gd name="T32" fmla="*/ 7 w 110"/>
                    <a:gd name="T33" fmla="*/ 47 h 47"/>
                    <a:gd name="T34" fmla="*/ 71 w 110"/>
                    <a:gd name="T35" fmla="*/ 19 h 47"/>
                    <a:gd name="T36" fmla="*/ 69 w 110"/>
                    <a:gd name="T37" fmla="*/ 15 h 47"/>
                    <a:gd name="T38" fmla="*/ 72 w 110"/>
                    <a:gd name="T39" fmla="*/ 11 h 47"/>
                    <a:gd name="T40" fmla="*/ 79 w 110"/>
                    <a:gd name="T41" fmla="*/ 10 h 47"/>
                    <a:gd name="T42" fmla="*/ 80 w 110"/>
                    <a:gd name="T43" fmla="*/ 10 h 47"/>
                    <a:gd name="T44" fmla="*/ 89 w 110"/>
                    <a:gd name="T45" fmla="*/ 11 h 47"/>
                    <a:gd name="T46" fmla="*/ 110 w 110"/>
                    <a:gd name="T47" fmla="*/ 2 h 47"/>
                    <a:gd name="T48" fmla="*/ 105 w 110"/>
                    <a:gd name="T4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10" h="47">
                      <a:moveTo>
                        <a:pt x="105" y="0"/>
                      </a:moveTo>
                      <a:cubicBezTo>
                        <a:pt x="96" y="5"/>
                        <a:pt x="96" y="5"/>
                        <a:pt x="96" y="5"/>
                      </a:cubicBezTo>
                      <a:cubicBezTo>
                        <a:pt x="89" y="3"/>
                        <a:pt x="83" y="2"/>
                        <a:pt x="76" y="2"/>
                      </a:cubicBezTo>
                      <a:cubicBezTo>
                        <a:pt x="76" y="2"/>
                        <a:pt x="76" y="2"/>
                        <a:pt x="76" y="2"/>
                      </a:cubicBezTo>
                      <a:cubicBezTo>
                        <a:pt x="69" y="2"/>
                        <a:pt x="63" y="3"/>
                        <a:pt x="56" y="6"/>
                      </a:cubicBezTo>
                      <a:cubicBezTo>
                        <a:pt x="53" y="7"/>
                        <a:pt x="50" y="9"/>
                        <a:pt x="49" y="10"/>
                      </a:cubicBezTo>
                      <a:cubicBezTo>
                        <a:pt x="48" y="12"/>
                        <a:pt x="47" y="13"/>
                        <a:pt x="47" y="15"/>
                      </a:cubicBezTo>
                      <a:cubicBezTo>
                        <a:pt x="47" y="16"/>
                        <a:pt x="47" y="18"/>
                        <a:pt x="48" y="19"/>
                      </a:cubicBezTo>
                      <a:cubicBezTo>
                        <a:pt x="49" y="21"/>
                        <a:pt x="50" y="22"/>
                        <a:pt x="51" y="2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3"/>
                        <a:pt x="22" y="31"/>
                        <a:pt x="21" y="29"/>
                      </a:cubicBezTo>
                      <a:cubicBezTo>
                        <a:pt x="19" y="28"/>
                        <a:pt x="18" y="27"/>
                        <a:pt x="18" y="2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1"/>
                        <a:pt x="2" y="33"/>
                        <a:pt x="4" y="34"/>
                      </a:cubicBezTo>
                      <a:cubicBezTo>
                        <a:pt x="6" y="36"/>
                        <a:pt x="10" y="38"/>
                        <a:pt x="14" y="40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7" y="47"/>
                        <a:pt x="7" y="4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0" y="18"/>
                        <a:pt x="69" y="16"/>
                        <a:pt x="69" y="15"/>
                      </a:cubicBezTo>
                      <a:cubicBezTo>
                        <a:pt x="69" y="13"/>
                        <a:pt x="70" y="12"/>
                        <a:pt x="72" y="11"/>
                      </a:cubicBezTo>
                      <a:cubicBezTo>
                        <a:pt x="74" y="10"/>
                        <a:pt x="77" y="10"/>
                        <a:pt x="79" y="10"/>
                      </a:cubicBezTo>
                      <a:cubicBezTo>
                        <a:pt x="80" y="10"/>
                        <a:pt x="80" y="10"/>
                        <a:pt x="80" y="10"/>
                      </a:cubicBezTo>
                      <a:cubicBezTo>
                        <a:pt x="83" y="10"/>
                        <a:pt x="85" y="10"/>
                        <a:pt x="89" y="1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05" y="0"/>
                        <a:pt x="105" y="0"/>
                        <a:pt x="105" y="0"/>
                      </a:cubicBezTo>
                    </a:path>
                  </a:pathLst>
                </a:custGeom>
                <a:solidFill>
                  <a:srgbClr val="F0F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2" name="Freeform 606"/>
                <p:cNvSpPr>
                  <a:spLocks/>
                </p:cNvSpPr>
                <p:nvPr/>
              </p:nvSpPr>
              <p:spPr bwMode="auto">
                <a:xfrm>
                  <a:off x="1610" y="2169"/>
                  <a:ext cx="364" cy="151"/>
                </a:xfrm>
                <a:custGeom>
                  <a:avLst/>
                  <a:gdLst>
                    <a:gd name="T0" fmla="*/ 116 w 154"/>
                    <a:gd name="T1" fmla="*/ 0 h 64"/>
                    <a:gd name="T2" fmla="*/ 113 w 154"/>
                    <a:gd name="T3" fmla="*/ 2 h 64"/>
                    <a:gd name="T4" fmla="*/ 114 w 154"/>
                    <a:gd name="T5" fmla="*/ 2 h 64"/>
                    <a:gd name="T6" fmla="*/ 119 w 154"/>
                    <a:gd name="T7" fmla="*/ 50 h 64"/>
                    <a:gd name="T8" fmla="*/ 62 w 154"/>
                    <a:gd name="T9" fmla="*/ 61 h 64"/>
                    <a:gd name="T10" fmla="*/ 6 w 154"/>
                    <a:gd name="T11" fmla="*/ 50 h 64"/>
                    <a:gd name="T12" fmla="*/ 4 w 154"/>
                    <a:gd name="T13" fmla="*/ 50 h 64"/>
                    <a:gd name="T14" fmla="*/ 0 w 154"/>
                    <a:gd name="T15" fmla="*/ 51 h 64"/>
                    <a:gd name="T16" fmla="*/ 2 w 154"/>
                    <a:gd name="T17" fmla="*/ 52 h 64"/>
                    <a:gd name="T18" fmla="*/ 62 w 154"/>
                    <a:gd name="T19" fmla="*/ 64 h 64"/>
                    <a:gd name="T20" fmla="*/ 123 w 154"/>
                    <a:gd name="T21" fmla="*/ 52 h 64"/>
                    <a:gd name="T22" fmla="*/ 117 w 154"/>
                    <a:gd name="T23" fmla="*/ 1 h 64"/>
                    <a:gd name="T24" fmla="*/ 116 w 154"/>
                    <a:gd name="T25" fmla="*/ 0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4" h="64">
                      <a:moveTo>
                        <a:pt x="116" y="0"/>
                      </a:moveTo>
                      <a:cubicBezTo>
                        <a:pt x="113" y="2"/>
                        <a:pt x="113" y="2"/>
                        <a:pt x="113" y="2"/>
                      </a:cubicBezTo>
                      <a:cubicBezTo>
                        <a:pt x="113" y="2"/>
                        <a:pt x="113" y="2"/>
                        <a:pt x="114" y="2"/>
                      </a:cubicBezTo>
                      <a:cubicBezTo>
                        <a:pt x="144" y="15"/>
                        <a:pt x="148" y="36"/>
                        <a:pt x="119" y="50"/>
                      </a:cubicBezTo>
                      <a:cubicBezTo>
                        <a:pt x="104" y="58"/>
                        <a:pt x="83" y="61"/>
                        <a:pt x="62" y="61"/>
                      </a:cubicBezTo>
                      <a:cubicBezTo>
                        <a:pt x="42" y="61"/>
                        <a:pt x="21" y="58"/>
                        <a:pt x="6" y="50"/>
                      </a:cubicBezTo>
                      <a:cubicBezTo>
                        <a:pt x="5" y="50"/>
                        <a:pt x="5" y="50"/>
                        <a:pt x="4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52"/>
                        <a:pt x="1" y="52"/>
                        <a:pt x="2" y="52"/>
                      </a:cubicBezTo>
                      <a:cubicBezTo>
                        <a:pt x="18" y="60"/>
                        <a:pt x="40" y="64"/>
                        <a:pt x="62" y="64"/>
                      </a:cubicBezTo>
                      <a:cubicBezTo>
                        <a:pt x="85" y="64"/>
                        <a:pt x="107" y="60"/>
                        <a:pt x="123" y="52"/>
                      </a:cubicBezTo>
                      <a:cubicBezTo>
                        <a:pt x="154" y="37"/>
                        <a:pt x="150" y="14"/>
                        <a:pt x="117" y="1"/>
                      </a:cubicBezTo>
                      <a:cubicBezTo>
                        <a:pt x="117" y="1"/>
                        <a:pt x="116" y="1"/>
                        <a:pt x="116" y="0"/>
                      </a:cubicBezTo>
                    </a:path>
                  </a:pathLst>
                </a:custGeom>
                <a:solidFill>
                  <a:srgbClr val="F0B4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63" name="Freeform 608"/>
              <p:cNvSpPr>
                <a:spLocks/>
              </p:cNvSpPr>
              <p:nvPr/>
            </p:nvSpPr>
            <p:spPr bwMode="auto">
              <a:xfrm>
                <a:off x="2013958" y="3418829"/>
                <a:ext cx="480385" cy="194675"/>
              </a:xfrm>
              <a:custGeom>
                <a:avLst/>
                <a:gdLst>
                  <a:gd name="T0" fmla="*/ 92 w 145"/>
                  <a:gd name="T1" fmla="*/ 0 h 59"/>
                  <a:gd name="T2" fmla="*/ 37 w 145"/>
                  <a:gd name="T3" fmla="*/ 9 h 59"/>
                  <a:gd name="T4" fmla="*/ 29 w 145"/>
                  <a:gd name="T5" fmla="*/ 59 h 59"/>
                  <a:gd name="T6" fmla="*/ 33 w 145"/>
                  <a:gd name="T7" fmla="*/ 58 h 59"/>
                  <a:gd name="T8" fmla="*/ 40 w 145"/>
                  <a:gd name="T9" fmla="*/ 10 h 59"/>
                  <a:gd name="T10" fmla="*/ 92 w 145"/>
                  <a:gd name="T11" fmla="*/ 2 h 59"/>
                  <a:gd name="T12" fmla="*/ 142 w 145"/>
                  <a:gd name="T13" fmla="*/ 10 h 59"/>
                  <a:gd name="T14" fmla="*/ 145 w 145"/>
                  <a:gd name="T15" fmla="*/ 8 h 59"/>
                  <a:gd name="T16" fmla="*/ 92 w 145"/>
                  <a:gd name="T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59">
                    <a:moveTo>
                      <a:pt x="92" y="0"/>
                    </a:moveTo>
                    <a:cubicBezTo>
                      <a:pt x="72" y="0"/>
                      <a:pt x="52" y="3"/>
                      <a:pt x="37" y="9"/>
                    </a:cubicBezTo>
                    <a:cubicBezTo>
                      <a:pt x="5" y="22"/>
                      <a:pt x="0" y="44"/>
                      <a:pt x="29" y="59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6" y="43"/>
                      <a:pt x="10" y="22"/>
                      <a:pt x="40" y="10"/>
                    </a:cubicBezTo>
                    <a:cubicBezTo>
                      <a:pt x="55" y="5"/>
                      <a:pt x="73" y="2"/>
                      <a:pt x="92" y="2"/>
                    </a:cubicBezTo>
                    <a:cubicBezTo>
                      <a:pt x="109" y="2"/>
                      <a:pt x="127" y="4"/>
                      <a:pt x="142" y="10"/>
                    </a:cubicBezTo>
                    <a:cubicBezTo>
                      <a:pt x="145" y="8"/>
                      <a:pt x="145" y="8"/>
                      <a:pt x="145" y="8"/>
                    </a:cubicBezTo>
                    <a:cubicBezTo>
                      <a:pt x="130" y="3"/>
                      <a:pt x="111" y="0"/>
                      <a:pt x="92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09"/>
              <p:cNvSpPr>
                <a:spLocks/>
              </p:cNvSpPr>
              <p:nvPr/>
            </p:nvSpPr>
            <p:spPr bwMode="auto">
              <a:xfrm>
                <a:off x="1249263" y="4578476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10"/>
              <p:cNvSpPr>
                <a:spLocks/>
              </p:cNvSpPr>
              <p:nvPr/>
            </p:nvSpPr>
            <p:spPr bwMode="auto">
              <a:xfrm>
                <a:off x="1249263" y="4551865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11"/>
              <p:cNvSpPr>
                <a:spLocks/>
              </p:cNvSpPr>
              <p:nvPr/>
            </p:nvSpPr>
            <p:spPr bwMode="auto">
              <a:xfrm>
                <a:off x="1249263" y="4515451"/>
                <a:ext cx="682063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12"/>
              <p:cNvSpPr>
                <a:spLocks noEditPoints="1"/>
              </p:cNvSpPr>
              <p:nvPr/>
            </p:nvSpPr>
            <p:spPr bwMode="auto">
              <a:xfrm>
                <a:off x="1380913" y="4571473"/>
                <a:ext cx="4019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8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50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3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20"/>
                      <a:pt x="103" y="19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613"/>
              <p:cNvSpPr>
                <a:spLocks/>
              </p:cNvSpPr>
              <p:nvPr/>
            </p:nvSpPr>
            <p:spPr bwMode="auto">
              <a:xfrm>
                <a:off x="1278674" y="4651304"/>
                <a:ext cx="106441" cy="966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614"/>
              <p:cNvSpPr>
                <a:spLocks/>
              </p:cNvSpPr>
              <p:nvPr/>
            </p:nvSpPr>
            <p:spPr bwMode="auto">
              <a:xfrm>
                <a:off x="1385115" y="4738137"/>
                <a:ext cx="410358" cy="42016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0 h 13"/>
                  <a:gd name="T8" fmla="*/ 62 w 124"/>
                  <a:gd name="T9" fmla="*/ 13 h 13"/>
                  <a:gd name="T10" fmla="*/ 123 w 124"/>
                  <a:gd name="T11" fmla="*/ 0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9"/>
                      <a:pt x="40" y="13"/>
                      <a:pt x="62" y="13"/>
                    </a:cubicBezTo>
                    <a:cubicBezTo>
                      <a:pt x="84" y="13"/>
                      <a:pt x="106" y="9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15"/>
              <p:cNvSpPr>
                <a:spLocks/>
              </p:cNvSpPr>
              <p:nvPr/>
            </p:nvSpPr>
            <p:spPr bwMode="auto">
              <a:xfrm>
                <a:off x="1249263" y="4493043"/>
                <a:ext cx="682063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616"/>
              <p:cNvSpPr>
                <a:spLocks/>
              </p:cNvSpPr>
              <p:nvPr/>
            </p:nvSpPr>
            <p:spPr bwMode="auto">
              <a:xfrm>
                <a:off x="1249263" y="4466432"/>
                <a:ext cx="682063" cy="294113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617"/>
              <p:cNvSpPr>
                <a:spLocks/>
              </p:cNvSpPr>
              <p:nvPr/>
            </p:nvSpPr>
            <p:spPr bwMode="auto">
              <a:xfrm>
                <a:off x="1249263" y="4430018"/>
                <a:ext cx="682063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618"/>
              <p:cNvSpPr>
                <a:spLocks noEditPoints="1"/>
              </p:cNvSpPr>
              <p:nvPr/>
            </p:nvSpPr>
            <p:spPr bwMode="auto">
              <a:xfrm>
                <a:off x="1380913" y="4486040"/>
                <a:ext cx="4019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10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5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50" y="10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20"/>
                      <a:pt x="103" y="19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30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619"/>
              <p:cNvSpPr>
                <a:spLocks/>
              </p:cNvSpPr>
              <p:nvPr/>
            </p:nvSpPr>
            <p:spPr bwMode="auto">
              <a:xfrm>
                <a:off x="1327693" y="4644301"/>
                <a:ext cx="30812" cy="16806"/>
              </a:xfrm>
              <a:custGeom>
                <a:avLst/>
                <a:gdLst>
                  <a:gd name="T0" fmla="*/ 0 w 9"/>
                  <a:gd name="T1" fmla="*/ 0 h 5"/>
                  <a:gd name="T2" fmla="*/ 9 w 9"/>
                  <a:gd name="T3" fmla="*/ 5 h 5"/>
                  <a:gd name="T4" fmla="*/ 9 w 9"/>
                  <a:gd name="T5" fmla="*/ 5 h 5"/>
                  <a:gd name="T6" fmla="*/ 0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cubicBezTo>
                      <a:pt x="3" y="2"/>
                      <a:pt x="5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4"/>
                      <a:pt x="3" y="2"/>
                      <a:pt x="0" y="0"/>
                    </a:cubicBezTo>
                  </a:path>
                </a:pathLst>
              </a:custGeom>
              <a:solidFill>
                <a:srgbClr val="C08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620"/>
              <p:cNvSpPr>
                <a:spLocks/>
              </p:cNvSpPr>
              <p:nvPr/>
            </p:nvSpPr>
            <p:spPr bwMode="auto">
              <a:xfrm>
                <a:off x="1281475" y="4565871"/>
                <a:ext cx="103640" cy="95237"/>
              </a:xfrm>
              <a:custGeom>
                <a:avLst/>
                <a:gdLst>
                  <a:gd name="T0" fmla="*/ 1 w 31"/>
                  <a:gd name="T1" fmla="*/ 0 h 29"/>
                  <a:gd name="T2" fmla="*/ 14 w 31"/>
                  <a:gd name="T3" fmla="*/ 24 h 29"/>
                  <a:gd name="T4" fmla="*/ 23 w 31"/>
                  <a:gd name="T5" fmla="*/ 29 h 29"/>
                  <a:gd name="T6" fmla="*/ 31 w 31"/>
                  <a:gd name="T7" fmla="*/ 26 h 29"/>
                  <a:gd name="T8" fmla="*/ 24 w 31"/>
                  <a:gd name="T9" fmla="*/ 23 h 29"/>
                  <a:gd name="T10" fmla="*/ 1 w 31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9">
                    <a:moveTo>
                      <a:pt x="1" y="0"/>
                    </a:moveTo>
                    <a:cubicBezTo>
                      <a:pt x="0" y="8"/>
                      <a:pt x="4" y="16"/>
                      <a:pt x="14" y="24"/>
                    </a:cubicBezTo>
                    <a:cubicBezTo>
                      <a:pt x="17" y="26"/>
                      <a:pt x="19" y="28"/>
                      <a:pt x="23" y="29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28" y="25"/>
                      <a:pt x="26" y="24"/>
                      <a:pt x="24" y="23"/>
                    </a:cubicBezTo>
                    <a:cubicBezTo>
                      <a:pt x="10" y="16"/>
                      <a:pt x="3" y="8"/>
                      <a:pt x="1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621"/>
              <p:cNvSpPr>
                <a:spLocks/>
              </p:cNvSpPr>
              <p:nvPr/>
            </p:nvSpPr>
            <p:spPr bwMode="auto">
              <a:xfrm>
                <a:off x="1387916" y="4651304"/>
                <a:ext cx="407557" cy="43417"/>
              </a:xfrm>
              <a:custGeom>
                <a:avLst/>
                <a:gdLst>
                  <a:gd name="T0" fmla="*/ 123 w 123"/>
                  <a:gd name="T1" fmla="*/ 0 h 13"/>
                  <a:gd name="T2" fmla="*/ 61 w 123"/>
                  <a:gd name="T3" fmla="*/ 11 h 13"/>
                  <a:gd name="T4" fmla="*/ 0 w 123"/>
                  <a:gd name="T5" fmla="*/ 0 h 13"/>
                  <a:gd name="T6" fmla="*/ 0 w 123"/>
                  <a:gd name="T7" fmla="*/ 0 h 13"/>
                  <a:gd name="T8" fmla="*/ 61 w 123"/>
                  <a:gd name="T9" fmla="*/ 13 h 13"/>
                  <a:gd name="T10" fmla="*/ 122 w 123"/>
                  <a:gd name="T11" fmla="*/ 0 h 13"/>
                  <a:gd name="T12" fmla="*/ 123 w 12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3">
                    <a:moveTo>
                      <a:pt x="123" y="0"/>
                    </a:moveTo>
                    <a:cubicBezTo>
                      <a:pt x="105" y="7"/>
                      <a:pt x="83" y="11"/>
                      <a:pt x="61" y="11"/>
                    </a:cubicBezTo>
                    <a:cubicBezTo>
                      <a:pt x="39" y="11"/>
                      <a:pt x="17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9"/>
                      <a:pt x="39" y="13"/>
                      <a:pt x="61" y="13"/>
                    </a:cubicBezTo>
                    <a:cubicBezTo>
                      <a:pt x="83" y="13"/>
                      <a:pt x="105" y="9"/>
                      <a:pt x="122" y="0"/>
                    </a:cubicBezTo>
                    <a:cubicBezTo>
                      <a:pt x="122" y="0"/>
                      <a:pt x="122" y="0"/>
                      <a:pt x="123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622"/>
              <p:cNvSpPr>
                <a:spLocks/>
              </p:cNvSpPr>
              <p:nvPr/>
            </p:nvSpPr>
            <p:spPr bwMode="auto">
              <a:xfrm>
                <a:off x="1249263" y="4406209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623"/>
              <p:cNvSpPr>
                <a:spLocks/>
              </p:cNvSpPr>
              <p:nvPr/>
            </p:nvSpPr>
            <p:spPr bwMode="auto">
              <a:xfrm>
                <a:off x="1249263" y="4379599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624"/>
              <p:cNvSpPr>
                <a:spLocks/>
              </p:cNvSpPr>
              <p:nvPr/>
            </p:nvSpPr>
            <p:spPr bwMode="auto">
              <a:xfrm>
                <a:off x="1249263" y="4343185"/>
                <a:ext cx="682063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625"/>
              <p:cNvSpPr>
                <a:spLocks noEditPoints="1"/>
              </p:cNvSpPr>
              <p:nvPr/>
            </p:nvSpPr>
            <p:spPr bwMode="auto">
              <a:xfrm>
                <a:off x="1380913" y="4399207"/>
                <a:ext cx="4019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3"/>
                      <a:pt x="48" y="11"/>
                      <a:pt x="50" y="9"/>
                    </a:cubicBezTo>
                    <a:cubicBezTo>
                      <a:pt x="51" y="8"/>
                      <a:pt x="53" y="7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9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10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626"/>
              <p:cNvSpPr>
                <a:spLocks/>
              </p:cNvSpPr>
              <p:nvPr/>
            </p:nvSpPr>
            <p:spPr bwMode="auto">
              <a:xfrm>
                <a:off x="1278674" y="4479037"/>
                <a:ext cx="106441" cy="966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627"/>
              <p:cNvSpPr>
                <a:spLocks/>
              </p:cNvSpPr>
              <p:nvPr/>
            </p:nvSpPr>
            <p:spPr bwMode="auto">
              <a:xfrm>
                <a:off x="1387916" y="4565871"/>
                <a:ext cx="407557" cy="42016"/>
              </a:xfrm>
              <a:custGeom>
                <a:avLst/>
                <a:gdLst>
                  <a:gd name="T0" fmla="*/ 123 w 123"/>
                  <a:gd name="T1" fmla="*/ 0 h 13"/>
                  <a:gd name="T2" fmla="*/ 61 w 123"/>
                  <a:gd name="T3" fmla="*/ 11 h 13"/>
                  <a:gd name="T4" fmla="*/ 0 w 123"/>
                  <a:gd name="T5" fmla="*/ 0 h 13"/>
                  <a:gd name="T6" fmla="*/ 0 w 123"/>
                  <a:gd name="T7" fmla="*/ 0 h 13"/>
                  <a:gd name="T8" fmla="*/ 61 w 123"/>
                  <a:gd name="T9" fmla="*/ 13 h 13"/>
                  <a:gd name="T10" fmla="*/ 122 w 123"/>
                  <a:gd name="T11" fmla="*/ 0 h 13"/>
                  <a:gd name="T12" fmla="*/ 123 w 123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3">
                    <a:moveTo>
                      <a:pt x="123" y="0"/>
                    </a:moveTo>
                    <a:cubicBezTo>
                      <a:pt x="105" y="7"/>
                      <a:pt x="83" y="11"/>
                      <a:pt x="61" y="11"/>
                    </a:cubicBezTo>
                    <a:cubicBezTo>
                      <a:pt x="39" y="11"/>
                      <a:pt x="17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8"/>
                      <a:pt x="39" y="13"/>
                      <a:pt x="61" y="13"/>
                    </a:cubicBezTo>
                    <a:cubicBezTo>
                      <a:pt x="83" y="13"/>
                      <a:pt x="105" y="8"/>
                      <a:pt x="122" y="0"/>
                    </a:cubicBezTo>
                    <a:cubicBezTo>
                      <a:pt x="122" y="0"/>
                      <a:pt x="122" y="0"/>
                      <a:pt x="123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628"/>
              <p:cNvSpPr>
                <a:spLocks/>
              </p:cNvSpPr>
              <p:nvPr/>
            </p:nvSpPr>
            <p:spPr bwMode="auto">
              <a:xfrm>
                <a:off x="1249263" y="4319376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629"/>
              <p:cNvSpPr>
                <a:spLocks/>
              </p:cNvSpPr>
              <p:nvPr/>
            </p:nvSpPr>
            <p:spPr bwMode="auto">
              <a:xfrm>
                <a:off x="1249263" y="4289964"/>
                <a:ext cx="682063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630"/>
              <p:cNvSpPr>
                <a:spLocks/>
              </p:cNvSpPr>
              <p:nvPr/>
            </p:nvSpPr>
            <p:spPr bwMode="auto">
              <a:xfrm>
                <a:off x="1249263" y="4256351"/>
                <a:ext cx="682063" cy="299716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631"/>
              <p:cNvSpPr>
                <a:spLocks noEditPoints="1"/>
              </p:cNvSpPr>
              <p:nvPr/>
            </p:nvSpPr>
            <p:spPr bwMode="auto">
              <a:xfrm>
                <a:off x="1380913" y="4313774"/>
                <a:ext cx="4019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9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2"/>
                      <a:pt x="48" y="11"/>
                      <a:pt x="50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9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6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632"/>
              <p:cNvSpPr>
                <a:spLocks/>
              </p:cNvSpPr>
              <p:nvPr/>
            </p:nvSpPr>
            <p:spPr bwMode="auto">
              <a:xfrm>
                <a:off x="1278674" y="4393604"/>
                <a:ext cx="106441" cy="95237"/>
              </a:xfrm>
              <a:custGeom>
                <a:avLst/>
                <a:gdLst>
                  <a:gd name="T0" fmla="*/ 2 w 32"/>
                  <a:gd name="T1" fmla="*/ 0 h 29"/>
                  <a:gd name="T2" fmla="*/ 24 w 32"/>
                  <a:gd name="T3" fmla="*/ 29 h 29"/>
                  <a:gd name="T4" fmla="*/ 32 w 32"/>
                  <a:gd name="T5" fmla="*/ 26 h 29"/>
                  <a:gd name="T6" fmla="*/ 25 w 32"/>
                  <a:gd name="T7" fmla="*/ 23 h 29"/>
                  <a:gd name="T8" fmla="*/ 2 w 32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9">
                    <a:moveTo>
                      <a:pt x="2" y="0"/>
                    </a:moveTo>
                    <a:cubicBezTo>
                      <a:pt x="0" y="10"/>
                      <a:pt x="7" y="21"/>
                      <a:pt x="24" y="2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9" y="25"/>
                      <a:pt x="27" y="24"/>
                      <a:pt x="25" y="23"/>
                    </a:cubicBezTo>
                    <a:cubicBezTo>
                      <a:pt x="11" y="16"/>
                      <a:pt x="4" y="8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633"/>
              <p:cNvSpPr>
                <a:spLocks/>
              </p:cNvSpPr>
              <p:nvPr/>
            </p:nvSpPr>
            <p:spPr bwMode="auto">
              <a:xfrm>
                <a:off x="1385115" y="4479037"/>
                <a:ext cx="410358" cy="43417"/>
              </a:xfrm>
              <a:custGeom>
                <a:avLst/>
                <a:gdLst>
                  <a:gd name="T0" fmla="*/ 124 w 124"/>
                  <a:gd name="T1" fmla="*/ 0 h 13"/>
                  <a:gd name="T2" fmla="*/ 62 w 124"/>
                  <a:gd name="T3" fmla="*/ 11 h 13"/>
                  <a:gd name="T4" fmla="*/ 0 w 124"/>
                  <a:gd name="T5" fmla="*/ 0 h 13"/>
                  <a:gd name="T6" fmla="*/ 1 w 124"/>
                  <a:gd name="T7" fmla="*/ 0 h 13"/>
                  <a:gd name="T8" fmla="*/ 62 w 124"/>
                  <a:gd name="T9" fmla="*/ 13 h 13"/>
                  <a:gd name="T10" fmla="*/ 123 w 124"/>
                  <a:gd name="T11" fmla="*/ 0 h 13"/>
                  <a:gd name="T12" fmla="*/ 124 w 12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3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7" y="8"/>
                      <a:pt x="40" y="13"/>
                      <a:pt x="62" y="13"/>
                    </a:cubicBezTo>
                    <a:cubicBezTo>
                      <a:pt x="84" y="13"/>
                      <a:pt x="106" y="8"/>
                      <a:pt x="123" y="0"/>
                    </a:cubicBezTo>
                    <a:cubicBezTo>
                      <a:pt x="123" y="0"/>
                      <a:pt x="124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634"/>
              <p:cNvSpPr>
                <a:spLocks/>
              </p:cNvSpPr>
              <p:nvPr/>
            </p:nvSpPr>
            <p:spPr bwMode="auto">
              <a:xfrm>
                <a:off x="1249263" y="4233943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635"/>
              <p:cNvSpPr>
                <a:spLocks/>
              </p:cNvSpPr>
              <p:nvPr/>
            </p:nvSpPr>
            <p:spPr bwMode="auto">
              <a:xfrm>
                <a:off x="1249263" y="4204531"/>
                <a:ext cx="682063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636"/>
              <p:cNvSpPr>
                <a:spLocks/>
              </p:cNvSpPr>
              <p:nvPr/>
            </p:nvSpPr>
            <p:spPr bwMode="auto">
              <a:xfrm>
                <a:off x="1249263" y="4170919"/>
                <a:ext cx="682063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3 h 90"/>
                  <a:gd name="T6" fmla="*/ 164 w 206"/>
                  <a:gd name="T7" fmla="*/ 13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637"/>
              <p:cNvSpPr>
                <a:spLocks noEditPoints="1"/>
              </p:cNvSpPr>
              <p:nvPr/>
            </p:nvSpPr>
            <p:spPr bwMode="auto">
              <a:xfrm>
                <a:off x="1380913" y="4226940"/>
                <a:ext cx="401955" cy="1666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6"/>
                      <a:pt x="47" y="14"/>
                    </a:cubicBezTo>
                    <a:cubicBezTo>
                      <a:pt x="47" y="12"/>
                      <a:pt x="48" y="11"/>
                      <a:pt x="50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2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638"/>
              <p:cNvSpPr>
                <a:spLocks/>
              </p:cNvSpPr>
              <p:nvPr/>
            </p:nvSpPr>
            <p:spPr bwMode="auto">
              <a:xfrm>
                <a:off x="1278674" y="4303970"/>
                <a:ext cx="1064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2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639"/>
              <p:cNvSpPr>
                <a:spLocks/>
              </p:cNvSpPr>
              <p:nvPr/>
            </p:nvSpPr>
            <p:spPr bwMode="auto">
              <a:xfrm>
                <a:off x="1385115" y="4393604"/>
                <a:ext cx="410358" cy="39215"/>
              </a:xfrm>
              <a:custGeom>
                <a:avLst/>
                <a:gdLst>
                  <a:gd name="T0" fmla="*/ 124 w 124"/>
                  <a:gd name="T1" fmla="*/ 0 h 12"/>
                  <a:gd name="T2" fmla="*/ 62 w 124"/>
                  <a:gd name="T3" fmla="*/ 11 h 12"/>
                  <a:gd name="T4" fmla="*/ 0 w 124"/>
                  <a:gd name="T5" fmla="*/ 0 h 12"/>
                  <a:gd name="T6" fmla="*/ 1 w 124"/>
                  <a:gd name="T7" fmla="*/ 0 h 12"/>
                  <a:gd name="T8" fmla="*/ 62 w 124"/>
                  <a:gd name="T9" fmla="*/ 12 h 12"/>
                  <a:gd name="T10" fmla="*/ 123 w 124"/>
                  <a:gd name="T11" fmla="*/ 0 h 12"/>
                  <a:gd name="T12" fmla="*/ 124 w 124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">
                    <a:moveTo>
                      <a:pt x="124" y="0"/>
                    </a:moveTo>
                    <a:cubicBezTo>
                      <a:pt x="106" y="7"/>
                      <a:pt x="84" y="11"/>
                      <a:pt x="62" y="11"/>
                    </a:cubicBezTo>
                    <a:cubicBezTo>
                      <a:pt x="40" y="11"/>
                      <a:pt x="18" y="7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8"/>
                      <a:pt x="40" y="12"/>
                      <a:pt x="62" y="12"/>
                    </a:cubicBezTo>
                    <a:cubicBezTo>
                      <a:pt x="84" y="12"/>
                      <a:pt x="106" y="8"/>
                      <a:pt x="123" y="0"/>
                    </a:cubicBezTo>
                    <a:cubicBezTo>
                      <a:pt x="123" y="0"/>
                      <a:pt x="123" y="0"/>
                      <a:pt x="12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640"/>
              <p:cNvSpPr>
                <a:spLocks/>
              </p:cNvSpPr>
              <p:nvPr/>
            </p:nvSpPr>
            <p:spPr bwMode="auto">
              <a:xfrm>
                <a:off x="1249263" y="4147109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3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3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641"/>
              <p:cNvSpPr>
                <a:spLocks/>
              </p:cNvSpPr>
              <p:nvPr/>
            </p:nvSpPr>
            <p:spPr bwMode="auto">
              <a:xfrm>
                <a:off x="1249263" y="4117698"/>
                <a:ext cx="682063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642"/>
              <p:cNvSpPr>
                <a:spLocks/>
              </p:cNvSpPr>
              <p:nvPr/>
            </p:nvSpPr>
            <p:spPr bwMode="auto">
              <a:xfrm>
                <a:off x="1249263" y="4084085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643"/>
              <p:cNvSpPr>
                <a:spLocks noEditPoints="1"/>
              </p:cNvSpPr>
              <p:nvPr/>
            </p:nvSpPr>
            <p:spPr bwMode="auto">
              <a:xfrm>
                <a:off x="1380913" y="4141507"/>
                <a:ext cx="4019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4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8"/>
                      <a:pt x="7" y="36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4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50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30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44"/>
              <p:cNvSpPr>
                <a:spLocks/>
              </p:cNvSpPr>
              <p:nvPr/>
            </p:nvSpPr>
            <p:spPr bwMode="auto">
              <a:xfrm>
                <a:off x="1278674" y="4217136"/>
                <a:ext cx="1064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45"/>
              <p:cNvSpPr>
                <a:spLocks/>
              </p:cNvSpPr>
              <p:nvPr/>
            </p:nvSpPr>
            <p:spPr bwMode="auto">
              <a:xfrm>
                <a:off x="1387916" y="4306771"/>
                <a:ext cx="407557" cy="39215"/>
              </a:xfrm>
              <a:custGeom>
                <a:avLst/>
                <a:gdLst>
                  <a:gd name="T0" fmla="*/ 123 w 123"/>
                  <a:gd name="T1" fmla="*/ 0 h 12"/>
                  <a:gd name="T2" fmla="*/ 61 w 123"/>
                  <a:gd name="T3" fmla="*/ 11 h 12"/>
                  <a:gd name="T4" fmla="*/ 0 w 123"/>
                  <a:gd name="T5" fmla="*/ 0 h 12"/>
                  <a:gd name="T6" fmla="*/ 0 w 123"/>
                  <a:gd name="T7" fmla="*/ 0 h 12"/>
                  <a:gd name="T8" fmla="*/ 61 w 123"/>
                  <a:gd name="T9" fmla="*/ 12 h 12"/>
                  <a:gd name="T10" fmla="*/ 122 w 123"/>
                  <a:gd name="T11" fmla="*/ 0 h 12"/>
                  <a:gd name="T12" fmla="*/ 123 w 12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23" y="0"/>
                    </a:moveTo>
                    <a:cubicBezTo>
                      <a:pt x="105" y="7"/>
                      <a:pt x="83" y="11"/>
                      <a:pt x="61" y="11"/>
                    </a:cubicBezTo>
                    <a:cubicBezTo>
                      <a:pt x="39" y="11"/>
                      <a:pt x="17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8"/>
                      <a:pt x="39" y="12"/>
                      <a:pt x="61" y="12"/>
                    </a:cubicBezTo>
                    <a:cubicBezTo>
                      <a:pt x="83" y="12"/>
                      <a:pt x="105" y="8"/>
                      <a:pt x="122" y="0"/>
                    </a:cubicBezTo>
                    <a:cubicBezTo>
                      <a:pt x="122" y="0"/>
                      <a:pt x="122" y="0"/>
                      <a:pt x="123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46"/>
              <p:cNvSpPr>
                <a:spLocks/>
              </p:cNvSpPr>
              <p:nvPr/>
            </p:nvSpPr>
            <p:spPr bwMode="auto">
              <a:xfrm>
                <a:off x="1249263" y="4057475"/>
                <a:ext cx="682063" cy="299716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47"/>
              <p:cNvSpPr>
                <a:spLocks/>
              </p:cNvSpPr>
              <p:nvPr/>
            </p:nvSpPr>
            <p:spPr bwMode="auto">
              <a:xfrm>
                <a:off x="1249263" y="4032265"/>
                <a:ext cx="682063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48"/>
              <p:cNvSpPr>
                <a:spLocks/>
              </p:cNvSpPr>
              <p:nvPr/>
            </p:nvSpPr>
            <p:spPr bwMode="auto">
              <a:xfrm>
                <a:off x="1249263" y="3998652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49"/>
              <p:cNvSpPr>
                <a:spLocks noEditPoints="1"/>
              </p:cNvSpPr>
              <p:nvPr/>
            </p:nvSpPr>
            <p:spPr bwMode="auto">
              <a:xfrm>
                <a:off x="1380913" y="4054674"/>
                <a:ext cx="4019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3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1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1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8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7"/>
                      <a:pt x="7" y="35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50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29"/>
                      <a:pt x="81" y="31"/>
                      <a:pt x="81" y="33"/>
                    </a:cubicBezTo>
                    <a:cubicBezTo>
                      <a:pt x="81" y="35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1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5" y="10"/>
                      <a:pt x="72" y="11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50"/>
              <p:cNvSpPr>
                <a:spLocks/>
              </p:cNvSpPr>
              <p:nvPr/>
            </p:nvSpPr>
            <p:spPr bwMode="auto">
              <a:xfrm>
                <a:off x="1278674" y="4131703"/>
                <a:ext cx="106441" cy="99438"/>
              </a:xfrm>
              <a:custGeom>
                <a:avLst/>
                <a:gdLst>
                  <a:gd name="T0" fmla="*/ 2 w 32"/>
                  <a:gd name="T1" fmla="*/ 0 h 30"/>
                  <a:gd name="T2" fmla="*/ 24 w 32"/>
                  <a:gd name="T3" fmla="*/ 30 h 30"/>
                  <a:gd name="T4" fmla="*/ 32 w 32"/>
                  <a:gd name="T5" fmla="*/ 27 h 30"/>
                  <a:gd name="T6" fmla="*/ 25 w 32"/>
                  <a:gd name="T7" fmla="*/ 24 h 30"/>
                  <a:gd name="T8" fmla="*/ 2 w 32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2" y="0"/>
                    </a:moveTo>
                    <a:cubicBezTo>
                      <a:pt x="0" y="11"/>
                      <a:pt x="7" y="21"/>
                      <a:pt x="24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9" y="26"/>
                      <a:pt x="27" y="25"/>
                      <a:pt x="25" y="24"/>
                    </a:cubicBezTo>
                    <a:cubicBezTo>
                      <a:pt x="11" y="17"/>
                      <a:pt x="4" y="9"/>
                      <a:pt x="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51"/>
              <p:cNvSpPr>
                <a:spLocks/>
              </p:cNvSpPr>
              <p:nvPr/>
            </p:nvSpPr>
            <p:spPr bwMode="auto">
              <a:xfrm>
                <a:off x="1387916" y="4219937"/>
                <a:ext cx="407557" cy="40616"/>
              </a:xfrm>
              <a:custGeom>
                <a:avLst/>
                <a:gdLst>
                  <a:gd name="T0" fmla="*/ 123 w 123"/>
                  <a:gd name="T1" fmla="*/ 0 h 12"/>
                  <a:gd name="T2" fmla="*/ 61 w 123"/>
                  <a:gd name="T3" fmla="*/ 11 h 12"/>
                  <a:gd name="T4" fmla="*/ 0 w 123"/>
                  <a:gd name="T5" fmla="*/ 0 h 12"/>
                  <a:gd name="T6" fmla="*/ 0 w 123"/>
                  <a:gd name="T7" fmla="*/ 0 h 12"/>
                  <a:gd name="T8" fmla="*/ 61 w 123"/>
                  <a:gd name="T9" fmla="*/ 12 h 12"/>
                  <a:gd name="T10" fmla="*/ 122 w 123"/>
                  <a:gd name="T11" fmla="*/ 0 h 12"/>
                  <a:gd name="T12" fmla="*/ 123 w 12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23" y="0"/>
                    </a:moveTo>
                    <a:cubicBezTo>
                      <a:pt x="105" y="7"/>
                      <a:pt x="83" y="11"/>
                      <a:pt x="61" y="11"/>
                    </a:cubicBezTo>
                    <a:cubicBezTo>
                      <a:pt x="39" y="11"/>
                      <a:pt x="17" y="7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8"/>
                      <a:pt x="39" y="12"/>
                      <a:pt x="61" y="12"/>
                    </a:cubicBezTo>
                    <a:cubicBezTo>
                      <a:pt x="83" y="12"/>
                      <a:pt x="105" y="8"/>
                      <a:pt x="122" y="0"/>
                    </a:cubicBezTo>
                    <a:cubicBezTo>
                      <a:pt x="122" y="0"/>
                      <a:pt x="122" y="0"/>
                      <a:pt x="123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652"/>
              <p:cNvSpPr>
                <a:spLocks/>
              </p:cNvSpPr>
              <p:nvPr/>
            </p:nvSpPr>
            <p:spPr bwMode="auto">
              <a:xfrm>
                <a:off x="1249263" y="3972042"/>
                <a:ext cx="682063" cy="298315"/>
              </a:xfrm>
              <a:custGeom>
                <a:avLst/>
                <a:gdLst>
                  <a:gd name="T0" fmla="*/ 172 w 206"/>
                  <a:gd name="T1" fmla="*/ 72 h 90"/>
                  <a:gd name="T2" fmla="*/ 34 w 206"/>
                  <a:gd name="T3" fmla="*/ 72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2"/>
                    </a:moveTo>
                    <a:cubicBezTo>
                      <a:pt x="135" y="90"/>
                      <a:pt x="71" y="90"/>
                      <a:pt x="34" y="72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653"/>
              <p:cNvSpPr>
                <a:spLocks/>
              </p:cNvSpPr>
              <p:nvPr/>
            </p:nvSpPr>
            <p:spPr bwMode="auto">
              <a:xfrm>
                <a:off x="1249263" y="3945432"/>
                <a:ext cx="682063" cy="298315"/>
              </a:xfrm>
              <a:custGeom>
                <a:avLst/>
                <a:gdLst>
                  <a:gd name="T0" fmla="*/ 172 w 206"/>
                  <a:gd name="T1" fmla="*/ 71 h 90"/>
                  <a:gd name="T2" fmla="*/ 34 w 206"/>
                  <a:gd name="T3" fmla="*/ 71 h 90"/>
                  <a:gd name="T4" fmla="*/ 42 w 206"/>
                  <a:gd name="T5" fmla="*/ 14 h 90"/>
                  <a:gd name="T6" fmla="*/ 164 w 206"/>
                  <a:gd name="T7" fmla="*/ 14 h 90"/>
                  <a:gd name="T8" fmla="*/ 172 w 206"/>
                  <a:gd name="T9" fmla="*/ 7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90">
                    <a:moveTo>
                      <a:pt x="172" y="71"/>
                    </a:moveTo>
                    <a:cubicBezTo>
                      <a:pt x="135" y="90"/>
                      <a:pt x="71" y="90"/>
                      <a:pt x="34" y="71"/>
                    </a:cubicBezTo>
                    <a:cubicBezTo>
                      <a:pt x="0" y="54"/>
                      <a:pt x="5" y="29"/>
                      <a:pt x="42" y="14"/>
                    </a:cubicBezTo>
                    <a:cubicBezTo>
                      <a:pt x="77" y="0"/>
                      <a:pt x="130" y="0"/>
                      <a:pt x="164" y="14"/>
                    </a:cubicBezTo>
                    <a:cubicBezTo>
                      <a:pt x="201" y="29"/>
                      <a:pt x="206" y="54"/>
                      <a:pt x="172" y="71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54"/>
              <p:cNvSpPr>
                <a:spLocks/>
              </p:cNvSpPr>
              <p:nvPr/>
            </p:nvSpPr>
            <p:spPr bwMode="auto">
              <a:xfrm>
                <a:off x="1249263" y="3911819"/>
                <a:ext cx="682063" cy="295514"/>
              </a:xfrm>
              <a:custGeom>
                <a:avLst/>
                <a:gdLst>
                  <a:gd name="T0" fmla="*/ 172 w 206"/>
                  <a:gd name="T1" fmla="*/ 71 h 89"/>
                  <a:gd name="T2" fmla="*/ 34 w 206"/>
                  <a:gd name="T3" fmla="*/ 71 h 89"/>
                  <a:gd name="T4" fmla="*/ 42 w 206"/>
                  <a:gd name="T5" fmla="*/ 13 h 89"/>
                  <a:gd name="T6" fmla="*/ 164 w 206"/>
                  <a:gd name="T7" fmla="*/ 13 h 89"/>
                  <a:gd name="T8" fmla="*/ 172 w 206"/>
                  <a:gd name="T9" fmla="*/ 7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89">
                    <a:moveTo>
                      <a:pt x="172" y="71"/>
                    </a:moveTo>
                    <a:cubicBezTo>
                      <a:pt x="135" y="89"/>
                      <a:pt x="71" y="89"/>
                      <a:pt x="34" y="71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7" y="0"/>
                      <a:pt x="130" y="0"/>
                      <a:pt x="164" y="13"/>
                    </a:cubicBezTo>
                    <a:cubicBezTo>
                      <a:pt x="201" y="28"/>
                      <a:pt x="206" y="54"/>
                      <a:pt x="172" y="71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655"/>
              <p:cNvSpPr>
                <a:spLocks noEditPoints="1"/>
              </p:cNvSpPr>
              <p:nvPr/>
            </p:nvSpPr>
            <p:spPr bwMode="auto">
              <a:xfrm>
                <a:off x="1380913" y="3969241"/>
                <a:ext cx="401955" cy="165264"/>
              </a:xfrm>
              <a:custGeom>
                <a:avLst/>
                <a:gdLst>
                  <a:gd name="T0" fmla="*/ 14 w 121"/>
                  <a:gd name="T1" fmla="*/ 40 h 50"/>
                  <a:gd name="T2" fmla="*/ 5 w 121"/>
                  <a:gd name="T3" fmla="*/ 34 h 50"/>
                  <a:gd name="T4" fmla="*/ 0 w 121"/>
                  <a:gd name="T5" fmla="*/ 29 h 50"/>
                  <a:gd name="T6" fmla="*/ 18 w 121"/>
                  <a:gd name="T7" fmla="*/ 25 h 50"/>
                  <a:gd name="T8" fmla="*/ 21 w 121"/>
                  <a:gd name="T9" fmla="*/ 29 h 50"/>
                  <a:gd name="T10" fmla="*/ 28 w 121"/>
                  <a:gd name="T11" fmla="*/ 33 h 50"/>
                  <a:gd name="T12" fmla="*/ 52 w 121"/>
                  <a:gd name="T13" fmla="*/ 23 h 50"/>
                  <a:gd name="T14" fmla="*/ 49 w 121"/>
                  <a:gd name="T15" fmla="*/ 19 h 50"/>
                  <a:gd name="T16" fmla="*/ 47 w 121"/>
                  <a:gd name="T17" fmla="*/ 14 h 50"/>
                  <a:gd name="T18" fmla="*/ 50 w 121"/>
                  <a:gd name="T19" fmla="*/ 9 h 50"/>
                  <a:gd name="T20" fmla="*/ 57 w 121"/>
                  <a:gd name="T21" fmla="*/ 5 h 50"/>
                  <a:gd name="T22" fmla="*/ 76 w 121"/>
                  <a:gd name="T23" fmla="*/ 1 h 50"/>
                  <a:gd name="T24" fmla="*/ 96 w 121"/>
                  <a:gd name="T25" fmla="*/ 4 h 50"/>
                  <a:gd name="T26" fmla="*/ 106 w 121"/>
                  <a:gd name="T27" fmla="*/ 0 h 50"/>
                  <a:gd name="T28" fmla="*/ 117 w 121"/>
                  <a:gd name="T29" fmla="*/ 4 h 50"/>
                  <a:gd name="T30" fmla="*/ 108 w 121"/>
                  <a:gd name="T31" fmla="*/ 8 h 50"/>
                  <a:gd name="T32" fmla="*/ 116 w 121"/>
                  <a:gd name="T33" fmla="*/ 13 h 50"/>
                  <a:gd name="T34" fmla="*/ 121 w 121"/>
                  <a:gd name="T35" fmla="*/ 17 h 50"/>
                  <a:gd name="T36" fmla="*/ 105 w 121"/>
                  <a:gd name="T37" fmla="*/ 20 h 50"/>
                  <a:gd name="T38" fmla="*/ 102 w 121"/>
                  <a:gd name="T39" fmla="*/ 17 h 50"/>
                  <a:gd name="T40" fmla="*/ 96 w 121"/>
                  <a:gd name="T41" fmla="*/ 14 h 50"/>
                  <a:gd name="T42" fmla="*/ 76 w 121"/>
                  <a:gd name="T43" fmla="*/ 23 h 50"/>
                  <a:gd name="T44" fmla="*/ 79 w 121"/>
                  <a:gd name="T45" fmla="*/ 28 h 50"/>
                  <a:gd name="T46" fmla="*/ 81 w 121"/>
                  <a:gd name="T47" fmla="*/ 33 h 50"/>
                  <a:gd name="T48" fmla="*/ 79 w 121"/>
                  <a:gd name="T49" fmla="*/ 38 h 50"/>
                  <a:gd name="T50" fmla="*/ 72 w 121"/>
                  <a:gd name="T51" fmla="*/ 43 h 50"/>
                  <a:gd name="T52" fmla="*/ 50 w 121"/>
                  <a:gd name="T53" fmla="*/ 48 h 50"/>
                  <a:gd name="T54" fmla="*/ 27 w 121"/>
                  <a:gd name="T55" fmla="*/ 45 h 50"/>
                  <a:gd name="T56" fmla="*/ 15 w 121"/>
                  <a:gd name="T57" fmla="*/ 50 h 50"/>
                  <a:gd name="T58" fmla="*/ 3 w 121"/>
                  <a:gd name="T59" fmla="*/ 44 h 50"/>
                  <a:gd name="T60" fmla="*/ 14 w 121"/>
                  <a:gd name="T61" fmla="*/ 40 h 50"/>
                  <a:gd name="T62" fmla="*/ 72 w 121"/>
                  <a:gd name="T63" fmla="*/ 10 h 50"/>
                  <a:gd name="T64" fmla="*/ 69 w 121"/>
                  <a:gd name="T65" fmla="*/ 14 h 50"/>
                  <a:gd name="T66" fmla="*/ 72 w 121"/>
                  <a:gd name="T67" fmla="*/ 19 h 50"/>
                  <a:gd name="T68" fmla="*/ 90 w 121"/>
                  <a:gd name="T69" fmla="*/ 11 h 50"/>
                  <a:gd name="T70" fmla="*/ 80 w 121"/>
                  <a:gd name="T71" fmla="*/ 9 h 50"/>
                  <a:gd name="T72" fmla="*/ 72 w 121"/>
                  <a:gd name="T73" fmla="*/ 10 h 50"/>
                  <a:gd name="T74" fmla="*/ 55 w 121"/>
                  <a:gd name="T75" fmla="*/ 37 h 50"/>
                  <a:gd name="T76" fmla="*/ 58 w 121"/>
                  <a:gd name="T77" fmla="*/ 33 h 50"/>
                  <a:gd name="T78" fmla="*/ 56 w 121"/>
                  <a:gd name="T79" fmla="*/ 27 h 50"/>
                  <a:gd name="T80" fmla="*/ 35 w 121"/>
                  <a:gd name="T81" fmla="*/ 37 h 50"/>
                  <a:gd name="T82" fmla="*/ 46 w 121"/>
                  <a:gd name="T83" fmla="*/ 39 h 50"/>
                  <a:gd name="T84" fmla="*/ 55 w 121"/>
                  <a:gd name="T85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1" h="50">
                    <a:moveTo>
                      <a:pt x="14" y="40"/>
                    </a:moveTo>
                    <a:cubicBezTo>
                      <a:pt x="10" y="37"/>
                      <a:pt x="7" y="35"/>
                      <a:pt x="5" y="34"/>
                    </a:cubicBezTo>
                    <a:cubicBezTo>
                      <a:pt x="2" y="32"/>
                      <a:pt x="1" y="30"/>
                      <a:pt x="0" y="29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20" y="27"/>
                      <a:pt x="21" y="29"/>
                    </a:cubicBezTo>
                    <a:cubicBezTo>
                      <a:pt x="23" y="30"/>
                      <a:pt x="25" y="32"/>
                      <a:pt x="28" y="3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2"/>
                      <a:pt x="50" y="20"/>
                      <a:pt x="49" y="19"/>
                    </a:cubicBezTo>
                    <a:cubicBezTo>
                      <a:pt x="48" y="17"/>
                      <a:pt x="47" y="15"/>
                      <a:pt x="47" y="14"/>
                    </a:cubicBezTo>
                    <a:cubicBezTo>
                      <a:pt x="47" y="12"/>
                      <a:pt x="48" y="11"/>
                      <a:pt x="50" y="9"/>
                    </a:cubicBezTo>
                    <a:cubicBezTo>
                      <a:pt x="51" y="8"/>
                      <a:pt x="53" y="6"/>
                      <a:pt x="57" y="5"/>
                    </a:cubicBezTo>
                    <a:cubicBezTo>
                      <a:pt x="63" y="2"/>
                      <a:pt x="69" y="1"/>
                      <a:pt x="76" y="1"/>
                    </a:cubicBezTo>
                    <a:cubicBezTo>
                      <a:pt x="83" y="1"/>
                      <a:pt x="89" y="2"/>
                      <a:pt x="96" y="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12" y="10"/>
                      <a:pt x="114" y="11"/>
                      <a:pt x="116" y="13"/>
                    </a:cubicBezTo>
                    <a:cubicBezTo>
                      <a:pt x="118" y="14"/>
                      <a:pt x="120" y="15"/>
                      <a:pt x="121" y="17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4" y="19"/>
                      <a:pt x="103" y="18"/>
                      <a:pt x="102" y="17"/>
                    </a:cubicBezTo>
                    <a:cubicBezTo>
                      <a:pt x="100" y="16"/>
                      <a:pt x="98" y="15"/>
                      <a:pt x="96" y="1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5"/>
                      <a:pt x="78" y="26"/>
                      <a:pt x="79" y="28"/>
                    </a:cubicBezTo>
                    <a:cubicBezTo>
                      <a:pt x="80" y="29"/>
                      <a:pt x="81" y="31"/>
                      <a:pt x="81" y="33"/>
                    </a:cubicBezTo>
                    <a:cubicBezTo>
                      <a:pt x="81" y="34"/>
                      <a:pt x="81" y="36"/>
                      <a:pt x="79" y="38"/>
                    </a:cubicBezTo>
                    <a:cubicBezTo>
                      <a:pt x="78" y="40"/>
                      <a:pt x="76" y="41"/>
                      <a:pt x="72" y="43"/>
                    </a:cubicBezTo>
                    <a:cubicBezTo>
                      <a:pt x="65" y="46"/>
                      <a:pt x="57" y="48"/>
                      <a:pt x="50" y="48"/>
                    </a:cubicBezTo>
                    <a:cubicBezTo>
                      <a:pt x="42" y="48"/>
                      <a:pt x="34" y="47"/>
                      <a:pt x="27" y="45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4" y="40"/>
                      <a:pt x="14" y="40"/>
                      <a:pt x="14" y="40"/>
                    </a:cubicBezTo>
                    <a:moveTo>
                      <a:pt x="72" y="10"/>
                    </a:moveTo>
                    <a:cubicBezTo>
                      <a:pt x="70" y="11"/>
                      <a:pt x="69" y="13"/>
                      <a:pt x="69" y="14"/>
                    </a:cubicBezTo>
                    <a:cubicBezTo>
                      <a:pt x="70" y="15"/>
                      <a:pt x="70" y="17"/>
                      <a:pt x="72" y="19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6" y="9"/>
                      <a:pt x="83" y="9"/>
                      <a:pt x="80" y="9"/>
                    </a:cubicBezTo>
                    <a:cubicBezTo>
                      <a:pt x="77" y="9"/>
                      <a:pt x="75" y="9"/>
                      <a:pt x="72" y="10"/>
                    </a:cubicBezTo>
                    <a:moveTo>
                      <a:pt x="55" y="37"/>
                    </a:moveTo>
                    <a:cubicBezTo>
                      <a:pt x="58" y="36"/>
                      <a:pt x="59" y="34"/>
                      <a:pt x="58" y="33"/>
                    </a:cubicBezTo>
                    <a:cubicBezTo>
                      <a:pt x="58" y="31"/>
                      <a:pt x="57" y="29"/>
                      <a:pt x="56" y="2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9" y="38"/>
                      <a:pt x="42" y="39"/>
                      <a:pt x="46" y="39"/>
                    </a:cubicBezTo>
                    <a:cubicBezTo>
                      <a:pt x="49" y="39"/>
                      <a:pt x="52" y="38"/>
                      <a:pt x="55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656"/>
              <p:cNvSpPr>
                <a:spLocks noEditPoints="1"/>
              </p:cNvSpPr>
              <p:nvPr/>
            </p:nvSpPr>
            <p:spPr bwMode="auto">
              <a:xfrm>
                <a:off x="1288478" y="3921622"/>
                <a:ext cx="499993" cy="116245"/>
              </a:xfrm>
              <a:custGeom>
                <a:avLst/>
                <a:gdLst>
                  <a:gd name="T0" fmla="*/ 30 w 151"/>
                  <a:gd name="T1" fmla="*/ 10 h 35"/>
                  <a:gd name="T2" fmla="*/ 30 w 151"/>
                  <a:gd name="T3" fmla="*/ 10 h 35"/>
                  <a:gd name="T4" fmla="*/ 0 w 151"/>
                  <a:gd name="T5" fmla="*/ 35 h 35"/>
                  <a:gd name="T6" fmla="*/ 30 w 151"/>
                  <a:gd name="T7" fmla="*/ 10 h 35"/>
                  <a:gd name="T8" fmla="*/ 30 w 151"/>
                  <a:gd name="T9" fmla="*/ 10 h 35"/>
                  <a:gd name="T10" fmla="*/ 91 w 151"/>
                  <a:gd name="T11" fmla="*/ 0 h 35"/>
                  <a:gd name="T12" fmla="*/ 79 w 151"/>
                  <a:gd name="T13" fmla="*/ 0 h 35"/>
                  <a:gd name="T14" fmla="*/ 91 w 151"/>
                  <a:gd name="T15" fmla="*/ 0 h 35"/>
                  <a:gd name="T16" fmla="*/ 151 w 151"/>
                  <a:gd name="T17" fmla="*/ 10 h 35"/>
                  <a:gd name="T18" fmla="*/ 151 w 151"/>
                  <a:gd name="T19" fmla="*/ 10 h 35"/>
                  <a:gd name="T20" fmla="*/ 91 w 151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35">
                    <a:moveTo>
                      <a:pt x="3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13" y="17"/>
                      <a:pt x="3" y="26"/>
                      <a:pt x="0" y="35"/>
                    </a:cubicBezTo>
                    <a:cubicBezTo>
                      <a:pt x="3" y="26"/>
                      <a:pt x="13" y="17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moveTo>
                      <a:pt x="91" y="0"/>
                    </a:moveTo>
                    <a:cubicBezTo>
                      <a:pt x="87" y="0"/>
                      <a:pt x="83" y="0"/>
                      <a:pt x="79" y="0"/>
                    </a:cubicBezTo>
                    <a:cubicBezTo>
                      <a:pt x="83" y="0"/>
                      <a:pt x="87" y="0"/>
                      <a:pt x="91" y="0"/>
                    </a:cubicBezTo>
                    <a:cubicBezTo>
                      <a:pt x="112" y="0"/>
                      <a:pt x="134" y="3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34" y="3"/>
                      <a:pt x="113" y="0"/>
                      <a:pt x="91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657"/>
              <p:cNvSpPr>
                <a:spLocks noEditPoints="1"/>
              </p:cNvSpPr>
              <p:nvPr/>
            </p:nvSpPr>
            <p:spPr bwMode="auto">
              <a:xfrm>
                <a:off x="1275873" y="3921622"/>
                <a:ext cx="512598" cy="222686"/>
              </a:xfrm>
              <a:custGeom>
                <a:avLst/>
                <a:gdLst>
                  <a:gd name="T0" fmla="*/ 113 w 155"/>
                  <a:gd name="T1" fmla="*/ 23 h 67"/>
                  <a:gd name="T2" fmla="*/ 112 w 155"/>
                  <a:gd name="T3" fmla="*/ 23 h 67"/>
                  <a:gd name="T4" fmla="*/ 104 w 155"/>
                  <a:gd name="T5" fmla="*/ 24 h 67"/>
                  <a:gd name="T6" fmla="*/ 101 w 155"/>
                  <a:gd name="T7" fmla="*/ 28 h 67"/>
                  <a:gd name="T8" fmla="*/ 104 w 155"/>
                  <a:gd name="T9" fmla="*/ 32 h 67"/>
                  <a:gd name="T10" fmla="*/ 121 w 155"/>
                  <a:gd name="T11" fmla="*/ 25 h 67"/>
                  <a:gd name="T12" fmla="*/ 113 w 155"/>
                  <a:gd name="T13" fmla="*/ 23 h 67"/>
                  <a:gd name="T14" fmla="*/ 95 w 155"/>
                  <a:gd name="T15" fmla="*/ 6 h 67"/>
                  <a:gd name="T16" fmla="*/ 44 w 155"/>
                  <a:gd name="T17" fmla="*/ 15 h 67"/>
                  <a:gd name="T18" fmla="*/ 37 w 155"/>
                  <a:gd name="T19" fmla="*/ 62 h 67"/>
                  <a:gd name="T20" fmla="*/ 40 w 155"/>
                  <a:gd name="T21" fmla="*/ 60 h 67"/>
                  <a:gd name="T22" fmla="*/ 35 w 155"/>
                  <a:gd name="T23" fmla="*/ 58 h 67"/>
                  <a:gd name="T24" fmla="*/ 46 w 155"/>
                  <a:gd name="T25" fmla="*/ 54 h 67"/>
                  <a:gd name="T26" fmla="*/ 37 w 155"/>
                  <a:gd name="T27" fmla="*/ 48 h 67"/>
                  <a:gd name="T28" fmla="*/ 32 w 155"/>
                  <a:gd name="T29" fmla="*/ 43 h 67"/>
                  <a:gd name="T30" fmla="*/ 50 w 155"/>
                  <a:gd name="T31" fmla="*/ 39 h 67"/>
                  <a:gd name="T32" fmla="*/ 53 w 155"/>
                  <a:gd name="T33" fmla="*/ 43 h 67"/>
                  <a:gd name="T34" fmla="*/ 60 w 155"/>
                  <a:gd name="T35" fmla="*/ 47 h 67"/>
                  <a:gd name="T36" fmla="*/ 84 w 155"/>
                  <a:gd name="T37" fmla="*/ 37 h 67"/>
                  <a:gd name="T38" fmla="*/ 81 w 155"/>
                  <a:gd name="T39" fmla="*/ 33 h 67"/>
                  <a:gd name="T40" fmla="*/ 79 w 155"/>
                  <a:gd name="T41" fmla="*/ 28 h 67"/>
                  <a:gd name="T42" fmla="*/ 82 w 155"/>
                  <a:gd name="T43" fmla="*/ 23 h 67"/>
                  <a:gd name="T44" fmla="*/ 89 w 155"/>
                  <a:gd name="T45" fmla="*/ 19 h 67"/>
                  <a:gd name="T46" fmla="*/ 108 w 155"/>
                  <a:gd name="T47" fmla="*/ 15 h 67"/>
                  <a:gd name="T48" fmla="*/ 109 w 155"/>
                  <a:gd name="T49" fmla="*/ 15 h 67"/>
                  <a:gd name="T50" fmla="*/ 128 w 155"/>
                  <a:gd name="T51" fmla="*/ 18 h 67"/>
                  <a:gd name="T52" fmla="*/ 138 w 155"/>
                  <a:gd name="T53" fmla="*/ 14 h 67"/>
                  <a:gd name="T54" fmla="*/ 142 w 155"/>
                  <a:gd name="T55" fmla="*/ 15 h 67"/>
                  <a:gd name="T56" fmla="*/ 145 w 155"/>
                  <a:gd name="T57" fmla="*/ 14 h 67"/>
                  <a:gd name="T58" fmla="*/ 95 w 155"/>
                  <a:gd name="T59" fmla="*/ 6 h 67"/>
                  <a:gd name="T60" fmla="*/ 95 w 155"/>
                  <a:gd name="T61" fmla="*/ 0 h 67"/>
                  <a:gd name="T62" fmla="*/ 83 w 155"/>
                  <a:gd name="T63" fmla="*/ 0 h 67"/>
                  <a:gd name="T64" fmla="*/ 34 w 155"/>
                  <a:gd name="T65" fmla="*/ 10 h 67"/>
                  <a:gd name="T66" fmla="*/ 34 w 155"/>
                  <a:gd name="T67" fmla="*/ 10 h 67"/>
                  <a:gd name="T68" fmla="*/ 4 w 155"/>
                  <a:gd name="T69" fmla="*/ 35 h 67"/>
                  <a:gd name="T70" fmla="*/ 25 w 155"/>
                  <a:gd name="T71" fmla="*/ 67 h 67"/>
                  <a:gd name="T72" fmla="*/ 33 w 155"/>
                  <a:gd name="T73" fmla="*/ 64 h 67"/>
                  <a:gd name="T74" fmla="*/ 41 w 155"/>
                  <a:gd name="T75" fmla="*/ 13 h 67"/>
                  <a:gd name="T76" fmla="*/ 95 w 155"/>
                  <a:gd name="T77" fmla="*/ 4 h 67"/>
                  <a:gd name="T78" fmla="*/ 148 w 155"/>
                  <a:gd name="T79" fmla="*/ 13 h 67"/>
                  <a:gd name="T80" fmla="*/ 155 w 155"/>
                  <a:gd name="T81" fmla="*/ 10 h 67"/>
                  <a:gd name="T82" fmla="*/ 95 w 155"/>
                  <a:gd name="T8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67">
                    <a:moveTo>
                      <a:pt x="113" y="23"/>
                    </a:moveTo>
                    <a:cubicBezTo>
                      <a:pt x="112" y="23"/>
                      <a:pt x="112" y="23"/>
                      <a:pt x="112" y="23"/>
                    </a:cubicBezTo>
                    <a:cubicBezTo>
                      <a:pt x="109" y="23"/>
                      <a:pt x="107" y="23"/>
                      <a:pt x="104" y="24"/>
                    </a:cubicBezTo>
                    <a:cubicBezTo>
                      <a:pt x="102" y="25"/>
                      <a:pt x="101" y="27"/>
                      <a:pt x="101" y="28"/>
                    </a:cubicBezTo>
                    <a:cubicBezTo>
                      <a:pt x="102" y="29"/>
                      <a:pt x="102" y="31"/>
                      <a:pt x="104" y="32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18" y="23"/>
                      <a:pt x="115" y="23"/>
                      <a:pt x="113" y="23"/>
                    </a:cubicBezTo>
                    <a:moveTo>
                      <a:pt x="95" y="6"/>
                    </a:moveTo>
                    <a:cubicBezTo>
                      <a:pt x="77" y="6"/>
                      <a:pt x="58" y="9"/>
                      <a:pt x="44" y="15"/>
                    </a:cubicBezTo>
                    <a:cubicBezTo>
                      <a:pt x="14" y="27"/>
                      <a:pt x="10" y="48"/>
                      <a:pt x="37" y="62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2" y="51"/>
                      <a:pt x="39" y="49"/>
                      <a:pt x="37" y="48"/>
                    </a:cubicBezTo>
                    <a:cubicBezTo>
                      <a:pt x="34" y="46"/>
                      <a:pt x="33" y="44"/>
                      <a:pt x="32" y="43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40"/>
                      <a:pt x="52" y="41"/>
                      <a:pt x="53" y="43"/>
                    </a:cubicBezTo>
                    <a:cubicBezTo>
                      <a:pt x="55" y="44"/>
                      <a:pt x="57" y="46"/>
                      <a:pt x="60" y="4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6"/>
                      <a:pt x="82" y="34"/>
                      <a:pt x="81" y="33"/>
                    </a:cubicBezTo>
                    <a:cubicBezTo>
                      <a:pt x="80" y="31"/>
                      <a:pt x="79" y="29"/>
                      <a:pt x="79" y="28"/>
                    </a:cubicBezTo>
                    <a:cubicBezTo>
                      <a:pt x="79" y="26"/>
                      <a:pt x="80" y="25"/>
                      <a:pt x="82" y="23"/>
                    </a:cubicBezTo>
                    <a:cubicBezTo>
                      <a:pt x="83" y="22"/>
                      <a:pt x="85" y="20"/>
                      <a:pt x="89" y="19"/>
                    </a:cubicBezTo>
                    <a:cubicBezTo>
                      <a:pt x="95" y="16"/>
                      <a:pt x="101" y="15"/>
                      <a:pt x="108" y="15"/>
                    </a:cubicBezTo>
                    <a:cubicBezTo>
                      <a:pt x="108" y="15"/>
                      <a:pt x="109" y="15"/>
                      <a:pt x="109" y="15"/>
                    </a:cubicBezTo>
                    <a:cubicBezTo>
                      <a:pt x="115" y="15"/>
                      <a:pt x="122" y="16"/>
                      <a:pt x="128" y="18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31" y="9"/>
                      <a:pt x="113" y="6"/>
                      <a:pt x="95" y="6"/>
                    </a:cubicBezTo>
                    <a:moveTo>
                      <a:pt x="95" y="0"/>
                    </a:moveTo>
                    <a:cubicBezTo>
                      <a:pt x="91" y="0"/>
                      <a:pt x="87" y="0"/>
                      <a:pt x="83" y="0"/>
                    </a:cubicBezTo>
                    <a:cubicBezTo>
                      <a:pt x="65" y="2"/>
                      <a:pt x="48" y="5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17" y="17"/>
                      <a:pt x="7" y="26"/>
                      <a:pt x="4" y="35"/>
                    </a:cubicBezTo>
                    <a:cubicBezTo>
                      <a:pt x="0" y="46"/>
                      <a:pt x="7" y="58"/>
                      <a:pt x="25" y="6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4" y="48"/>
                      <a:pt x="8" y="26"/>
                      <a:pt x="41" y="13"/>
                    </a:cubicBezTo>
                    <a:cubicBezTo>
                      <a:pt x="56" y="7"/>
                      <a:pt x="76" y="4"/>
                      <a:pt x="95" y="4"/>
                    </a:cubicBezTo>
                    <a:cubicBezTo>
                      <a:pt x="114" y="4"/>
                      <a:pt x="133" y="7"/>
                      <a:pt x="148" y="13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38" y="3"/>
                      <a:pt x="116" y="0"/>
                      <a:pt x="95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658"/>
              <p:cNvSpPr>
                <a:spLocks/>
              </p:cNvSpPr>
              <p:nvPr/>
            </p:nvSpPr>
            <p:spPr bwMode="auto">
              <a:xfrm>
                <a:off x="1380913" y="3969241"/>
                <a:ext cx="365541" cy="151258"/>
              </a:xfrm>
              <a:custGeom>
                <a:avLst/>
                <a:gdLst>
                  <a:gd name="T0" fmla="*/ 106 w 110"/>
                  <a:gd name="T1" fmla="*/ 0 h 46"/>
                  <a:gd name="T2" fmla="*/ 96 w 110"/>
                  <a:gd name="T3" fmla="*/ 4 h 46"/>
                  <a:gd name="T4" fmla="*/ 77 w 110"/>
                  <a:gd name="T5" fmla="*/ 1 h 46"/>
                  <a:gd name="T6" fmla="*/ 76 w 110"/>
                  <a:gd name="T7" fmla="*/ 1 h 46"/>
                  <a:gd name="T8" fmla="*/ 57 w 110"/>
                  <a:gd name="T9" fmla="*/ 5 h 46"/>
                  <a:gd name="T10" fmla="*/ 50 w 110"/>
                  <a:gd name="T11" fmla="*/ 9 h 46"/>
                  <a:gd name="T12" fmla="*/ 47 w 110"/>
                  <a:gd name="T13" fmla="*/ 14 h 46"/>
                  <a:gd name="T14" fmla="*/ 49 w 110"/>
                  <a:gd name="T15" fmla="*/ 19 h 46"/>
                  <a:gd name="T16" fmla="*/ 52 w 110"/>
                  <a:gd name="T17" fmla="*/ 23 h 46"/>
                  <a:gd name="T18" fmla="*/ 28 w 110"/>
                  <a:gd name="T19" fmla="*/ 33 h 46"/>
                  <a:gd name="T20" fmla="*/ 21 w 110"/>
                  <a:gd name="T21" fmla="*/ 29 h 46"/>
                  <a:gd name="T22" fmla="*/ 18 w 110"/>
                  <a:gd name="T23" fmla="*/ 25 h 46"/>
                  <a:gd name="T24" fmla="*/ 0 w 110"/>
                  <a:gd name="T25" fmla="*/ 29 h 46"/>
                  <a:gd name="T26" fmla="*/ 5 w 110"/>
                  <a:gd name="T27" fmla="*/ 34 h 46"/>
                  <a:gd name="T28" fmla="*/ 14 w 110"/>
                  <a:gd name="T29" fmla="*/ 40 h 46"/>
                  <a:gd name="T30" fmla="*/ 3 w 110"/>
                  <a:gd name="T31" fmla="*/ 44 h 46"/>
                  <a:gd name="T32" fmla="*/ 8 w 110"/>
                  <a:gd name="T33" fmla="*/ 46 h 46"/>
                  <a:gd name="T34" fmla="*/ 72 w 110"/>
                  <a:gd name="T35" fmla="*/ 18 h 46"/>
                  <a:gd name="T36" fmla="*/ 69 w 110"/>
                  <a:gd name="T37" fmla="*/ 14 h 46"/>
                  <a:gd name="T38" fmla="*/ 72 w 110"/>
                  <a:gd name="T39" fmla="*/ 10 h 46"/>
                  <a:gd name="T40" fmla="*/ 80 w 110"/>
                  <a:gd name="T41" fmla="*/ 9 h 46"/>
                  <a:gd name="T42" fmla="*/ 81 w 110"/>
                  <a:gd name="T43" fmla="*/ 9 h 46"/>
                  <a:gd name="T44" fmla="*/ 89 w 110"/>
                  <a:gd name="T45" fmla="*/ 11 h 46"/>
                  <a:gd name="T46" fmla="*/ 110 w 110"/>
                  <a:gd name="T47" fmla="*/ 1 h 46"/>
                  <a:gd name="T48" fmla="*/ 106 w 110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46">
                    <a:moveTo>
                      <a:pt x="106" y="0"/>
                    </a:moveTo>
                    <a:cubicBezTo>
                      <a:pt x="96" y="4"/>
                      <a:pt x="96" y="4"/>
                      <a:pt x="96" y="4"/>
                    </a:cubicBezTo>
                    <a:cubicBezTo>
                      <a:pt x="90" y="2"/>
                      <a:pt x="83" y="1"/>
                      <a:pt x="77" y="1"/>
                    </a:cubicBezTo>
                    <a:cubicBezTo>
                      <a:pt x="77" y="1"/>
                      <a:pt x="76" y="1"/>
                      <a:pt x="76" y="1"/>
                    </a:cubicBezTo>
                    <a:cubicBezTo>
                      <a:pt x="69" y="1"/>
                      <a:pt x="63" y="2"/>
                      <a:pt x="57" y="5"/>
                    </a:cubicBezTo>
                    <a:cubicBezTo>
                      <a:pt x="53" y="6"/>
                      <a:pt x="51" y="8"/>
                      <a:pt x="50" y="9"/>
                    </a:cubicBezTo>
                    <a:cubicBezTo>
                      <a:pt x="48" y="11"/>
                      <a:pt x="47" y="12"/>
                      <a:pt x="47" y="14"/>
                    </a:cubicBezTo>
                    <a:cubicBezTo>
                      <a:pt x="47" y="15"/>
                      <a:pt x="48" y="17"/>
                      <a:pt x="49" y="19"/>
                    </a:cubicBezTo>
                    <a:cubicBezTo>
                      <a:pt x="50" y="20"/>
                      <a:pt x="51" y="22"/>
                      <a:pt x="52" y="2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5" y="32"/>
                      <a:pt x="23" y="30"/>
                      <a:pt x="21" y="29"/>
                    </a:cubicBezTo>
                    <a:cubicBezTo>
                      <a:pt x="20" y="27"/>
                      <a:pt x="19" y="26"/>
                      <a:pt x="18" y="2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30"/>
                      <a:pt x="2" y="32"/>
                      <a:pt x="5" y="34"/>
                    </a:cubicBezTo>
                    <a:cubicBezTo>
                      <a:pt x="7" y="35"/>
                      <a:pt x="10" y="37"/>
                      <a:pt x="14" y="40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0" y="17"/>
                      <a:pt x="70" y="15"/>
                      <a:pt x="69" y="14"/>
                    </a:cubicBezTo>
                    <a:cubicBezTo>
                      <a:pt x="69" y="13"/>
                      <a:pt x="70" y="11"/>
                      <a:pt x="72" y="10"/>
                    </a:cubicBezTo>
                    <a:cubicBezTo>
                      <a:pt x="75" y="9"/>
                      <a:pt x="77" y="9"/>
                      <a:pt x="80" y="9"/>
                    </a:cubicBezTo>
                    <a:cubicBezTo>
                      <a:pt x="80" y="9"/>
                      <a:pt x="80" y="9"/>
                      <a:pt x="81" y="9"/>
                    </a:cubicBezTo>
                    <a:cubicBezTo>
                      <a:pt x="83" y="9"/>
                      <a:pt x="86" y="9"/>
                      <a:pt x="89" y="11"/>
                    </a:cubicBezTo>
                    <a:cubicBezTo>
                      <a:pt x="110" y="1"/>
                      <a:pt x="110" y="1"/>
                      <a:pt x="110" y="1"/>
                    </a:cubicBezTo>
                    <a:cubicBezTo>
                      <a:pt x="106" y="0"/>
                      <a:pt x="106" y="0"/>
                      <a:pt x="106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659"/>
              <p:cNvSpPr>
                <a:spLocks/>
              </p:cNvSpPr>
              <p:nvPr/>
            </p:nvSpPr>
            <p:spPr bwMode="auto">
              <a:xfrm>
                <a:off x="1385115" y="3965039"/>
                <a:ext cx="509797" cy="208680"/>
              </a:xfrm>
              <a:custGeom>
                <a:avLst/>
                <a:gdLst>
                  <a:gd name="T0" fmla="*/ 115 w 154"/>
                  <a:gd name="T1" fmla="*/ 0 h 63"/>
                  <a:gd name="T2" fmla="*/ 112 w 154"/>
                  <a:gd name="T3" fmla="*/ 1 h 63"/>
                  <a:gd name="T4" fmla="*/ 113 w 154"/>
                  <a:gd name="T5" fmla="*/ 2 h 63"/>
                  <a:gd name="T6" fmla="*/ 119 w 154"/>
                  <a:gd name="T7" fmla="*/ 49 h 63"/>
                  <a:gd name="T8" fmla="*/ 62 w 154"/>
                  <a:gd name="T9" fmla="*/ 61 h 63"/>
                  <a:gd name="T10" fmla="*/ 5 w 154"/>
                  <a:gd name="T11" fmla="*/ 49 h 63"/>
                  <a:gd name="T12" fmla="*/ 4 w 154"/>
                  <a:gd name="T13" fmla="*/ 49 h 63"/>
                  <a:gd name="T14" fmla="*/ 0 w 154"/>
                  <a:gd name="T15" fmla="*/ 51 h 63"/>
                  <a:gd name="T16" fmla="*/ 1 w 154"/>
                  <a:gd name="T17" fmla="*/ 51 h 63"/>
                  <a:gd name="T18" fmla="*/ 62 w 154"/>
                  <a:gd name="T19" fmla="*/ 63 h 63"/>
                  <a:gd name="T20" fmla="*/ 123 w 154"/>
                  <a:gd name="T21" fmla="*/ 51 h 63"/>
                  <a:gd name="T22" fmla="*/ 117 w 154"/>
                  <a:gd name="T23" fmla="*/ 0 h 63"/>
                  <a:gd name="T24" fmla="*/ 115 w 154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63">
                    <a:moveTo>
                      <a:pt x="115" y="0"/>
                    </a:moveTo>
                    <a:cubicBezTo>
                      <a:pt x="112" y="1"/>
                      <a:pt x="112" y="1"/>
                      <a:pt x="112" y="1"/>
                    </a:cubicBezTo>
                    <a:cubicBezTo>
                      <a:pt x="113" y="1"/>
                      <a:pt x="113" y="1"/>
                      <a:pt x="113" y="2"/>
                    </a:cubicBezTo>
                    <a:cubicBezTo>
                      <a:pt x="144" y="14"/>
                      <a:pt x="148" y="35"/>
                      <a:pt x="119" y="49"/>
                    </a:cubicBezTo>
                    <a:cubicBezTo>
                      <a:pt x="103" y="57"/>
                      <a:pt x="83" y="61"/>
                      <a:pt x="62" y="61"/>
                    </a:cubicBezTo>
                    <a:cubicBezTo>
                      <a:pt x="41" y="61"/>
                      <a:pt x="20" y="57"/>
                      <a:pt x="5" y="49"/>
                    </a:cubicBezTo>
                    <a:cubicBezTo>
                      <a:pt x="5" y="49"/>
                      <a:pt x="4" y="49"/>
                      <a:pt x="4" y="49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1" y="51"/>
                      <a:pt x="1" y="51"/>
                    </a:cubicBezTo>
                    <a:cubicBezTo>
                      <a:pt x="17" y="59"/>
                      <a:pt x="40" y="63"/>
                      <a:pt x="62" y="63"/>
                    </a:cubicBezTo>
                    <a:cubicBezTo>
                      <a:pt x="84" y="63"/>
                      <a:pt x="106" y="59"/>
                      <a:pt x="123" y="51"/>
                    </a:cubicBezTo>
                    <a:cubicBezTo>
                      <a:pt x="154" y="36"/>
                      <a:pt x="149" y="13"/>
                      <a:pt x="117" y="0"/>
                    </a:cubicBezTo>
                    <a:cubicBezTo>
                      <a:pt x="116" y="0"/>
                      <a:pt x="116" y="0"/>
                      <a:pt x="115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660"/>
              <p:cNvSpPr>
                <a:spLocks/>
              </p:cNvSpPr>
              <p:nvPr/>
            </p:nvSpPr>
            <p:spPr bwMode="auto">
              <a:xfrm>
                <a:off x="1288478" y="3935628"/>
                <a:ext cx="477584" cy="198877"/>
              </a:xfrm>
              <a:custGeom>
                <a:avLst/>
                <a:gdLst>
                  <a:gd name="T0" fmla="*/ 91 w 144"/>
                  <a:gd name="T1" fmla="*/ 0 h 60"/>
                  <a:gd name="T2" fmla="*/ 37 w 144"/>
                  <a:gd name="T3" fmla="*/ 9 h 60"/>
                  <a:gd name="T4" fmla="*/ 29 w 144"/>
                  <a:gd name="T5" fmla="*/ 60 h 60"/>
                  <a:gd name="T6" fmla="*/ 33 w 144"/>
                  <a:gd name="T7" fmla="*/ 58 h 60"/>
                  <a:gd name="T8" fmla="*/ 40 w 144"/>
                  <a:gd name="T9" fmla="*/ 11 h 60"/>
                  <a:gd name="T10" fmla="*/ 91 w 144"/>
                  <a:gd name="T11" fmla="*/ 2 h 60"/>
                  <a:gd name="T12" fmla="*/ 141 w 144"/>
                  <a:gd name="T13" fmla="*/ 10 h 60"/>
                  <a:gd name="T14" fmla="*/ 144 w 144"/>
                  <a:gd name="T15" fmla="*/ 9 h 60"/>
                  <a:gd name="T16" fmla="*/ 91 w 144"/>
                  <a:gd name="T1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60">
                    <a:moveTo>
                      <a:pt x="91" y="0"/>
                    </a:moveTo>
                    <a:cubicBezTo>
                      <a:pt x="72" y="0"/>
                      <a:pt x="52" y="3"/>
                      <a:pt x="37" y="9"/>
                    </a:cubicBezTo>
                    <a:cubicBezTo>
                      <a:pt x="4" y="22"/>
                      <a:pt x="0" y="44"/>
                      <a:pt x="29" y="60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6" y="44"/>
                      <a:pt x="10" y="23"/>
                      <a:pt x="40" y="11"/>
                    </a:cubicBezTo>
                    <a:cubicBezTo>
                      <a:pt x="54" y="5"/>
                      <a:pt x="73" y="2"/>
                      <a:pt x="91" y="2"/>
                    </a:cubicBezTo>
                    <a:cubicBezTo>
                      <a:pt x="109" y="2"/>
                      <a:pt x="127" y="5"/>
                      <a:pt x="141" y="10"/>
                    </a:cubicBezTo>
                    <a:cubicBezTo>
                      <a:pt x="144" y="9"/>
                      <a:pt x="144" y="9"/>
                      <a:pt x="144" y="9"/>
                    </a:cubicBezTo>
                    <a:cubicBezTo>
                      <a:pt x="129" y="3"/>
                      <a:pt x="110" y="0"/>
                      <a:pt x="91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661"/>
              <p:cNvSpPr>
                <a:spLocks/>
              </p:cNvSpPr>
              <p:nvPr/>
            </p:nvSpPr>
            <p:spPr bwMode="auto">
              <a:xfrm>
                <a:off x="3247834" y="2271786"/>
                <a:ext cx="131651" cy="51820"/>
              </a:xfrm>
              <a:custGeom>
                <a:avLst/>
                <a:gdLst>
                  <a:gd name="T0" fmla="*/ 2 w 94"/>
                  <a:gd name="T1" fmla="*/ 37 h 37"/>
                  <a:gd name="T2" fmla="*/ 0 w 94"/>
                  <a:gd name="T3" fmla="*/ 11 h 37"/>
                  <a:gd name="T4" fmla="*/ 92 w 94"/>
                  <a:gd name="T5" fmla="*/ 0 h 37"/>
                  <a:gd name="T6" fmla="*/ 94 w 94"/>
                  <a:gd name="T7" fmla="*/ 26 h 37"/>
                  <a:gd name="T8" fmla="*/ 2 w 94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37">
                    <a:moveTo>
                      <a:pt x="2" y="37"/>
                    </a:moveTo>
                    <a:lnTo>
                      <a:pt x="0" y="11"/>
                    </a:lnTo>
                    <a:lnTo>
                      <a:pt x="92" y="0"/>
                    </a:lnTo>
                    <a:lnTo>
                      <a:pt x="94" y="26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662"/>
              <p:cNvSpPr>
                <a:spLocks/>
              </p:cNvSpPr>
              <p:nvPr/>
            </p:nvSpPr>
            <p:spPr bwMode="auto">
              <a:xfrm>
                <a:off x="2501346" y="1903444"/>
                <a:ext cx="761894" cy="536407"/>
              </a:xfrm>
              <a:custGeom>
                <a:avLst/>
                <a:gdLst>
                  <a:gd name="T0" fmla="*/ 0 w 544"/>
                  <a:gd name="T1" fmla="*/ 97 h 383"/>
                  <a:gd name="T2" fmla="*/ 225 w 544"/>
                  <a:gd name="T3" fmla="*/ 298 h 383"/>
                  <a:gd name="T4" fmla="*/ 509 w 544"/>
                  <a:gd name="T5" fmla="*/ 383 h 383"/>
                  <a:gd name="T6" fmla="*/ 544 w 544"/>
                  <a:gd name="T7" fmla="*/ 258 h 383"/>
                  <a:gd name="T8" fmla="*/ 291 w 544"/>
                  <a:gd name="T9" fmla="*/ 182 h 383"/>
                  <a:gd name="T10" fmla="*/ 88 w 544"/>
                  <a:gd name="T11" fmla="*/ 0 h 383"/>
                  <a:gd name="T12" fmla="*/ 0 w 544"/>
                  <a:gd name="T13" fmla="*/ 9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4" h="383">
                    <a:moveTo>
                      <a:pt x="0" y="97"/>
                    </a:moveTo>
                    <a:lnTo>
                      <a:pt x="225" y="298"/>
                    </a:lnTo>
                    <a:lnTo>
                      <a:pt x="509" y="383"/>
                    </a:lnTo>
                    <a:lnTo>
                      <a:pt x="544" y="258"/>
                    </a:lnTo>
                    <a:lnTo>
                      <a:pt x="291" y="182"/>
                    </a:lnTo>
                    <a:lnTo>
                      <a:pt x="88" y="0"/>
                    </a:lnTo>
                    <a:lnTo>
                      <a:pt x="0" y="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663"/>
              <p:cNvSpPr>
                <a:spLocks/>
              </p:cNvSpPr>
              <p:nvPr/>
            </p:nvSpPr>
            <p:spPr bwMode="auto">
              <a:xfrm>
                <a:off x="2501346" y="1903444"/>
                <a:ext cx="761894" cy="536407"/>
              </a:xfrm>
              <a:custGeom>
                <a:avLst/>
                <a:gdLst>
                  <a:gd name="T0" fmla="*/ 0 w 544"/>
                  <a:gd name="T1" fmla="*/ 97 h 383"/>
                  <a:gd name="T2" fmla="*/ 225 w 544"/>
                  <a:gd name="T3" fmla="*/ 298 h 383"/>
                  <a:gd name="T4" fmla="*/ 509 w 544"/>
                  <a:gd name="T5" fmla="*/ 383 h 383"/>
                  <a:gd name="T6" fmla="*/ 544 w 544"/>
                  <a:gd name="T7" fmla="*/ 258 h 383"/>
                  <a:gd name="T8" fmla="*/ 291 w 544"/>
                  <a:gd name="T9" fmla="*/ 182 h 383"/>
                  <a:gd name="T10" fmla="*/ 88 w 544"/>
                  <a:gd name="T11" fmla="*/ 0 h 383"/>
                  <a:gd name="T12" fmla="*/ 0 w 544"/>
                  <a:gd name="T13" fmla="*/ 9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4" h="383">
                    <a:moveTo>
                      <a:pt x="0" y="97"/>
                    </a:moveTo>
                    <a:lnTo>
                      <a:pt x="225" y="298"/>
                    </a:lnTo>
                    <a:lnTo>
                      <a:pt x="509" y="383"/>
                    </a:lnTo>
                    <a:lnTo>
                      <a:pt x="544" y="258"/>
                    </a:lnTo>
                    <a:lnTo>
                      <a:pt x="291" y="182"/>
                    </a:lnTo>
                    <a:lnTo>
                      <a:pt x="88" y="0"/>
                    </a:lnTo>
                    <a:lnTo>
                      <a:pt x="0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664"/>
              <p:cNvSpPr>
                <a:spLocks/>
              </p:cNvSpPr>
              <p:nvPr/>
            </p:nvSpPr>
            <p:spPr bwMode="auto">
              <a:xfrm>
                <a:off x="3190412" y="2281590"/>
                <a:ext cx="212882" cy="182070"/>
              </a:xfrm>
              <a:custGeom>
                <a:avLst/>
                <a:gdLst>
                  <a:gd name="T0" fmla="*/ 0 w 152"/>
                  <a:gd name="T1" fmla="*/ 99 h 130"/>
                  <a:gd name="T2" fmla="*/ 24 w 152"/>
                  <a:gd name="T3" fmla="*/ 0 h 130"/>
                  <a:gd name="T4" fmla="*/ 152 w 152"/>
                  <a:gd name="T5" fmla="*/ 28 h 130"/>
                  <a:gd name="T6" fmla="*/ 128 w 152"/>
                  <a:gd name="T7" fmla="*/ 130 h 130"/>
                  <a:gd name="T8" fmla="*/ 0 w 152"/>
                  <a:gd name="T9" fmla="*/ 9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130">
                    <a:moveTo>
                      <a:pt x="0" y="99"/>
                    </a:moveTo>
                    <a:lnTo>
                      <a:pt x="24" y="0"/>
                    </a:lnTo>
                    <a:lnTo>
                      <a:pt x="152" y="28"/>
                    </a:lnTo>
                    <a:lnTo>
                      <a:pt x="128" y="13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665"/>
              <p:cNvSpPr>
                <a:spLocks/>
              </p:cNvSpPr>
              <p:nvPr/>
            </p:nvSpPr>
            <p:spPr bwMode="auto">
              <a:xfrm>
                <a:off x="3366880" y="2318004"/>
                <a:ext cx="152659" cy="65825"/>
              </a:xfrm>
              <a:custGeom>
                <a:avLst/>
                <a:gdLst>
                  <a:gd name="T0" fmla="*/ 0 w 109"/>
                  <a:gd name="T1" fmla="*/ 23 h 47"/>
                  <a:gd name="T2" fmla="*/ 7 w 109"/>
                  <a:gd name="T3" fmla="*/ 0 h 47"/>
                  <a:gd name="T4" fmla="*/ 109 w 109"/>
                  <a:gd name="T5" fmla="*/ 23 h 47"/>
                  <a:gd name="T6" fmla="*/ 104 w 109"/>
                  <a:gd name="T7" fmla="*/ 47 h 47"/>
                  <a:gd name="T8" fmla="*/ 0 w 109"/>
                  <a:gd name="T9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47">
                    <a:moveTo>
                      <a:pt x="0" y="23"/>
                    </a:moveTo>
                    <a:lnTo>
                      <a:pt x="7" y="0"/>
                    </a:lnTo>
                    <a:lnTo>
                      <a:pt x="109" y="23"/>
                    </a:lnTo>
                    <a:lnTo>
                      <a:pt x="104" y="47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666"/>
              <p:cNvSpPr>
                <a:spLocks/>
              </p:cNvSpPr>
              <p:nvPr/>
            </p:nvSpPr>
            <p:spPr bwMode="auto">
              <a:xfrm>
                <a:off x="3369681" y="2361421"/>
                <a:ext cx="155460" cy="63024"/>
              </a:xfrm>
              <a:custGeom>
                <a:avLst/>
                <a:gdLst>
                  <a:gd name="T0" fmla="*/ 0 w 111"/>
                  <a:gd name="T1" fmla="*/ 21 h 45"/>
                  <a:gd name="T2" fmla="*/ 5 w 111"/>
                  <a:gd name="T3" fmla="*/ 0 h 45"/>
                  <a:gd name="T4" fmla="*/ 111 w 111"/>
                  <a:gd name="T5" fmla="*/ 26 h 45"/>
                  <a:gd name="T6" fmla="*/ 107 w 111"/>
                  <a:gd name="T7" fmla="*/ 45 h 45"/>
                  <a:gd name="T8" fmla="*/ 0 w 111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45">
                    <a:moveTo>
                      <a:pt x="0" y="21"/>
                    </a:moveTo>
                    <a:lnTo>
                      <a:pt x="5" y="0"/>
                    </a:lnTo>
                    <a:lnTo>
                      <a:pt x="111" y="26"/>
                    </a:lnTo>
                    <a:lnTo>
                      <a:pt x="107" y="4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667"/>
              <p:cNvSpPr>
                <a:spLocks/>
              </p:cNvSpPr>
              <p:nvPr/>
            </p:nvSpPr>
            <p:spPr bwMode="auto">
              <a:xfrm>
                <a:off x="3352874" y="2393633"/>
                <a:ext cx="155460" cy="67226"/>
              </a:xfrm>
              <a:custGeom>
                <a:avLst/>
                <a:gdLst>
                  <a:gd name="T0" fmla="*/ 0 w 111"/>
                  <a:gd name="T1" fmla="*/ 22 h 48"/>
                  <a:gd name="T2" fmla="*/ 5 w 111"/>
                  <a:gd name="T3" fmla="*/ 0 h 48"/>
                  <a:gd name="T4" fmla="*/ 111 w 111"/>
                  <a:gd name="T5" fmla="*/ 26 h 48"/>
                  <a:gd name="T6" fmla="*/ 107 w 111"/>
                  <a:gd name="T7" fmla="*/ 48 h 48"/>
                  <a:gd name="T8" fmla="*/ 0 w 111"/>
                  <a:gd name="T9" fmla="*/ 2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48">
                    <a:moveTo>
                      <a:pt x="0" y="22"/>
                    </a:moveTo>
                    <a:lnTo>
                      <a:pt x="5" y="0"/>
                    </a:lnTo>
                    <a:lnTo>
                      <a:pt x="111" y="26"/>
                    </a:lnTo>
                    <a:lnTo>
                      <a:pt x="107" y="48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68"/>
              <p:cNvSpPr>
                <a:spLocks/>
              </p:cNvSpPr>
              <p:nvPr/>
            </p:nvSpPr>
            <p:spPr bwMode="auto">
              <a:xfrm>
                <a:off x="3333267" y="2427246"/>
                <a:ext cx="135852" cy="58823"/>
              </a:xfrm>
              <a:custGeom>
                <a:avLst/>
                <a:gdLst>
                  <a:gd name="T0" fmla="*/ 0 w 97"/>
                  <a:gd name="T1" fmla="*/ 19 h 42"/>
                  <a:gd name="T2" fmla="*/ 5 w 97"/>
                  <a:gd name="T3" fmla="*/ 0 h 42"/>
                  <a:gd name="T4" fmla="*/ 97 w 97"/>
                  <a:gd name="T5" fmla="*/ 24 h 42"/>
                  <a:gd name="T6" fmla="*/ 92 w 97"/>
                  <a:gd name="T7" fmla="*/ 42 h 42"/>
                  <a:gd name="T8" fmla="*/ 0 w 97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42">
                    <a:moveTo>
                      <a:pt x="0" y="19"/>
                    </a:moveTo>
                    <a:lnTo>
                      <a:pt x="5" y="0"/>
                    </a:lnTo>
                    <a:lnTo>
                      <a:pt x="97" y="24"/>
                    </a:lnTo>
                    <a:lnTo>
                      <a:pt x="92" y="42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669"/>
              <p:cNvSpPr>
                <a:spLocks/>
              </p:cNvSpPr>
              <p:nvPr/>
            </p:nvSpPr>
            <p:spPr bwMode="auto">
              <a:xfrm>
                <a:off x="3168003" y="2245176"/>
                <a:ext cx="119046" cy="211482"/>
              </a:xfrm>
              <a:custGeom>
                <a:avLst/>
                <a:gdLst>
                  <a:gd name="T0" fmla="*/ 40 w 85"/>
                  <a:gd name="T1" fmla="*/ 0 h 151"/>
                  <a:gd name="T2" fmla="*/ 0 w 85"/>
                  <a:gd name="T3" fmla="*/ 137 h 151"/>
                  <a:gd name="T4" fmla="*/ 45 w 85"/>
                  <a:gd name="T5" fmla="*/ 151 h 151"/>
                  <a:gd name="T6" fmla="*/ 85 w 85"/>
                  <a:gd name="T7" fmla="*/ 12 h 151"/>
                  <a:gd name="T8" fmla="*/ 40 w 85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51">
                    <a:moveTo>
                      <a:pt x="40" y="0"/>
                    </a:moveTo>
                    <a:lnTo>
                      <a:pt x="0" y="137"/>
                    </a:lnTo>
                    <a:lnTo>
                      <a:pt x="45" y="151"/>
                    </a:lnTo>
                    <a:lnTo>
                      <a:pt x="85" y="1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3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670"/>
              <p:cNvSpPr>
                <a:spLocks/>
              </p:cNvSpPr>
              <p:nvPr/>
            </p:nvSpPr>
            <p:spPr bwMode="auto">
              <a:xfrm>
                <a:off x="2435520" y="2427246"/>
                <a:ext cx="579824" cy="589627"/>
              </a:xfrm>
              <a:custGeom>
                <a:avLst/>
                <a:gdLst>
                  <a:gd name="T0" fmla="*/ 414 w 414"/>
                  <a:gd name="T1" fmla="*/ 402 h 421"/>
                  <a:gd name="T2" fmla="*/ 274 w 414"/>
                  <a:gd name="T3" fmla="*/ 421 h 421"/>
                  <a:gd name="T4" fmla="*/ 251 w 414"/>
                  <a:gd name="T5" fmla="*/ 253 h 421"/>
                  <a:gd name="T6" fmla="*/ 0 w 414"/>
                  <a:gd name="T7" fmla="*/ 128 h 421"/>
                  <a:gd name="T8" fmla="*/ 61 w 414"/>
                  <a:gd name="T9" fmla="*/ 0 h 421"/>
                  <a:gd name="T10" fmla="*/ 381 w 414"/>
                  <a:gd name="T11" fmla="*/ 158 h 421"/>
                  <a:gd name="T12" fmla="*/ 414 w 414"/>
                  <a:gd name="T13" fmla="*/ 402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421">
                    <a:moveTo>
                      <a:pt x="414" y="402"/>
                    </a:moveTo>
                    <a:lnTo>
                      <a:pt x="274" y="421"/>
                    </a:lnTo>
                    <a:lnTo>
                      <a:pt x="251" y="253"/>
                    </a:lnTo>
                    <a:lnTo>
                      <a:pt x="0" y="128"/>
                    </a:lnTo>
                    <a:lnTo>
                      <a:pt x="61" y="0"/>
                    </a:lnTo>
                    <a:lnTo>
                      <a:pt x="381" y="158"/>
                    </a:lnTo>
                    <a:lnTo>
                      <a:pt x="414" y="402"/>
                    </a:lnTo>
                    <a:close/>
                  </a:path>
                </a:pathLst>
              </a:custGeom>
              <a:solidFill>
                <a:srgbClr val="294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671"/>
              <p:cNvSpPr>
                <a:spLocks/>
              </p:cNvSpPr>
              <p:nvPr/>
            </p:nvSpPr>
            <p:spPr bwMode="auto">
              <a:xfrm>
                <a:off x="2169418" y="2738166"/>
                <a:ext cx="215683" cy="743687"/>
              </a:xfrm>
              <a:custGeom>
                <a:avLst/>
                <a:gdLst>
                  <a:gd name="T0" fmla="*/ 142 w 154"/>
                  <a:gd name="T1" fmla="*/ 531 h 531"/>
                  <a:gd name="T2" fmla="*/ 0 w 154"/>
                  <a:gd name="T3" fmla="*/ 526 h 531"/>
                  <a:gd name="T4" fmla="*/ 12 w 154"/>
                  <a:gd name="T5" fmla="*/ 0 h 531"/>
                  <a:gd name="T6" fmla="*/ 154 w 154"/>
                  <a:gd name="T7" fmla="*/ 3 h 531"/>
                  <a:gd name="T8" fmla="*/ 142 w 154"/>
                  <a:gd name="T9" fmla="*/ 531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531">
                    <a:moveTo>
                      <a:pt x="142" y="531"/>
                    </a:moveTo>
                    <a:lnTo>
                      <a:pt x="0" y="526"/>
                    </a:lnTo>
                    <a:lnTo>
                      <a:pt x="12" y="0"/>
                    </a:lnTo>
                    <a:lnTo>
                      <a:pt x="154" y="3"/>
                    </a:lnTo>
                    <a:lnTo>
                      <a:pt x="142" y="531"/>
                    </a:lnTo>
                    <a:close/>
                  </a:path>
                </a:pathLst>
              </a:custGeom>
              <a:solidFill>
                <a:srgbClr val="294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672"/>
              <p:cNvSpPr>
                <a:spLocks/>
              </p:cNvSpPr>
              <p:nvPr/>
            </p:nvSpPr>
            <p:spPr bwMode="auto">
              <a:xfrm>
                <a:off x="2163815" y="3467847"/>
                <a:ext cx="315122" cy="65825"/>
              </a:xfrm>
              <a:custGeom>
                <a:avLst/>
                <a:gdLst>
                  <a:gd name="T0" fmla="*/ 225 w 225"/>
                  <a:gd name="T1" fmla="*/ 47 h 47"/>
                  <a:gd name="T2" fmla="*/ 0 w 225"/>
                  <a:gd name="T3" fmla="*/ 43 h 47"/>
                  <a:gd name="T4" fmla="*/ 0 w 225"/>
                  <a:gd name="T5" fmla="*/ 0 h 47"/>
                  <a:gd name="T6" fmla="*/ 225 w 225"/>
                  <a:gd name="T7" fmla="*/ 5 h 47"/>
                  <a:gd name="T8" fmla="*/ 225 w 22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47">
                    <a:moveTo>
                      <a:pt x="225" y="47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225" y="5"/>
                    </a:lnTo>
                    <a:lnTo>
                      <a:pt x="225" y="47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673"/>
              <p:cNvSpPr>
                <a:spLocks/>
              </p:cNvSpPr>
              <p:nvPr/>
            </p:nvSpPr>
            <p:spPr bwMode="auto">
              <a:xfrm>
                <a:off x="2816467" y="2960852"/>
                <a:ext cx="320724" cy="116245"/>
              </a:xfrm>
              <a:custGeom>
                <a:avLst/>
                <a:gdLst>
                  <a:gd name="T0" fmla="*/ 229 w 229"/>
                  <a:gd name="T1" fmla="*/ 43 h 83"/>
                  <a:gd name="T2" fmla="*/ 9 w 229"/>
                  <a:gd name="T3" fmla="*/ 83 h 83"/>
                  <a:gd name="T4" fmla="*/ 0 w 229"/>
                  <a:gd name="T5" fmla="*/ 40 h 83"/>
                  <a:gd name="T6" fmla="*/ 222 w 229"/>
                  <a:gd name="T7" fmla="*/ 0 h 83"/>
                  <a:gd name="T8" fmla="*/ 229 w 229"/>
                  <a:gd name="T9" fmla="*/ 4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83">
                    <a:moveTo>
                      <a:pt x="229" y="43"/>
                    </a:moveTo>
                    <a:lnTo>
                      <a:pt x="9" y="83"/>
                    </a:lnTo>
                    <a:lnTo>
                      <a:pt x="0" y="40"/>
                    </a:lnTo>
                    <a:lnTo>
                      <a:pt x="222" y="0"/>
                    </a:lnTo>
                    <a:lnTo>
                      <a:pt x="229" y="43"/>
                    </a:lnTo>
                    <a:close/>
                  </a:path>
                </a:pathLst>
              </a:custGeom>
              <a:solidFill>
                <a:srgbClr val="754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674"/>
              <p:cNvSpPr>
                <a:spLocks/>
              </p:cNvSpPr>
              <p:nvPr/>
            </p:nvSpPr>
            <p:spPr bwMode="auto">
              <a:xfrm>
                <a:off x="2169418" y="1956665"/>
                <a:ext cx="673660" cy="831921"/>
              </a:xfrm>
              <a:custGeom>
                <a:avLst/>
                <a:gdLst>
                  <a:gd name="T0" fmla="*/ 474 w 481"/>
                  <a:gd name="T1" fmla="*/ 594 h 594"/>
                  <a:gd name="T2" fmla="*/ 0 w 481"/>
                  <a:gd name="T3" fmla="*/ 589 h 594"/>
                  <a:gd name="T4" fmla="*/ 5 w 481"/>
                  <a:gd name="T5" fmla="*/ 0 h 594"/>
                  <a:gd name="T6" fmla="*/ 481 w 481"/>
                  <a:gd name="T7" fmla="*/ 4 h 594"/>
                  <a:gd name="T8" fmla="*/ 474 w 481"/>
                  <a:gd name="T9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94">
                    <a:moveTo>
                      <a:pt x="474" y="594"/>
                    </a:moveTo>
                    <a:lnTo>
                      <a:pt x="0" y="589"/>
                    </a:lnTo>
                    <a:lnTo>
                      <a:pt x="5" y="0"/>
                    </a:lnTo>
                    <a:lnTo>
                      <a:pt x="481" y="4"/>
                    </a:lnTo>
                    <a:lnTo>
                      <a:pt x="474" y="5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675"/>
              <p:cNvSpPr>
                <a:spLocks/>
              </p:cNvSpPr>
              <p:nvPr/>
            </p:nvSpPr>
            <p:spPr bwMode="auto">
              <a:xfrm>
                <a:off x="2169418" y="1956665"/>
                <a:ext cx="673660" cy="831921"/>
              </a:xfrm>
              <a:custGeom>
                <a:avLst/>
                <a:gdLst>
                  <a:gd name="T0" fmla="*/ 474 w 481"/>
                  <a:gd name="T1" fmla="*/ 594 h 594"/>
                  <a:gd name="T2" fmla="*/ 0 w 481"/>
                  <a:gd name="T3" fmla="*/ 589 h 594"/>
                  <a:gd name="T4" fmla="*/ 5 w 481"/>
                  <a:gd name="T5" fmla="*/ 0 h 594"/>
                  <a:gd name="T6" fmla="*/ 481 w 481"/>
                  <a:gd name="T7" fmla="*/ 4 h 594"/>
                  <a:gd name="T8" fmla="*/ 474 w 481"/>
                  <a:gd name="T9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1" h="594">
                    <a:moveTo>
                      <a:pt x="474" y="594"/>
                    </a:moveTo>
                    <a:lnTo>
                      <a:pt x="0" y="589"/>
                    </a:lnTo>
                    <a:lnTo>
                      <a:pt x="5" y="0"/>
                    </a:lnTo>
                    <a:lnTo>
                      <a:pt x="481" y="4"/>
                    </a:lnTo>
                    <a:lnTo>
                      <a:pt x="474" y="5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676"/>
              <p:cNvSpPr>
                <a:spLocks/>
              </p:cNvSpPr>
              <p:nvPr/>
            </p:nvSpPr>
            <p:spPr bwMode="auto">
              <a:xfrm>
                <a:off x="2183423" y="1236787"/>
                <a:ext cx="745087" cy="725480"/>
              </a:xfrm>
              <a:custGeom>
                <a:avLst/>
                <a:gdLst>
                  <a:gd name="T0" fmla="*/ 128 w 225"/>
                  <a:gd name="T1" fmla="*/ 164 h 219"/>
                  <a:gd name="T2" fmla="*/ 118 w 225"/>
                  <a:gd name="T3" fmla="*/ 154 h 219"/>
                  <a:gd name="T4" fmla="*/ 128 w 225"/>
                  <a:gd name="T5" fmla="*/ 145 h 219"/>
                  <a:gd name="T6" fmla="*/ 196 w 225"/>
                  <a:gd name="T7" fmla="*/ 146 h 219"/>
                  <a:gd name="T8" fmla="*/ 197 w 225"/>
                  <a:gd name="T9" fmla="*/ 105 h 219"/>
                  <a:gd name="T10" fmla="*/ 224 w 225"/>
                  <a:gd name="T11" fmla="*/ 106 h 219"/>
                  <a:gd name="T12" fmla="*/ 100 w 225"/>
                  <a:gd name="T13" fmla="*/ 1 h 219"/>
                  <a:gd name="T14" fmla="*/ 1 w 225"/>
                  <a:gd name="T15" fmla="*/ 98 h 219"/>
                  <a:gd name="T16" fmla="*/ 0 w 225"/>
                  <a:gd name="T17" fmla="*/ 217 h 219"/>
                  <a:gd name="T18" fmla="*/ 195 w 225"/>
                  <a:gd name="T19" fmla="*/ 219 h 219"/>
                  <a:gd name="T20" fmla="*/ 196 w 225"/>
                  <a:gd name="T21" fmla="*/ 164 h 219"/>
                  <a:gd name="T22" fmla="*/ 128 w 225"/>
                  <a:gd name="T23" fmla="*/ 164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5" h="219">
                    <a:moveTo>
                      <a:pt x="128" y="164"/>
                    </a:moveTo>
                    <a:cubicBezTo>
                      <a:pt x="122" y="163"/>
                      <a:pt x="118" y="159"/>
                      <a:pt x="118" y="154"/>
                    </a:cubicBezTo>
                    <a:cubicBezTo>
                      <a:pt x="118" y="149"/>
                      <a:pt x="123" y="145"/>
                      <a:pt x="128" y="145"/>
                    </a:cubicBezTo>
                    <a:cubicBezTo>
                      <a:pt x="196" y="146"/>
                      <a:pt x="196" y="146"/>
                      <a:pt x="196" y="146"/>
                    </a:cubicBezTo>
                    <a:cubicBezTo>
                      <a:pt x="197" y="105"/>
                      <a:pt x="197" y="105"/>
                      <a:pt x="197" y="105"/>
                    </a:cubicBezTo>
                    <a:cubicBezTo>
                      <a:pt x="224" y="106"/>
                      <a:pt x="224" y="106"/>
                      <a:pt x="224" y="106"/>
                    </a:cubicBezTo>
                    <a:cubicBezTo>
                      <a:pt x="225" y="52"/>
                      <a:pt x="170" y="0"/>
                      <a:pt x="100" y="1"/>
                    </a:cubicBezTo>
                    <a:cubicBezTo>
                      <a:pt x="46" y="2"/>
                      <a:pt x="2" y="44"/>
                      <a:pt x="1" y="98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6" y="164"/>
                      <a:pt x="196" y="164"/>
                      <a:pt x="196" y="164"/>
                    </a:cubicBezTo>
                    <a:lnTo>
                      <a:pt x="128" y="164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677"/>
              <p:cNvSpPr>
                <a:spLocks/>
              </p:cNvSpPr>
              <p:nvPr/>
            </p:nvSpPr>
            <p:spPr bwMode="auto">
              <a:xfrm>
                <a:off x="2651204" y="1476280"/>
                <a:ext cx="51820" cy="51820"/>
              </a:xfrm>
              <a:custGeom>
                <a:avLst/>
                <a:gdLst>
                  <a:gd name="T0" fmla="*/ 16 w 16"/>
                  <a:gd name="T1" fmla="*/ 8 h 16"/>
                  <a:gd name="T2" fmla="*/ 8 w 16"/>
                  <a:gd name="T3" fmla="*/ 16 h 16"/>
                  <a:gd name="T4" fmla="*/ 0 w 16"/>
                  <a:gd name="T5" fmla="*/ 8 h 16"/>
                  <a:gd name="T6" fmla="*/ 8 w 16"/>
                  <a:gd name="T7" fmla="*/ 0 h 16"/>
                  <a:gd name="T8" fmla="*/ 16 w 1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8"/>
                    </a:moveTo>
                    <a:cubicBezTo>
                      <a:pt x="16" y="13"/>
                      <a:pt x="12" y="16"/>
                      <a:pt x="8" y="16"/>
                    </a:cubicBezTo>
                    <a:cubicBezTo>
                      <a:pt x="3" y="16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lose/>
                  </a:path>
                </a:pathLst>
              </a:custGeom>
              <a:solidFill>
                <a:srgbClr val="3016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678"/>
              <p:cNvSpPr>
                <a:spLocks/>
              </p:cNvSpPr>
              <p:nvPr/>
            </p:nvSpPr>
            <p:spPr bwMode="auto">
              <a:xfrm>
                <a:off x="2166617" y="1916049"/>
                <a:ext cx="719878" cy="179269"/>
              </a:xfrm>
              <a:custGeom>
                <a:avLst/>
                <a:gdLst>
                  <a:gd name="T0" fmla="*/ 514 w 514"/>
                  <a:gd name="T1" fmla="*/ 128 h 128"/>
                  <a:gd name="T2" fmla="*/ 0 w 514"/>
                  <a:gd name="T3" fmla="*/ 81 h 128"/>
                  <a:gd name="T4" fmla="*/ 0 w 514"/>
                  <a:gd name="T5" fmla="*/ 0 h 128"/>
                  <a:gd name="T6" fmla="*/ 488 w 514"/>
                  <a:gd name="T7" fmla="*/ 5 h 128"/>
                  <a:gd name="T8" fmla="*/ 514 w 514"/>
                  <a:gd name="T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4" h="128">
                    <a:moveTo>
                      <a:pt x="514" y="128"/>
                    </a:moveTo>
                    <a:lnTo>
                      <a:pt x="0" y="81"/>
                    </a:lnTo>
                    <a:lnTo>
                      <a:pt x="0" y="0"/>
                    </a:lnTo>
                    <a:lnTo>
                      <a:pt x="488" y="5"/>
                    </a:lnTo>
                    <a:lnTo>
                      <a:pt x="514" y="128"/>
                    </a:lnTo>
                    <a:close/>
                  </a:path>
                </a:pathLst>
              </a:custGeom>
              <a:solidFill>
                <a:srgbClr val="C2C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679"/>
              <p:cNvSpPr>
                <a:spLocks/>
              </p:cNvSpPr>
              <p:nvPr/>
            </p:nvSpPr>
            <p:spPr bwMode="auto">
              <a:xfrm>
                <a:off x="2166617" y="1916049"/>
                <a:ext cx="683464" cy="203078"/>
              </a:xfrm>
              <a:custGeom>
                <a:avLst/>
                <a:gdLst>
                  <a:gd name="T0" fmla="*/ 440 w 488"/>
                  <a:gd name="T1" fmla="*/ 145 h 145"/>
                  <a:gd name="T2" fmla="*/ 0 w 488"/>
                  <a:gd name="T3" fmla="*/ 88 h 145"/>
                  <a:gd name="T4" fmla="*/ 0 w 488"/>
                  <a:gd name="T5" fmla="*/ 0 h 145"/>
                  <a:gd name="T6" fmla="*/ 488 w 488"/>
                  <a:gd name="T7" fmla="*/ 5 h 145"/>
                  <a:gd name="T8" fmla="*/ 440 w 488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145">
                    <a:moveTo>
                      <a:pt x="440" y="145"/>
                    </a:moveTo>
                    <a:lnTo>
                      <a:pt x="0" y="88"/>
                    </a:lnTo>
                    <a:lnTo>
                      <a:pt x="0" y="0"/>
                    </a:lnTo>
                    <a:lnTo>
                      <a:pt x="488" y="5"/>
                    </a:lnTo>
                    <a:lnTo>
                      <a:pt x="440" y="145"/>
                    </a:lnTo>
                    <a:close/>
                  </a:path>
                </a:pathLst>
              </a:cu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680"/>
              <p:cNvSpPr>
                <a:spLocks/>
              </p:cNvSpPr>
              <p:nvPr/>
            </p:nvSpPr>
            <p:spPr bwMode="auto">
              <a:xfrm>
                <a:off x="2760446" y="1988877"/>
                <a:ext cx="19608" cy="23809"/>
              </a:xfrm>
              <a:custGeom>
                <a:avLst/>
                <a:gdLst>
                  <a:gd name="T0" fmla="*/ 6 w 6"/>
                  <a:gd name="T1" fmla="*/ 4 h 7"/>
                  <a:gd name="T2" fmla="*/ 3 w 6"/>
                  <a:gd name="T3" fmla="*/ 7 h 7"/>
                  <a:gd name="T4" fmla="*/ 0 w 6"/>
                  <a:gd name="T5" fmla="*/ 4 h 7"/>
                  <a:gd name="T6" fmla="*/ 3 w 6"/>
                  <a:gd name="T7" fmla="*/ 0 h 7"/>
                  <a:gd name="T8" fmla="*/ 6 w 6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1"/>
                      <a:pt x="6" y="2"/>
                      <a:pt x="6" y="4"/>
                    </a:cubicBezTo>
                    <a:close/>
                  </a:path>
                </a:pathLst>
              </a:custGeom>
              <a:solidFill>
                <a:srgbClr val="C2C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681"/>
              <p:cNvSpPr>
                <a:spLocks/>
              </p:cNvSpPr>
              <p:nvPr/>
            </p:nvSpPr>
            <p:spPr bwMode="auto">
              <a:xfrm>
                <a:off x="2186224" y="1124744"/>
                <a:ext cx="560216" cy="606434"/>
              </a:xfrm>
              <a:custGeom>
                <a:avLst/>
                <a:gdLst>
                  <a:gd name="T0" fmla="*/ 0 w 161"/>
                  <a:gd name="T1" fmla="*/ 97 h 148"/>
                  <a:gd name="T2" fmla="*/ 0 w 161"/>
                  <a:gd name="T3" fmla="*/ 148 h 148"/>
                  <a:gd name="T4" fmla="*/ 22 w 161"/>
                  <a:gd name="T5" fmla="*/ 144 h 148"/>
                  <a:gd name="T6" fmla="*/ 29 w 161"/>
                  <a:gd name="T7" fmla="*/ 140 h 148"/>
                  <a:gd name="T8" fmla="*/ 31 w 161"/>
                  <a:gd name="T9" fmla="*/ 127 h 148"/>
                  <a:gd name="T10" fmla="*/ 40 w 161"/>
                  <a:gd name="T11" fmla="*/ 99 h 148"/>
                  <a:gd name="T12" fmla="*/ 59 w 161"/>
                  <a:gd name="T13" fmla="*/ 85 h 148"/>
                  <a:gd name="T14" fmla="*/ 91 w 161"/>
                  <a:gd name="T15" fmla="*/ 69 h 148"/>
                  <a:gd name="T16" fmla="*/ 138 w 161"/>
                  <a:gd name="T17" fmla="*/ 42 h 148"/>
                  <a:gd name="T18" fmla="*/ 161 w 161"/>
                  <a:gd name="T19" fmla="*/ 14 h 148"/>
                  <a:gd name="T20" fmla="*/ 99 w 161"/>
                  <a:gd name="T21" fmla="*/ 0 h 148"/>
                  <a:gd name="T22" fmla="*/ 0 w 161"/>
                  <a:gd name="T23" fmla="*/ 97 h 148"/>
                  <a:gd name="connsiteX0" fmla="*/ 0 w 10000"/>
                  <a:gd name="connsiteY0" fmla="*/ 9563 h 13009"/>
                  <a:gd name="connsiteX1" fmla="*/ 0 w 10000"/>
                  <a:gd name="connsiteY1" fmla="*/ 13009 h 13009"/>
                  <a:gd name="connsiteX2" fmla="*/ 1366 w 10000"/>
                  <a:gd name="connsiteY2" fmla="*/ 12739 h 13009"/>
                  <a:gd name="connsiteX3" fmla="*/ 1801 w 10000"/>
                  <a:gd name="connsiteY3" fmla="*/ 12468 h 13009"/>
                  <a:gd name="connsiteX4" fmla="*/ 1925 w 10000"/>
                  <a:gd name="connsiteY4" fmla="*/ 11590 h 13009"/>
                  <a:gd name="connsiteX5" fmla="*/ 2484 w 10000"/>
                  <a:gd name="connsiteY5" fmla="*/ 9698 h 13009"/>
                  <a:gd name="connsiteX6" fmla="*/ 3665 w 10000"/>
                  <a:gd name="connsiteY6" fmla="*/ 8752 h 13009"/>
                  <a:gd name="connsiteX7" fmla="*/ 5652 w 10000"/>
                  <a:gd name="connsiteY7" fmla="*/ 7671 h 13009"/>
                  <a:gd name="connsiteX8" fmla="*/ 8571 w 10000"/>
                  <a:gd name="connsiteY8" fmla="*/ 5847 h 13009"/>
                  <a:gd name="connsiteX9" fmla="*/ 10000 w 10000"/>
                  <a:gd name="connsiteY9" fmla="*/ 3955 h 13009"/>
                  <a:gd name="connsiteX10" fmla="*/ 8165 w 10000"/>
                  <a:gd name="connsiteY10" fmla="*/ 0 h 13009"/>
                  <a:gd name="connsiteX11" fmla="*/ 0 w 10000"/>
                  <a:gd name="connsiteY11" fmla="*/ 9563 h 13009"/>
                  <a:gd name="connsiteX0" fmla="*/ 0 w 10495"/>
                  <a:gd name="connsiteY0" fmla="*/ 8880 h 12326"/>
                  <a:gd name="connsiteX1" fmla="*/ 0 w 10495"/>
                  <a:gd name="connsiteY1" fmla="*/ 12326 h 12326"/>
                  <a:gd name="connsiteX2" fmla="*/ 1366 w 10495"/>
                  <a:gd name="connsiteY2" fmla="*/ 12056 h 12326"/>
                  <a:gd name="connsiteX3" fmla="*/ 1801 w 10495"/>
                  <a:gd name="connsiteY3" fmla="*/ 11785 h 12326"/>
                  <a:gd name="connsiteX4" fmla="*/ 1925 w 10495"/>
                  <a:gd name="connsiteY4" fmla="*/ 10907 h 12326"/>
                  <a:gd name="connsiteX5" fmla="*/ 2484 w 10495"/>
                  <a:gd name="connsiteY5" fmla="*/ 9015 h 12326"/>
                  <a:gd name="connsiteX6" fmla="*/ 3665 w 10495"/>
                  <a:gd name="connsiteY6" fmla="*/ 8069 h 12326"/>
                  <a:gd name="connsiteX7" fmla="*/ 5652 w 10495"/>
                  <a:gd name="connsiteY7" fmla="*/ 6988 h 12326"/>
                  <a:gd name="connsiteX8" fmla="*/ 8571 w 10495"/>
                  <a:gd name="connsiteY8" fmla="*/ 5164 h 12326"/>
                  <a:gd name="connsiteX9" fmla="*/ 10000 w 10495"/>
                  <a:gd name="connsiteY9" fmla="*/ 3272 h 12326"/>
                  <a:gd name="connsiteX10" fmla="*/ 10055 w 10495"/>
                  <a:gd name="connsiteY10" fmla="*/ 0 h 12326"/>
                  <a:gd name="connsiteX11" fmla="*/ 0 w 10495"/>
                  <a:gd name="connsiteY11" fmla="*/ 8880 h 12326"/>
                  <a:gd name="connsiteX0" fmla="*/ 0 w 10495"/>
                  <a:gd name="connsiteY0" fmla="*/ 8880 h 12326"/>
                  <a:gd name="connsiteX1" fmla="*/ 0 w 10495"/>
                  <a:gd name="connsiteY1" fmla="*/ 12326 h 12326"/>
                  <a:gd name="connsiteX2" fmla="*/ 1366 w 10495"/>
                  <a:gd name="connsiteY2" fmla="*/ 12056 h 12326"/>
                  <a:gd name="connsiteX3" fmla="*/ 1801 w 10495"/>
                  <a:gd name="connsiteY3" fmla="*/ 11785 h 12326"/>
                  <a:gd name="connsiteX4" fmla="*/ 1925 w 10495"/>
                  <a:gd name="connsiteY4" fmla="*/ 10907 h 12326"/>
                  <a:gd name="connsiteX5" fmla="*/ 2484 w 10495"/>
                  <a:gd name="connsiteY5" fmla="*/ 9015 h 12326"/>
                  <a:gd name="connsiteX6" fmla="*/ 3665 w 10495"/>
                  <a:gd name="connsiteY6" fmla="*/ 8069 h 12326"/>
                  <a:gd name="connsiteX7" fmla="*/ 5652 w 10495"/>
                  <a:gd name="connsiteY7" fmla="*/ 6988 h 12326"/>
                  <a:gd name="connsiteX8" fmla="*/ 8571 w 10495"/>
                  <a:gd name="connsiteY8" fmla="*/ 5164 h 12326"/>
                  <a:gd name="connsiteX9" fmla="*/ 10000 w 10495"/>
                  <a:gd name="connsiteY9" fmla="*/ 3272 h 12326"/>
                  <a:gd name="connsiteX10" fmla="*/ 10055 w 10495"/>
                  <a:gd name="connsiteY10" fmla="*/ 0 h 12326"/>
                  <a:gd name="connsiteX11" fmla="*/ 0 w 10495"/>
                  <a:gd name="connsiteY11" fmla="*/ 8880 h 1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95" h="12326">
                    <a:moveTo>
                      <a:pt x="0" y="8880"/>
                    </a:moveTo>
                    <a:lnTo>
                      <a:pt x="0" y="12326"/>
                    </a:lnTo>
                    <a:cubicBezTo>
                      <a:pt x="435" y="12326"/>
                      <a:pt x="932" y="12191"/>
                      <a:pt x="1366" y="12056"/>
                    </a:cubicBezTo>
                    <a:cubicBezTo>
                      <a:pt x="1615" y="11921"/>
                      <a:pt x="1677" y="11988"/>
                      <a:pt x="1801" y="11785"/>
                    </a:cubicBezTo>
                    <a:cubicBezTo>
                      <a:pt x="1925" y="11515"/>
                      <a:pt x="1863" y="11177"/>
                      <a:pt x="1925" y="10907"/>
                    </a:cubicBezTo>
                    <a:cubicBezTo>
                      <a:pt x="1988" y="10367"/>
                      <a:pt x="2174" y="9488"/>
                      <a:pt x="2484" y="9015"/>
                    </a:cubicBezTo>
                    <a:cubicBezTo>
                      <a:pt x="2733" y="8610"/>
                      <a:pt x="3230" y="8340"/>
                      <a:pt x="3665" y="8069"/>
                    </a:cubicBezTo>
                    <a:cubicBezTo>
                      <a:pt x="4286" y="7596"/>
                      <a:pt x="4907" y="7326"/>
                      <a:pt x="5652" y="6988"/>
                    </a:cubicBezTo>
                    <a:cubicBezTo>
                      <a:pt x="6646" y="6448"/>
                      <a:pt x="7640" y="5907"/>
                      <a:pt x="8571" y="5164"/>
                    </a:cubicBezTo>
                    <a:cubicBezTo>
                      <a:pt x="9130" y="4758"/>
                      <a:pt x="9876" y="4083"/>
                      <a:pt x="10000" y="3272"/>
                    </a:cubicBezTo>
                    <a:cubicBezTo>
                      <a:pt x="8882" y="2664"/>
                      <a:pt x="11484" y="0"/>
                      <a:pt x="10055" y="0"/>
                    </a:cubicBezTo>
                    <a:cubicBezTo>
                      <a:pt x="908" y="1024"/>
                      <a:pt x="62" y="5231"/>
                      <a:pt x="0" y="8880"/>
                    </a:cubicBezTo>
                    <a:close/>
                  </a:path>
                </a:pathLst>
              </a:custGeom>
              <a:solidFill>
                <a:srgbClr val="653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682"/>
              <p:cNvSpPr>
                <a:spLocks/>
              </p:cNvSpPr>
              <p:nvPr/>
            </p:nvSpPr>
            <p:spPr bwMode="auto">
              <a:xfrm>
                <a:off x="2169418" y="2572902"/>
                <a:ext cx="666657" cy="215683"/>
              </a:xfrm>
              <a:custGeom>
                <a:avLst/>
                <a:gdLst>
                  <a:gd name="T0" fmla="*/ 474 w 476"/>
                  <a:gd name="T1" fmla="*/ 154 h 154"/>
                  <a:gd name="T2" fmla="*/ 0 w 476"/>
                  <a:gd name="T3" fmla="*/ 149 h 154"/>
                  <a:gd name="T4" fmla="*/ 0 w 476"/>
                  <a:gd name="T5" fmla="*/ 0 h 154"/>
                  <a:gd name="T6" fmla="*/ 476 w 476"/>
                  <a:gd name="T7" fmla="*/ 5 h 154"/>
                  <a:gd name="T8" fmla="*/ 474 w 476"/>
                  <a:gd name="T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154">
                    <a:moveTo>
                      <a:pt x="474" y="154"/>
                    </a:moveTo>
                    <a:lnTo>
                      <a:pt x="0" y="149"/>
                    </a:lnTo>
                    <a:lnTo>
                      <a:pt x="0" y="0"/>
                    </a:lnTo>
                    <a:lnTo>
                      <a:pt x="476" y="5"/>
                    </a:lnTo>
                    <a:lnTo>
                      <a:pt x="474" y="154"/>
                    </a:lnTo>
                    <a:close/>
                  </a:path>
                </a:pathLst>
              </a:custGeom>
              <a:solidFill>
                <a:srgbClr val="294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683"/>
              <p:cNvSpPr>
                <a:spLocks/>
              </p:cNvSpPr>
              <p:nvPr/>
            </p:nvSpPr>
            <p:spPr bwMode="auto">
              <a:xfrm>
                <a:off x="2169418" y="2549093"/>
                <a:ext cx="666657" cy="63024"/>
              </a:xfrm>
              <a:custGeom>
                <a:avLst/>
                <a:gdLst>
                  <a:gd name="T0" fmla="*/ 476 w 476"/>
                  <a:gd name="T1" fmla="*/ 45 h 45"/>
                  <a:gd name="T2" fmla="*/ 0 w 476"/>
                  <a:gd name="T3" fmla="*/ 41 h 45"/>
                  <a:gd name="T4" fmla="*/ 0 w 476"/>
                  <a:gd name="T5" fmla="*/ 0 h 45"/>
                  <a:gd name="T6" fmla="*/ 476 w 476"/>
                  <a:gd name="T7" fmla="*/ 5 h 45"/>
                  <a:gd name="T8" fmla="*/ 476 w 47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45">
                    <a:moveTo>
                      <a:pt x="476" y="45"/>
                    </a:moveTo>
                    <a:lnTo>
                      <a:pt x="0" y="41"/>
                    </a:lnTo>
                    <a:lnTo>
                      <a:pt x="0" y="0"/>
                    </a:lnTo>
                    <a:lnTo>
                      <a:pt x="476" y="5"/>
                    </a:lnTo>
                    <a:lnTo>
                      <a:pt x="476" y="45"/>
                    </a:lnTo>
                    <a:close/>
                  </a:path>
                </a:pathLst>
              </a:cu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684"/>
              <p:cNvSpPr>
                <a:spLocks/>
              </p:cNvSpPr>
              <p:nvPr/>
            </p:nvSpPr>
            <p:spPr bwMode="auto">
              <a:xfrm>
                <a:off x="2501346" y="2168146"/>
                <a:ext cx="142855" cy="186272"/>
              </a:xfrm>
              <a:custGeom>
                <a:avLst/>
                <a:gdLst>
                  <a:gd name="T0" fmla="*/ 2 w 102"/>
                  <a:gd name="T1" fmla="*/ 0 h 133"/>
                  <a:gd name="T2" fmla="*/ 0 w 102"/>
                  <a:gd name="T3" fmla="*/ 130 h 133"/>
                  <a:gd name="T4" fmla="*/ 99 w 102"/>
                  <a:gd name="T5" fmla="*/ 133 h 133"/>
                  <a:gd name="T6" fmla="*/ 102 w 102"/>
                  <a:gd name="T7" fmla="*/ 0 h 133"/>
                  <a:gd name="T8" fmla="*/ 2 w 102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3">
                    <a:moveTo>
                      <a:pt x="2" y="0"/>
                    </a:moveTo>
                    <a:lnTo>
                      <a:pt x="0" y="130"/>
                    </a:lnTo>
                    <a:lnTo>
                      <a:pt x="99" y="133"/>
                    </a:lnTo>
                    <a:lnTo>
                      <a:pt x="10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FE2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685"/>
              <p:cNvSpPr>
                <a:spLocks/>
              </p:cNvSpPr>
              <p:nvPr/>
            </p:nvSpPr>
            <p:spPr bwMode="auto">
              <a:xfrm>
                <a:off x="2501346" y="2168146"/>
                <a:ext cx="142855" cy="186272"/>
              </a:xfrm>
              <a:custGeom>
                <a:avLst/>
                <a:gdLst>
                  <a:gd name="T0" fmla="*/ 2 w 102"/>
                  <a:gd name="T1" fmla="*/ 0 h 133"/>
                  <a:gd name="T2" fmla="*/ 0 w 102"/>
                  <a:gd name="T3" fmla="*/ 130 h 133"/>
                  <a:gd name="T4" fmla="*/ 99 w 102"/>
                  <a:gd name="T5" fmla="*/ 133 h 133"/>
                  <a:gd name="T6" fmla="*/ 102 w 102"/>
                  <a:gd name="T7" fmla="*/ 0 h 133"/>
                  <a:gd name="T8" fmla="*/ 2 w 102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33">
                    <a:moveTo>
                      <a:pt x="2" y="0"/>
                    </a:moveTo>
                    <a:lnTo>
                      <a:pt x="0" y="130"/>
                    </a:lnTo>
                    <a:lnTo>
                      <a:pt x="99" y="133"/>
                    </a:lnTo>
                    <a:lnTo>
                      <a:pt x="10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686"/>
              <p:cNvSpPr>
                <a:spLocks/>
              </p:cNvSpPr>
              <p:nvPr/>
            </p:nvSpPr>
            <p:spPr bwMode="auto">
              <a:xfrm>
                <a:off x="2530757" y="2119127"/>
                <a:ext cx="99438" cy="49019"/>
              </a:xfrm>
              <a:custGeom>
                <a:avLst/>
                <a:gdLst>
                  <a:gd name="T0" fmla="*/ 71 w 71"/>
                  <a:gd name="T1" fmla="*/ 35 h 35"/>
                  <a:gd name="T2" fmla="*/ 36 w 71"/>
                  <a:gd name="T3" fmla="*/ 0 h 35"/>
                  <a:gd name="T4" fmla="*/ 0 w 71"/>
                  <a:gd name="T5" fmla="*/ 35 h 35"/>
                  <a:gd name="T6" fmla="*/ 71 w 71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35">
                    <a:moveTo>
                      <a:pt x="71" y="35"/>
                    </a:moveTo>
                    <a:lnTo>
                      <a:pt x="36" y="0"/>
                    </a:lnTo>
                    <a:lnTo>
                      <a:pt x="0" y="35"/>
                    </a:lnTo>
                    <a:lnTo>
                      <a:pt x="71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687"/>
              <p:cNvSpPr>
                <a:spLocks/>
              </p:cNvSpPr>
              <p:nvPr/>
            </p:nvSpPr>
            <p:spPr bwMode="auto">
              <a:xfrm>
                <a:off x="1974743" y="2827801"/>
                <a:ext cx="63024" cy="135852"/>
              </a:xfrm>
              <a:custGeom>
                <a:avLst/>
                <a:gdLst>
                  <a:gd name="T0" fmla="*/ 0 w 45"/>
                  <a:gd name="T1" fmla="*/ 5 h 97"/>
                  <a:gd name="T2" fmla="*/ 26 w 45"/>
                  <a:gd name="T3" fmla="*/ 0 h 97"/>
                  <a:gd name="T4" fmla="*/ 45 w 45"/>
                  <a:gd name="T5" fmla="*/ 90 h 97"/>
                  <a:gd name="T6" fmla="*/ 19 w 45"/>
                  <a:gd name="T7" fmla="*/ 97 h 97"/>
                  <a:gd name="T8" fmla="*/ 0 w 45"/>
                  <a:gd name="T9" fmla="*/ 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97">
                    <a:moveTo>
                      <a:pt x="0" y="5"/>
                    </a:moveTo>
                    <a:lnTo>
                      <a:pt x="26" y="0"/>
                    </a:lnTo>
                    <a:lnTo>
                      <a:pt x="45" y="90"/>
                    </a:lnTo>
                    <a:lnTo>
                      <a:pt x="19" y="9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688"/>
              <p:cNvSpPr>
                <a:spLocks/>
              </p:cNvSpPr>
              <p:nvPr/>
            </p:nvSpPr>
            <p:spPr bwMode="auto">
              <a:xfrm>
                <a:off x="1851495" y="2063106"/>
                <a:ext cx="484587" cy="781501"/>
              </a:xfrm>
              <a:custGeom>
                <a:avLst/>
                <a:gdLst>
                  <a:gd name="T0" fmla="*/ 242 w 346"/>
                  <a:gd name="T1" fmla="*/ 0 h 558"/>
                  <a:gd name="T2" fmla="*/ 59 w 346"/>
                  <a:gd name="T3" fmla="*/ 243 h 558"/>
                  <a:gd name="T4" fmla="*/ 0 w 346"/>
                  <a:gd name="T5" fmla="*/ 532 h 558"/>
                  <a:gd name="T6" fmla="*/ 128 w 346"/>
                  <a:gd name="T7" fmla="*/ 558 h 558"/>
                  <a:gd name="T8" fmla="*/ 180 w 346"/>
                  <a:gd name="T9" fmla="*/ 298 h 558"/>
                  <a:gd name="T10" fmla="*/ 346 w 346"/>
                  <a:gd name="T11" fmla="*/ 78 h 558"/>
                  <a:gd name="T12" fmla="*/ 242 w 346"/>
                  <a:gd name="T13" fmla="*/ 0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6" h="558">
                    <a:moveTo>
                      <a:pt x="242" y="0"/>
                    </a:moveTo>
                    <a:lnTo>
                      <a:pt x="59" y="243"/>
                    </a:lnTo>
                    <a:lnTo>
                      <a:pt x="0" y="532"/>
                    </a:lnTo>
                    <a:lnTo>
                      <a:pt x="128" y="558"/>
                    </a:lnTo>
                    <a:lnTo>
                      <a:pt x="180" y="298"/>
                    </a:lnTo>
                    <a:lnTo>
                      <a:pt x="346" y="78"/>
                    </a:lnTo>
                    <a:lnTo>
                      <a:pt x="24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689"/>
              <p:cNvSpPr>
                <a:spLocks/>
              </p:cNvSpPr>
              <p:nvPr/>
            </p:nvSpPr>
            <p:spPr bwMode="auto">
              <a:xfrm>
                <a:off x="1845893" y="2785784"/>
                <a:ext cx="168065" cy="201678"/>
              </a:xfrm>
              <a:custGeom>
                <a:avLst/>
                <a:gdLst>
                  <a:gd name="T0" fmla="*/ 19 w 120"/>
                  <a:gd name="T1" fmla="*/ 0 h 144"/>
                  <a:gd name="T2" fmla="*/ 120 w 120"/>
                  <a:gd name="T3" fmla="*/ 14 h 144"/>
                  <a:gd name="T4" fmla="*/ 101 w 120"/>
                  <a:gd name="T5" fmla="*/ 144 h 144"/>
                  <a:gd name="T6" fmla="*/ 0 w 120"/>
                  <a:gd name="T7" fmla="*/ 130 h 144"/>
                  <a:gd name="T8" fmla="*/ 19 w 120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44">
                    <a:moveTo>
                      <a:pt x="19" y="0"/>
                    </a:moveTo>
                    <a:lnTo>
                      <a:pt x="120" y="14"/>
                    </a:lnTo>
                    <a:lnTo>
                      <a:pt x="101" y="144"/>
                    </a:lnTo>
                    <a:lnTo>
                      <a:pt x="0" y="13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690"/>
              <p:cNvSpPr>
                <a:spLocks/>
              </p:cNvSpPr>
              <p:nvPr/>
            </p:nvSpPr>
            <p:spPr bwMode="auto">
              <a:xfrm>
                <a:off x="1938328" y="2953849"/>
                <a:ext cx="53221" cy="152659"/>
              </a:xfrm>
              <a:custGeom>
                <a:avLst/>
                <a:gdLst>
                  <a:gd name="T0" fmla="*/ 14 w 38"/>
                  <a:gd name="T1" fmla="*/ 0 h 109"/>
                  <a:gd name="T2" fmla="*/ 38 w 38"/>
                  <a:gd name="T3" fmla="*/ 3 h 109"/>
                  <a:gd name="T4" fmla="*/ 24 w 38"/>
                  <a:gd name="T5" fmla="*/ 109 h 109"/>
                  <a:gd name="T6" fmla="*/ 0 w 38"/>
                  <a:gd name="T7" fmla="*/ 104 h 109"/>
                  <a:gd name="T8" fmla="*/ 14 w 38"/>
                  <a:gd name="T9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9">
                    <a:moveTo>
                      <a:pt x="14" y="0"/>
                    </a:moveTo>
                    <a:lnTo>
                      <a:pt x="38" y="3"/>
                    </a:lnTo>
                    <a:lnTo>
                      <a:pt x="24" y="109"/>
                    </a:lnTo>
                    <a:lnTo>
                      <a:pt x="0" y="10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691"/>
              <p:cNvSpPr>
                <a:spLocks/>
              </p:cNvSpPr>
              <p:nvPr/>
            </p:nvSpPr>
            <p:spPr bwMode="auto">
              <a:xfrm>
                <a:off x="1897713" y="2960852"/>
                <a:ext cx="50419" cy="155460"/>
              </a:xfrm>
              <a:custGeom>
                <a:avLst/>
                <a:gdLst>
                  <a:gd name="T0" fmla="*/ 15 w 36"/>
                  <a:gd name="T1" fmla="*/ 0 h 111"/>
                  <a:gd name="T2" fmla="*/ 36 w 36"/>
                  <a:gd name="T3" fmla="*/ 2 h 111"/>
                  <a:gd name="T4" fmla="*/ 19 w 36"/>
                  <a:gd name="T5" fmla="*/ 111 h 111"/>
                  <a:gd name="T6" fmla="*/ 0 w 36"/>
                  <a:gd name="T7" fmla="*/ 106 h 111"/>
                  <a:gd name="T8" fmla="*/ 15 w 36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1">
                    <a:moveTo>
                      <a:pt x="15" y="0"/>
                    </a:moveTo>
                    <a:lnTo>
                      <a:pt x="36" y="2"/>
                    </a:lnTo>
                    <a:lnTo>
                      <a:pt x="19" y="111"/>
                    </a:lnTo>
                    <a:lnTo>
                      <a:pt x="0" y="10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692"/>
              <p:cNvSpPr>
                <a:spLocks/>
              </p:cNvSpPr>
              <p:nvPr/>
            </p:nvSpPr>
            <p:spPr bwMode="auto">
              <a:xfrm>
                <a:off x="1861299" y="2944045"/>
                <a:ext cx="50419" cy="159662"/>
              </a:xfrm>
              <a:custGeom>
                <a:avLst/>
                <a:gdLst>
                  <a:gd name="T0" fmla="*/ 15 w 36"/>
                  <a:gd name="T1" fmla="*/ 0 h 114"/>
                  <a:gd name="T2" fmla="*/ 36 w 36"/>
                  <a:gd name="T3" fmla="*/ 5 h 114"/>
                  <a:gd name="T4" fmla="*/ 22 w 36"/>
                  <a:gd name="T5" fmla="*/ 114 h 114"/>
                  <a:gd name="T6" fmla="*/ 0 w 36"/>
                  <a:gd name="T7" fmla="*/ 109 h 114"/>
                  <a:gd name="T8" fmla="*/ 15 w 36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4">
                    <a:moveTo>
                      <a:pt x="15" y="0"/>
                    </a:moveTo>
                    <a:lnTo>
                      <a:pt x="36" y="5"/>
                    </a:lnTo>
                    <a:lnTo>
                      <a:pt x="22" y="114"/>
                    </a:lnTo>
                    <a:lnTo>
                      <a:pt x="0" y="10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693"/>
              <p:cNvSpPr>
                <a:spLocks/>
              </p:cNvSpPr>
              <p:nvPr/>
            </p:nvSpPr>
            <p:spPr bwMode="auto">
              <a:xfrm>
                <a:off x="1831887" y="2931441"/>
                <a:ext cx="46218" cy="131651"/>
              </a:xfrm>
              <a:custGeom>
                <a:avLst/>
                <a:gdLst>
                  <a:gd name="T0" fmla="*/ 14 w 33"/>
                  <a:gd name="T1" fmla="*/ 0 h 94"/>
                  <a:gd name="T2" fmla="*/ 33 w 33"/>
                  <a:gd name="T3" fmla="*/ 2 h 94"/>
                  <a:gd name="T4" fmla="*/ 19 w 33"/>
                  <a:gd name="T5" fmla="*/ 94 h 94"/>
                  <a:gd name="T6" fmla="*/ 0 w 33"/>
                  <a:gd name="T7" fmla="*/ 92 h 94"/>
                  <a:gd name="T8" fmla="*/ 14 w 33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4">
                    <a:moveTo>
                      <a:pt x="14" y="0"/>
                    </a:moveTo>
                    <a:lnTo>
                      <a:pt x="33" y="2"/>
                    </a:lnTo>
                    <a:lnTo>
                      <a:pt x="19" y="94"/>
                    </a:lnTo>
                    <a:lnTo>
                      <a:pt x="0" y="9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694"/>
              <p:cNvSpPr>
                <a:spLocks/>
              </p:cNvSpPr>
              <p:nvPr/>
            </p:nvSpPr>
            <p:spPr bwMode="auto">
              <a:xfrm>
                <a:off x="1838890" y="2761975"/>
                <a:ext cx="211482" cy="106441"/>
              </a:xfrm>
              <a:custGeom>
                <a:avLst/>
                <a:gdLst>
                  <a:gd name="T0" fmla="*/ 151 w 151"/>
                  <a:gd name="T1" fmla="*/ 28 h 76"/>
                  <a:gd name="T2" fmla="*/ 9 w 151"/>
                  <a:gd name="T3" fmla="*/ 0 h 76"/>
                  <a:gd name="T4" fmla="*/ 0 w 151"/>
                  <a:gd name="T5" fmla="*/ 47 h 76"/>
                  <a:gd name="T6" fmla="*/ 142 w 151"/>
                  <a:gd name="T7" fmla="*/ 76 h 76"/>
                  <a:gd name="T8" fmla="*/ 151 w 151"/>
                  <a:gd name="T9" fmla="*/ 2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76">
                    <a:moveTo>
                      <a:pt x="151" y="28"/>
                    </a:moveTo>
                    <a:lnTo>
                      <a:pt x="9" y="0"/>
                    </a:lnTo>
                    <a:lnTo>
                      <a:pt x="0" y="47"/>
                    </a:lnTo>
                    <a:lnTo>
                      <a:pt x="142" y="76"/>
                    </a:lnTo>
                    <a:lnTo>
                      <a:pt x="151" y="28"/>
                    </a:lnTo>
                    <a:close/>
                  </a:path>
                </a:pathLst>
              </a:custGeom>
              <a:solidFill>
                <a:srgbClr val="F3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Rectangle 695"/>
              <p:cNvSpPr>
                <a:spLocks noChangeArrowheads="1"/>
              </p:cNvSpPr>
              <p:nvPr/>
            </p:nvSpPr>
            <p:spPr bwMode="auto">
              <a:xfrm>
                <a:off x="4480309" y="1154155"/>
                <a:ext cx="42016" cy="897746"/>
              </a:xfrm>
              <a:prstGeom prst="rect">
                <a:avLst/>
              </a:pr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696"/>
              <p:cNvSpPr>
                <a:spLocks/>
              </p:cNvSpPr>
              <p:nvPr/>
            </p:nvSpPr>
            <p:spPr bwMode="auto">
              <a:xfrm>
                <a:off x="4522325" y="1190569"/>
                <a:ext cx="666657" cy="410358"/>
              </a:xfrm>
              <a:custGeom>
                <a:avLst/>
                <a:gdLst>
                  <a:gd name="T0" fmla="*/ 476 w 476"/>
                  <a:gd name="T1" fmla="*/ 293 h 293"/>
                  <a:gd name="T2" fmla="*/ 0 w 476"/>
                  <a:gd name="T3" fmla="*/ 293 h 293"/>
                  <a:gd name="T4" fmla="*/ 0 w 476"/>
                  <a:gd name="T5" fmla="*/ 0 h 293"/>
                  <a:gd name="T6" fmla="*/ 476 w 476"/>
                  <a:gd name="T7" fmla="*/ 0 h 293"/>
                  <a:gd name="T8" fmla="*/ 346 w 476"/>
                  <a:gd name="T9" fmla="*/ 156 h 293"/>
                  <a:gd name="T10" fmla="*/ 476 w 476"/>
                  <a:gd name="T11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6" h="293">
                    <a:moveTo>
                      <a:pt x="476" y="293"/>
                    </a:moveTo>
                    <a:lnTo>
                      <a:pt x="0" y="293"/>
                    </a:lnTo>
                    <a:lnTo>
                      <a:pt x="0" y="0"/>
                    </a:lnTo>
                    <a:lnTo>
                      <a:pt x="476" y="0"/>
                    </a:lnTo>
                    <a:lnTo>
                      <a:pt x="346" y="156"/>
                    </a:lnTo>
                    <a:lnTo>
                      <a:pt x="476" y="293"/>
                    </a:lnTo>
                    <a:close/>
                  </a:path>
                </a:pathLst>
              </a:custGeom>
              <a:solidFill>
                <a:srgbClr val="F983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697"/>
              <p:cNvSpPr>
                <a:spLocks/>
              </p:cNvSpPr>
              <p:nvPr/>
            </p:nvSpPr>
            <p:spPr bwMode="auto">
              <a:xfrm>
                <a:off x="4403279" y="2009885"/>
                <a:ext cx="198877" cy="89635"/>
              </a:xfrm>
              <a:custGeom>
                <a:avLst/>
                <a:gdLst>
                  <a:gd name="T0" fmla="*/ 50 w 60"/>
                  <a:gd name="T1" fmla="*/ 21 h 27"/>
                  <a:gd name="T2" fmla="*/ 10 w 60"/>
                  <a:gd name="T3" fmla="*/ 21 h 27"/>
                  <a:gd name="T4" fmla="*/ 12 w 60"/>
                  <a:gd name="T5" fmla="*/ 4 h 27"/>
                  <a:gd name="T6" fmla="*/ 48 w 60"/>
                  <a:gd name="T7" fmla="*/ 4 h 27"/>
                  <a:gd name="T8" fmla="*/ 50 w 60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">
                    <a:moveTo>
                      <a:pt x="50" y="21"/>
                    </a:moveTo>
                    <a:cubicBezTo>
                      <a:pt x="39" y="27"/>
                      <a:pt x="21" y="27"/>
                      <a:pt x="10" y="21"/>
                    </a:cubicBezTo>
                    <a:cubicBezTo>
                      <a:pt x="0" y="16"/>
                      <a:pt x="1" y="9"/>
                      <a:pt x="12" y="4"/>
                    </a:cubicBezTo>
                    <a:cubicBezTo>
                      <a:pt x="22" y="0"/>
                      <a:pt x="38" y="0"/>
                      <a:pt x="48" y="4"/>
                    </a:cubicBezTo>
                    <a:cubicBezTo>
                      <a:pt x="58" y="9"/>
                      <a:pt x="60" y="16"/>
                      <a:pt x="50" y="21"/>
                    </a:cubicBez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53" name="组合 752"/>
            <p:cNvGrpSpPr/>
            <p:nvPr/>
          </p:nvGrpSpPr>
          <p:grpSpPr>
            <a:xfrm>
              <a:off x="5099348" y="4837576"/>
              <a:ext cx="676461" cy="354336"/>
              <a:chOff x="5099348" y="4837576"/>
              <a:chExt cx="676461" cy="354336"/>
            </a:xfrm>
          </p:grpSpPr>
          <p:sp>
            <p:nvSpPr>
              <p:cNvPr id="754" name="Freeform 698"/>
              <p:cNvSpPr>
                <a:spLocks/>
              </p:cNvSpPr>
              <p:nvPr/>
            </p:nvSpPr>
            <p:spPr bwMode="auto">
              <a:xfrm>
                <a:off x="5099348" y="4890796"/>
                <a:ext cx="676461" cy="301116"/>
              </a:xfrm>
              <a:custGeom>
                <a:avLst/>
                <a:gdLst>
                  <a:gd name="T0" fmla="*/ 170 w 204"/>
                  <a:gd name="T1" fmla="*/ 72 h 91"/>
                  <a:gd name="T2" fmla="*/ 34 w 204"/>
                  <a:gd name="T3" fmla="*/ 72 h 91"/>
                  <a:gd name="T4" fmla="*/ 42 w 204"/>
                  <a:gd name="T5" fmla="*/ 13 h 91"/>
                  <a:gd name="T6" fmla="*/ 162 w 204"/>
                  <a:gd name="T7" fmla="*/ 13 h 91"/>
                  <a:gd name="T8" fmla="*/ 170 w 204"/>
                  <a:gd name="T9" fmla="*/ 7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91">
                    <a:moveTo>
                      <a:pt x="170" y="72"/>
                    </a:moveTo>
                    <a:cubicBezTo>
                      <a:pt x="134" y="91"/>
                      <a:pt x="70" y="91"/>
                      <a:pt x="34" y="72"/>
                    </a:cubicBezTo>
                    <a:cubicBezTo>
                      <a:pt x="0" y="54"/>
                      <a:pt x="5" y="28"/>
                      <a:pt x="42" y="13"/>
                    </a:cubicBezTo>
                    <a:cubicBezTo>
                      <a:pt x="76" y="0"/>
                      <a:pt x="128" y="0"/>
                      <a:pt x="162" y="13"/>
                    </a:cubicBezTo>
                    <a:cubicBezTo>
                      <a:pt x="198" y="28"/>
                      <a:pt x="204" y="54"/>
                      <a:pt x="170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699"/>
              <p:cNvSpPr>
                <a:spLocks/>
              </p:cNvSpPr>
              <p:nvPr/>
            </p:nvSpPr>
            <p:spPr bwMode="auto">
              <a:xfrm>
                <a:off x="5099348" y="4866987"/>
                <a:ext cx="676461" cy="301116"/>
              </a:xfrm>
              <a:custGeom>
                <a:avLst/>
                <a:gdLst>
                  <a:gd name="T0" fmla="*/ 170 w 204"/>
                  <a:gd name="T1" fmla="*/ 72 h 91"/>
                  <a:gd name="T2" fmla="*/ 34 w 204"/>
                  <a:gd name="T3" fmla="*/ 72 h 91"/>
                  <a:gd name="T4" fmla="*/ 42 w 204"/>
                  <a:gd name="T5" fmla="*/ 14 h 91"/>
                  <a:gd name="T6" fmla="*/ 162 w 204"/>
                  <a:gd name="T7" fmla="*/ 14 h 91"/>
                  <a:gd name="T8" fmla="*/ 170 w 204"/>
                  <a:gd name="T9" fmla="*/ 7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91">
                    <a:moveTo>
                      <a:pt x="170" y="72"/>
                    </a:moveTo>
                    <a:cubicBezTo>
                      <a:pt x="134" y="91"/>
                      <a:pt x="70" y="91"/>
                      <a:pt x="34" y="72"/>
                    </a:cubicBezTo>
                    <a:cubicBezTo>
                      <a:pt x="0" y="54"/>
                      <a:pt x="5" y="28"/>
                      <a:pt x="42" y="14"/>
                    </a:cubicBezTo>
                    <a:cubicBezTo>
                      <a:pt x="76" y="0"/>
                      <a:pt x="128" y="0"/>
                      <a:pt x="162" y="14"/>
                    </a:cubicBezTo>
                    <a:cubicBezTo>
                      <a:pt x="198" y="28"/>
                      <a:pt x="204" y="54"/>
                      <a:pt x="170" y="72"/>
                    </a:cubicBezTo>
                  </a:path>
                </a:pathLst>
              </a:custGeom>
              <a:solidFill>
                <a:srgbClr val="CC8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700"/>
              <p:cNvSpPr>
                <a:spLocks/>
              </p:cNvSpPr>
              <p:nvPr/>
            </p:nvSpPr>
            <p:spPr bwMode="auto">
              <a:xfrm>
                <a:off x="5099348" y="4837576"/>
                <a:ext cx="676461" cy="301116"/>
              </a:xfrm>
              <a:custGeom>
                <a:avLst/>
                <a:gdLst>
                  <a:gd name="T0" fmla="*/ 170 w 204"/>
                  <a:gd name="T1" fmla="*/ 72 h 91"/>
                  <a:gd name="T2" fmla="*/ 34 w 204"/>
                  <a:gd name="T3" fmla="*/ 72 h 91"/>
                  <a:gd name="T4" fmla="*/ 42 w 204"/>
                  <a:gd name="T5" fmla="*/ 14 h 91"/>
                  <a:gd name="T6" fmla="*/ 162 w 204"/>
                  <a:gd name="T7" fmla="*/ 14 h 91"/>
                  <a:gd name="T8" fmla="*/ 170 w 204"/>
                  <a:gd name="T9" fmla="*/ 7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91">
                    <a:moveTo>
                      <a:pt x="170" y="72"/>
                    </a:moveTo>
                    <a:cubicBezTo>
                      <a:pt x="134" y="91"/>
                      <a:pt x="70" y="91"/>
                      <a:pt x="34" y="72"/>
                    </a:cubicBezTo>
                    <a:cubicBezTo>
                      <a:pt x="0" y="55"/>
                      <a:pt x="5" y="29"/>
                      <a:pt x="42" y="14"/>
                    </a:cubicBezTo>
                    <a:cubicBezTo>
                      <a:pt x="76" y="0"/>
                      <a:pt x="128" y="0"/>
                      <a:pt x="162" y="14"/>
                    </a:cubicBezTo>
                    <a:cubicBezTo>
                      <a:pt x="198" y="29"/>
                      <a:pt x="204" y="55"/>
                      <a:pt x="170" y="72"/>
                    </a:cubicBezTo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701"/>
              <p:cNvSpPr>
                <a:spLocks/>
              </p:cNvSpPr>
              <p:nvPr/>
            </p:nvSpPr>
            <p:spPr bwMode="auto">
              <a:xfrm>
                <a:off x="5215593" y="4896398"/>
                <a:ext cx="431366" cy="183471"/>
              </a:xfrm>
              <a:custGeom>
                <a:avLst/>
                <a:gdLst>
                  <a:gd name="T0" fmla="*/ 47 w 130"/>
                  <a:gd name="T1" fmla="*/ 9 h 55"/>
                  <a:gd name="T2" fmla="*/ 54 w 130"/>
                  <a:gd name="T3" fmla="*/ 12 h 55"/>
                  <a:gd name="T4" fmla="*/ 58 w 130"/>
                  <a:gd name="T5" fmla="*/ 8 h 55"/>
                  <a:gd name="T6" fmla="*/ 65 w 130"/>
                  <a:gd name="T7" fmla="*/ 4 h 55"/>
                  <a:gd name="T8" fmla="*/ 76 w 130"/>
                  <a:gd name="T9" fmla="*/ 1 h 55"/>
                  <a:gd name="T10" fmla="*/ 87 w 130"/>
                  <a:gd name="T11" fmla="*/ 0 h 55"/>
                  <a:gd name="T12" fmla="*/ 99 w 130"/>
                  <a:gd name="T13" fmla="*/ 2 h 55"/>
                  <a:gd name="T14" fmla="*/ 111 w 130"/>
                  <a:gd name="T15" fmla="*/ 6 h 55"/>
                  <a:gd name="T16" fmla="*/ 122 w 130"/>
                  <a:gd name="T17" fmla="*/ 12 h 55"/>
                  <a:gd name="T18" fmla="*/ 130 w 130"/>
                  <a:gd name="T19" fmla="*/ 17 h 55"/>
                  <a:gd name="T20" fmla="*/ 112 w 130"/>
                  <a:gd name="T21" fmla="*/ 21 h 55"/>
                  <a:gd name="T22" fmla="*/ 108 w 130"/>
                  <a:gd name="T23" fmla="*/ 17 h 55"/>
                  <a:gd name="T24" fmla="*/ 100 w 130"/>
                  <a:gd name="T25" fmla="*/ 12 h 55"/>
                  <a:gd name="T26" fmla="*/ 88 w 130"/>
                  <a:gd name="T27" fmla="*/ 10 h 55"/>
                  <a:gd name="T28" fmla="*/ 78 w 130"/>
                  <a:gd name="T29" fmla="*/ 12 h 55"/>
                  <a:gd name="T30" fmla="*/ 73 w 130"/>
                  <a:gd name="T31" fmla="*/ 15 h 55"/>
                  <a:gd name="T32" fmla="*/ 70 w 130"/>
                  <a:gd name="T33" fmla="*/ 19 h 55"/>
                  <a:gd name="T34" fmla="*/ 87 w 130"/>
                  <a:gd name="T35" fmla="*/ 27 h 55"/>
                  <a:gd name="T36" fmla="*/ 74 w 130"/>
                  <a:gd name="T37" fmla="*/ 32 h 55"/>
                  <a:gd name="T38" fmla="*/ 63 w 130"/>
                  <a:gd name="T39" fmla="*/ 27 h 55"/>
                  <a:gd name="T40" fmla="*/ 59 w 130"/>
                  <a:gd name="T41" fmla="*/ 29 h 55"/>
                  <a:gd name="T42" fmla="*/ 51 w 130"/>
                  <a:gd name="T43" fmla="*/ 32 h 55"/>
                  <a:gd name="T44" fmla="*/ 41 w 130"/>
                  <a:gd name="T45" fmla="*/ 33 h 55"/>
                  <a:gd name="T46" fmla="*/ 32 w 130"/>
                  <a:gd name="T47" fmla="*/ 33 h 55"/>
                  <a:gd name="T48" fmla="*/ 32 w 130"/>
                  <a:gd name="T49" fmla="*/ 33 h 55"/>
                  <a:gd name="T50" fmla="*/ 41 w 130"/>
                  <a:gd name="T51" fmla="*/ 36 h 55"/>
                  <a:gd name="T52" fmla="*/ 68 w 130"/>
                  <a:gd name="T53" fmla="*/ 49 h 55"/>
                  <a:gd name="T54" fmla="*/ 54 w 130"/>
                  <a:gd name="T55" fmla="*/ 55 h 55"/>
                  <a:gd name="T56" fmla="*/ 0 w 130"/>
                  <a:gd name="T57" fmla="*/ 29 h 55"/>
                  <a:gd name="T58" fmla="*/ 14 w 130"/>
                  <a:gd name="T59" fmla="*/ 23 h 55"/>
                  <a:gd name="T60" fmla="*/ 15 w 130"/>
                  <a:gd name="T61" fmla="*/ 23 h 55"/>
                  <a:gd name="T62" fmla="*/ 22 w 130"/>
                  <a:gd name="T63" fmla="*/ 25 h 55"/>
                  <a:gd name="T64" fmla="*/ 29 w 130"/>
                  <a:gd name="T65" fmla="*/ 26 h 55"/>
                  <a:gd name="T66" fmla="*/ 36 w 130"/>
                  <a:gd name="T67" fmla="*/ 25 h 55"/>
                  <a:gd name="T68" fmla="*/ 43 w 130"/>
                  <a:gd name="T69" fmla="*/ 23 h 55"/>
                  <a:gd name="T70" fmla="*/ 48 w 130"/>
                  <a:gd name="T71" fmla="*/ 20 h 55"/>
                  <a:gd name="T72" fmla="*/ 35 w 130"/>
                  <a:gd name="T73" fmla="*/ 14 h 55"/>
                  <a:gd name="T74" fmla="*/ 47 w 130"/>
                  <a:gd name="T75" fmla="*/ 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0" h="55">
                    <a:moveTo>
                      <a:pt x="47" y="9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1"/>
                      <a:pt x="56" y="10"/>
                      <a:pt x="58" y="8"/>
                    </a:cubicBezTo>
                    <a:cubicBezTo>
                      <a:pt x="59" y="7"/>
                      <a:pt x="62" y="6"/>
                      <a:pt x="65" y="4"/>
                    </a:cubicBezTo>
                    <a:cubicBezTo>
                      <a:pt x="68" y="3"/>
                      <a:pt x="72" y="2"/>
                      <a:pt x="76" y="1"/>
                    </a:cubicBezTo>
                    <a:cubicBezTo>
                      <a:pt x="80" y="0"/>
                      <a:pt x="84" y="0"/>
                      <a:pt x="87" y="0"/>
                    </a:cubicBezTo>
                    <a:cubicBezTo>
                      <a:pt x="91" y="1"/>
                      <a:pt x="95" y="1"/>
                      <a:pt x="99" y="2"/>
                    </a:cubicBezTo>
                    <a:cubicBezTo>
                      <a:pt x="103" y="3"/>
                      <a:pt x="107" y="4"/>
                      <a:pt x="111" y="6"/>
                    </a:cubicBezTo>
                    <a:cubicBezTo>
                      <a:pt x="115" y="8"/>
                      <a:pt x="119" y="10"/>
                      <a:pt x="122" y="12"/>
                    </a:cubicBezTo>
                    <a:cubicBezTo>
                      <a:pt x="125" y="14"/>
                      <a:pt x="128" y="16"/>
                      <a:pt x="130" y="17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11" y="20"/>
                      <a:pt x="110" y="19"/>
                      <a:pt x="108" y="17"/>
                    </a:cubicBezTo>
                    <a:cubicBezTo>
                      <a:pt x="106" y="16"/>
                      <a:pt x="103" y="14"/>
                      <a:pt x="100" y="12"/>
                    </a:cubicBezTo>
                    <a:cubicBezTo>
                      <a:pt x="96" y="11"/>
                      <a:pt x="92" y="10"/>
                      <a:pt x="88" y="10"/>
                    </a:cubicBezTo>
                    <a:cubicBezTo>
                      <a:pt x="85" y="10"/>
                      <a:pt x="81" y="10"/>
                      <a:pt x="78" y="12"/>
                    </a:cubicBezTo>
                    <a:cubicBezTo>
                      <a:pt x="76" y="13"/>
                      <a:pt x="74" y="14"/>
                      <a:pt x="73" y="15"/>
                    </a:cubicBezTo>
                    <a:cubicBezTo>
                      <a:pt x="72" y="17"/>
                      <a:pt x="71" y="18"/>
                      <a:pt x="70" y="19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8"/>
                      <a:pt x="61" y="28"/>
                      <a:pt x="59" y="29"/>
                    </a:cubicBezTo>
                    <a:cubicBezTo>
                      <a:pt x="57" y="30"/>
                      <a:pt x="54" y="31"/>
                      <a:pt x="51" y="32"/>
                    </a:cubicBezTo>
                    <a:cubicBezTo>
                      <a:pt x="48" y="33"/>
                      <a:pt x="44" y="33"/>
                      <a:pt x="41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68" y="49"/>
                      <a:pt x="68" y="49"/>
                      <a:pt x="68" y="49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7" y="24"/>
                      <a:pt x="19" y="25"/>
                      <a:pt x="22" y="25"/>
                    </a:cubicBezTo>
                    <a:cubicBezTo>
                      <a:pt x="24" y="26"/>
                      <a:pt x="27" y="26"/>
                      <a:pt x="29" y="26"/>
                    </a:cubicBezTo>
                    <a:cubicBezTo>
                      <a:pt x="32" y="26"/>
                      <a:pt x="34" y="25"/>
                      <a:pt x="36" y="25"/>
                    </a:cubicBezTo>
                    <a:cubicBezTo>
                      <a:pt x="39" y="24"/>
                      <a:pt x="41" y="24"/>
                      <a:pt x="43" y="23"/>
                    </a:cubicBezTo>
                    <a:cubicBezTo>
                      <a:pt x="45" y="22"/>
                      <a:pt x="47" y="21"/>
                      <a:pt x="48" y="20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47" y="9"/>
                      <a:pt x="47" y="9"/>
                      <a:pt x="47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702"/>
              <p:cNvSpPr>
                <a:spLocks noEditPoints="1"/>
              </p:cNvSpPr>
              <p:nvPr/>
            </p:nvSpPr>
            <p:spPr bwMode="auto">
              <a:xfrm>
                <a:off x="5344443" y="4847379"/>
                <a:ext cx="232490" cy="16806"/>
              </a:xfrm>
              <a:custGeom>
                <a:avLst/>
                <a:gdLst>
                  <a:gd name="T0" fmla="*/ 70 w 70"/>
                  <a:gd name="T1" fmla="*/ 5 h 5"/>
                  <a:gd name="T2" fmla="*/ 70 w 70"/>
                  <a:gd name="T3" fmla="*/ 5 h 5"/>
                  <a:gd name="T4" fmla="*/ 70 w 70"/>
                  <a:gd name="T5" fmla="*/ 5 h 5"/>
                  <a:gd name="T6" fmla="*/ 28 w 70"/>
                  <a:gd name="T7" fmla="*/ 0 h 5"/>
                  <a:gd name="T8" fmla="*/ 0 w 70"/>
                  <a:gd name="T9" fmla="*/ 2 h 5"/>
                  <a:gd name="T10" fmla="*/ 28 w 70"/>
                  <a:gd name="T11" fmla="*/ 0 h 5"/>
                  <a:gd name="T12" fmla="*/ 70 w 70"/>
                  <a:gd name="T13" fmla="*/ 5 h 5"/>
                  <a:gd name="T14" fmla="*/ 28 w 70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5">
                    <a:moveTo>
                      <a:pt x="70" y="5"/>
                    </a:moveTo>
                    <a:cubicBezTo>
                      <a:pt x="70" y="5"/>
                      <a:pt x="70" y="5"/>
                      <a:pt x="70" y="5"/>
                    </a:cubicBezTo>
                    <a:cubicBezTo>
                      <a:pt x="70" y="5"/>
                      <a:pt x="70" y="5"/>
                      <a:pt x="70" y="5"/>
                    </a:cubicBezTo>
                    <a:moveTo>
                      <a:pt x="28" y="0"/>
                    </a:moveTo>
                    <a:cubicBezTo>
                      <a:pt x="19" y="0"/>
                      <a:pt x="9" y="1"/>
                      <a:pt x="0" y="2"/>
                    </a:cubicBezTo>
                    <a:cubicBezTo>
                      <a:pt x="9" y="1"/>
                      <a:pt x="19" y="0"/>
                      <a:pt x="28" y="0"/>
                    </a:cubicBezTo>
                    <a:cubicBezTo>
                      <a:pt x="42" y="0"/>
                      <a:pt x="57" y="2"/>
                      <a:pt x="70" y="5"/>
                    </a:cubicBezTo>
                    <a:cubicBezTo>
                      <a:pt x="57" y="2"/>
                      <a:pt x="42" y="0"/>
                      <a:pt x="28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703"/>
              <p:cNvSpPr>
                <a:spLocks noEditPoints="1"/>
              </p:cNvSpPr>
              <p:nvPr/>
            </p:nvSpPr>
            <p:spPr bwMode="auto">
              <a:xfrm>
                <a:off x="5099348" y="4847379"/>
                <a:ext cx="533606" cy="228288"/>
              </a:xfrm>
              <a:custGeom>
                <a:avLst/>
                <a:gdLst>
                  <a:gd name="T0" fmla="*/ 67 w 161"/>
                  <a:gd name="T1" fmla="*/ 48 h 69"/>
                  <a:gd name="T2" fmla="*/ 67 w 161"/>
                  <a:gd name="T3" fmla="*/ 48 h 69"/>
                  <a:gd name="T4" fmla="*/ 74 w 161"/>
                  <a:gd name="T5" fmla="*/ 50 h 69"/>
                  <a:gd name="T6" fmla="*/ 77 w 161"/>
                  <a:gd name="T7" fmla="*/ 48 h 69"/>
                  <a:gd name="T8" fmla="*/ 76 w 161"/>
                  <a:gd name="T9" fmla="*/ 48 h 69"/>
                  <a:gd name="T10" fmla="*/ 67 w 161"/>
                  <a:gd name="T11" fmla="*/ 48 h 69"/>
                  <a:gd name="T12" fmla="*/ 123 w 161"/>
                  <a:gd name="T13" fmla="*/ 25 h 69"/>
                  <a:gd name="T14" fmla="*/ 113 w 161"/>
                  <a:gd name="T15" fmla="*/ 27 h 69"/>
                  <a:gd name="T16" fmla="*/ 108 w 161"/>
                  <a:gd name="T17" fmla="*/ 30 h 69"/>
                  <a:gd name="T18" fmla="*/ 105 w 161"/>
                  <a:gd name="T19" fmla="*/ 34 h 69"/>
                  <a:gd name="T20" fmla="*/ 107 w 161"/>
                  <a:gd name="T21" fmla="*/ 35 h 69"/>
                  <a:gd name="T22" fmla="*/ 128 w 161"/>
                  <a:gd name="T23" fmla="*/ 25 h 69"/>
                  <a:gd name="T24" fmla="*/ 123 w 161"/>
                  <a:gd name="T25" fmla="*/ 25 h 69"/>
                  <a:gd name="T26" fmla="*/ 123 w 161"/>
                  <a:gd name="T27" fmla="*/ 25 h 69"/>
                  <a:gd name="T28" fmla="*/ 102 w 161"/>
                  <a:gd name="T29" fmla="*/ 6 h 69"/>
                  <a:gd name="T30" fmla="*/ 51 w 161"/>
                  <a:gd name="T31" fmla="*/ 15 h 69"/>
                  <a:gd name="T32" fmla="*/ 44 w 161"/>
                  <a:gd name="T33" fmla="*/ 63 h 69"/>
                  <a:gd name="T34" fmla="*/ 60 w 161"/>
                  <a:gd name="T35" fmla="*/ 56 h 69"/>
                  <a:gd name="T36" fmla="*/ 35 w 161"/>
                  <a:gd name="T37" fmla="*/ 44 h 69"/>
                  <a:gd name="T38" fmla="*/ 49 w 161"/>
                  <a:gd name="T39" fmla="*/ 38 h 69"/>
                  <a:gd name="T40" fmla="*/ 50 w 161"/>
                  <a:gd name="T41" fmla="*/ 38 h 69"/>
                  <a:gd name="T42" fmla="*/ 57 w 161"/>
                  <a:gd name="T43" fmla="*/ 40 h 69"/>
                  <a:gd name="T44" fmla="*/ 64 w 161"/>
                  <a:gd name="T45" fmla="*/ 41 h 69"/>
                  <a:gd name="T46" fmla="*/ 64 w 161"/>
                  <a:gd name="T47" fmla="*/ 41 h 69"/>
                  <a:gd name="T48" fmla="*/ 71 w 161"/>
                  <a:gd name="T49" fmla="*/ 40 h 69"/>
                  <a:gd name="T50" fmla="*/ 78 w 161"/>
                  <a:gd name="T51" fmla="*/ 38 h 69"/>
                  <a:gd name="T52" fmla="*/ 83 w 161"/>
                  <a:gd name="T53" fmla="*/ 35 h 69"/>
                  <a:gd name="T54" fmla="*/ 70 w 161"/>
                  <a:gd name="T55" fmla="*/ 29 h 69"/>
                  <a:gd name="T56" fmla="*/ 82 w 161"/>
                  <a:gd name="T57" fmla="*/ 24 h 69"/>
                  <a:gd name="T58" fmla="*/ 89 w 161"/>
                  <a:gd name="T59" fmla="*/ 27 h 69"/>
                  <a:gd name="T60" fmla="*/ 93 w 161"/>
                  <a:gd name="T61" fmla="*/ 23 h 69"/>
                  <a:gd name="T62" fmla="*/ 100 w 161"/>
                  <a:gd name="T63" fmla="*/ 19 h 69"/>
                  <a:gd name="T64" fmla="*/ 111 w 161"/>
                  <a:gd name="T65" fmla="*/ 16 h 69"/>
                  <a:gd name="T66" fmla="*/ 120 w 161"/>
                  <a:gd name="T67" fmla="*/ 15 h 69"/>
                  <a:gd name="T68" fmla="*/ 122 w 161"/>
                  <a:gd name="T69" fmla="*/ 15 h 69"/>
                  <a:gd name="T70" fmla="*/ 134 w 161"/>
                  <a:gd name="T71" fmla="*/ 17 h 69"/>
                  <a:gd name="T72" fmla="*/ 141 w 161"/>
                  <a:gd name="T73" fmla="*/ 19 h 69"/>
                  <a:gd name="T74" fmla="*/ 151 w 161"/>
                  <a:gd name="T75" fmla="*/ 15 h 69"/>
                  <a:gd name="T76" fmla="*/ 102 w 161"/>
                  <a:gd name="T77" fmla="*/ 6 h 69"/>
                  <a:gd name="T78" fmla="*/ 102 w 161"/>
                  <a:gd name="T79" fmla="*/ 0 h 69"/>
                  <a:gd name="T80" fmla="*/ 74 w 161"/>
                  <a:gd name="T81" fmla="*/ 2 h 69"/>
                  <a:gd name="T82" fmla="*/ 42 w 161"/>
                  <a:gd name="T83" fmla="*/ 11 h 69"/>
                  <a:gd name="T84" fmla="*/ 32 w 161"/>
                  <a:gd name="T85" fmla="*/ 69 h 69"/>
                  <a:gd name="T86" fmla="*/ 40 w 161"/>
                  <a:gd name="T87" fmla="*/ 65 h 69"/>
                  <a:gd name="T88" fmla="*/ 48 w 161"/>
                  <a:gd name="T89" fmla="*/ 14 h 69"/>
                  <a:gd name="T90" fmla="*/ 102 w 161"/>
                  <a:gd name="T91" fmla="*/ 4 h 69"/>
                  <a:gd name="T92" fmla="*/ 154 w 161"/>
                  <a:gd name="T93" fmla="*/ 13 h 69"/>
                  <a:gd name="T94" fmla="*/ 161 w 161"/>
                  <a:gd name="T95" fmla="*/ 10 h 69"/>
                  <a:gd name="T96" fmla="*/ 144 w 161"/>
                  <a:gd name="T97" fmla="*/ 5 h 69"/>
                  <a:gd name="T98" fmla="*/ 144 w 161"/>
                  <a:gd name="T99" fmla="*/ 5 h 69"/>
                  <a:gd name="T100" fmla="*/ 144 w 161"/>
                  <a:gd name="T101" fmla="*/ 5 h 69"/>
                  <a:gd name="T102" fmla="*/ 102 w 161"/>
                  <a:gd name="T10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1" h="69">
                    <a:moveTo>
                      <a:pt x="67" y="48"/>
                    </a:moveTo>
                    <a:cubicBezTo>
                      <a:pt x="67" y="48"/>
                      <a:pt x="67" y="48"/>
                      <a:pt x="67" y="48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8"/>
                      <a:pt x="76" y="48"/>
                      <a:pt x="76" y="48"/>
                    </a:cubicBezTo>
                    <a:cubicBezTo>
                      <a:pt x="67" y="48"/>
                      <a:pt x="67" y="48"/>
                      <a:pt x="67" y="48"/>
                    </a:cubicBezTo>
                    <a:moveTo>
                      <a:pt x="123" y="25"/>
                    </a:moveTo>
                    <a:cubicBezTo>
                      <a:pt x="119" y="25"/>
                      <a:pt x="116" y="26"/>
                      <a:pt x="113" y="27"/>
                    </a:cubicBezTo>
                    <a:cubicBezTo>
                      <a:pt x="111" y="28"/>
                      <a:pt x="109" y="29"/>
                      <a:pt x="108" y="30"/>
                    </a:cubicBezTo>
                    <a:cubicBezTo>
                      <a:pt x="107" y="32"/>
                      <a:pt x="106" y="33"/>
                      <a:pt x="105" y="34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6" y="25"/>
                      <a:pt x="125" y="25"/>
                      <a:pt x="123" y="25"/>
                    </a:cubicBezTo>
                    <a:cubicBezTo>
                      <a:pt x="123" y="25"/>
                      <a:pt x="123" y="25"/>
                      <a:pt x="123" y="25"/>
                    </a:cubicBezTo>
                    <a:moveTo>
                      <a:pt x="102" y="6"/>
                    </a:moveTo>
                    <a:cubicBezTo>
                      <a:pt x="84" y="6"/>
                      <a:pt x="65" y="9"/>
                      <a:pt x="51" y="15"/>
                    </a:cubicBezTo>
                    <a:cubicBezTo>
                      <a:pt x="22" y="27"/>
                      <a:pt x="17" y="49"/>
                      <a:pt x="44" y="63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2" y="39"/>
                      <a:pt x="54" y="40"/>
                      <a:pt x="57" y="40"/>
                    </a:cubicBezTo>
                    <a:cubicBezTo>
                      <a:pt x="59" y="41"/>
                      <a:pt x="61" y="41"/>
                      <a:pt x="64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7" y="41"/>
                      <a:pt x="69" y="40"/>
                      <a:pt x="71" y="40"/>
                    </a:cubicBezTo>
                    <a:cubicBezTo>
                      <a:pt x="74" y="39"/>
                      <a:pt x="76" y="39"/>
                      <a:pt x="78" y="38"/>
                    </a:cubicBezTo>
                    <a:cubicBezTo>
                      <a:pt x="80" y="37"/>
                      <a:pt x="82" y="36"/>
                      <a:pt x="83" y="35"/>
                    </a:cubicBezTo>
                    <a:cubicBezTo>
                      <a:pt x="70" y="29"/>
                      <a:pt x="70" y="29"/>
                      <a:pt x="70" y="29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9" y="27"/>
                      <a:pt x="89" y="27"/>
                      <a:pt x="89" y="27"/>
                    </a:cubicBezTo>
                    <a:cubicBezTo>
                      <a:pt x="90" y="26"/>
                      <a:pt x="91" y="25"/>
                      <a:pt x="93" y="23"/>
                    </a:cubicBezTo>
                    <a:cubicBezTo>
                      <a:pt x="94" y="22"/>
                      <a:pt x="97" y="21"/>
                      <a:pt x="100" y="19"/>
                    </a:cubicBezTo>
                    <a:cubicBezTo>
                      <a:pt x="103" y="18"/>
                      <a:pt x="107" y="17"/>
                      <a:pt x="111" y="16"/>
                    </a:cubicBezTo>
                    <a:cubicBezTo>
                      <a:pt x="114" y="16"/>
                      <a:pt x="117" y="15"/>
                      <a:pt x="120" y="15"/>
                    </a:cubicBezTo>
                    <a:cubicBezTo>
                      <a:pt x="121" y="15"/>
                      <a:pt x="122" y="15"/>
                      <a:pt x="122" y="15"/>
                    </a:cubicBezTo>
                    <a:cubicBezTo>
                      <a:pt x="126" y="16"/>
                      <a:pt x="130" y="16"/>
                      <a:pt x="134" y="17"/>
                    </a:cubicBezTo>
                    <a:cubicBezTo>
                      <a:pt x="137" y="18"/>
                      <a:pt x="139" y="18"/>
                      <a:pt x="141" y="19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37" y="9"/>
                      <a:pt x="119" y="6"/>
                      <a:pt x="102" y="6"/>
                    </a:cubicBezTo>
                    <a:moveTo>
                      <a:pt x="102" y="0"/>
                    </a:moveTo>
                    <a:cubicBezTo>
                      <a:pt x="93" y="0"/>
                      <a:pt x="83" y="1"/>
                      <a:pt x="74" y="2"/>
                    </a:cubicBezTo>
                    <a:cubicBezTo>
                      <a:pt x="63" y="4"/>
                      <a:pt x="51" y="7"/>
                      <a:pt x="42" y="11"/>
                    </a:cubicBezTo>
                    <a:cubicBezTo>
                      <a:pt x="6" y="25"/>
                      <a:pt x="0" y="51"/>
                      <a:pt x="32" y="69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11" y="50"/>
                      <a:pt x="16" y="27"/>
                      <a:pt x="48" y="14"/>
                    </a:cubicBezTo>
                    <a:cubicBezTo>
                      <a:pt x="63" y="7"/>
                      <a:pt x="82" y="4"/>
                      <a:pt x="102" y="4"/>
                    </a:cubicBezTo>
                    <a:cubicBezTo>
                      <a:pt x="121" y="4"/>
                      <a:pt x="139" y="7"/>
                      <a:pt x="154" y="13"/>
                    </a:cubicBezTo>
                    <a:cubicBezTo>
                      <a:pt x="161" y="10"/>
                      <a:pt x="161" y="10"/>
                      <a:pt x="161" y="10"/>
                    </a:cubicBezTo>
                    <a:cubicBezTo>
                      <a:pt x="156" y="8"/>
                      <a:pt x="150" y="7"/>
                      <a:pt x="144" y="5"/>
                    </a:cubicBezTo>
                    <a:cubicBezTo>
                      <a:pt x="144" y="5"/>
                      <a:pt x="144" y="5"/>
                      <a:pt x="144" y="5"/>
                    </a:cubicBezTo>
                    <a:cubicBezTo>
                      <a:pt x="144" y="5"/>
                      <a:pt x="144" y="5"/>
                      <a:pt x="144" y="5"/>
                    </a:cubicBezTo>
                    <a:cubicBezTo>
                      <a:pt x="131" y="2"/>
                      <a:pt x="116" y="0"/>
                      <a:pt x="102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704"/>
              <p:cNvSpPr>
                <a:spLocks/>
              </p:cNvSpPr>
              <p:nvPr/>
            </p:nvSpPr>
            <p:spPr bwMode="auto">
              <a:xfrm>
                <a:off x="5215593" y="4896398"/>
                <a:ext cx="351536" cy="135852"/>
              </a:xfrm>
              <a:custGeom>
                <a:avLst/>
                <a:gdLst>
                  <a:gd name="T0" fmla="*/ 85 w 106"/>
                  <a:gd name="T1" fmla="*/ 0 h 41"/>
                  <a:gd name="T2" fmla="*/ 76 w 106"/>
                  <a:gd name="T3" fmla="*/ 1 h 41"/>
                  <a:gd name="T4" fmla="*/ 65 w 106"/>
                  <a:gd name="T5" fmla="*/ 4 h 41"/>
                  <a:gd name="T6" fmla="*/ 58 w 106"/>
                  <a:gd name="T7" fmla="*/ 8 h 41"/>
                  <a:gd name="T8" fmla="*/ 54 w 106"/>
                  <a:gd name="T9" fmla="*/ 12 h 41"/>
                  <a:gd name="T10" fmla="*/ 47 w 106"/>
                  <a:gd name="T11" fmla="*/ 9 h 41"/>
                  <a:gd name="T12" fmla="*/ 35 w 106"/>
                  <a:gd name="T13" fmla="*/ 14 h 41"/>
                  <a:gd name="T14" fmla="*/ 48 w 106"/>
                  <a:gd name="T15" fmla="*/ 20 h 41"/>
                  <a:gd name="T16" fmla="*/ 43 w 106"/>
                  <a:gd name="T17" fmla="*/ 23 h 41"/>
                  <a:gd name="T18" fmla="*/ 36 w 106"/>
                  <a:gd name="T19" fmla="*/ 25 h 41"/>
                  <a:gd name="T20" fmla="*/ 29 w 106"/>
                  <a:gd name="T21" fmla="*/ 26 h 41"/>
                  <a:gd name="T22" fmla="*/ 29 w 106"/>
                  <a:gd name="T23" fmla="*/ 26 h 41"/>
                  <a:gd name="T24" fmla="*/ 22 w 106"/>
                  <a:gd name="T25" fmla="*/ 25 h 41"/>
                  <a:gd name="T26" fmla="*/ 15 w 106"/>
                  <a:gd name="T27" fmla="*/ 23 h 41"/>
                  <a:gd name="T28" fmla="*/ 14 w 106"/>
                  <a:gd name="T29" fmla="*/ 23 h 41"/>
                  <a:gd name="T30" fmla="*/ 0 w 106"/>
                  <a:gd name="T31" fmla="*/ 29 h 41"/>
                  <a:gd name="T32" fmla="*/ 25 w 106"/>
                  <a:gd name="T33" fmla="*/ 41 h 41"/>
                  <a:gd name="T34" fmla="*/ 39 w 106"/>
                  <a:gd name="T35" fmla="*/ 35 h 41"/>
                  <a:gd name="T36" fmla="*/ 32 w 106"/>
                  <a:gd name="T37" fmla="*/ 33 h 41"/>
                  <a:gd name="T38" fmla="*/ 32 w 106"/>
                  <a:gd name="T39" fmla="*/ 33 h 41"/>
                  <a:gd name="T40" fmla="*/ 41 w 106"/>
                  <a:gd name="T41" fmla="*/ 33 h 41"/>
                  <a:gd name="T42" fmla="*/ 42 w 106"/>
                  <a:gd name="T43" fmla="*/ 33 h 41"/>
                  <a:gd name="T44" fmla="*/ 72 w 106"/>
                  <a:gd name="T45" fmla="*/ 20 h 41"/>
                  <a:gd name="T46" fmla="*/ 70 w 106"/>
                  <a:gd name="T47" fmla="*/ 19 h 41"/>
                  <a:gd name="T48" fmla="*/ 73 w 106"/>
                  <a:gd name="T49" fmla="*/ 15 h 41"/>
                  <a:gd name="T50" fmla="*/ 78 w 106"/>
                  <a:gd name="T51" fmla="*/ 12 h 41"/>
                  <a:gd name="T52" fmla="*/ 88 w 106"/>
                  <a:gd name="T53" fmla="*/ 10 h 41"/>
                  <a:gd name="T54" fmla="*/ 88 w 106"/>
                  <a:gd name="T55" fmla="*/ 10 h 41"/>
                  <a:gd name="T56" fmla="*/ 93 w 106"/>
                  <a:gd name="T57" fmla="*/ 10 h 41"/>
                  <a:gd name="T58" fmla="*/ 106 w 106"/>
                  <a:gd name="T59" fmla="*/ 4 h 41"/>
                  <a:gd name="T60" fmla="*/ 99 w 106"/>
                  <a:gd name="T61" fmla="*/ 2 h 41"/>
                  <a:gd name="T62" fmla="*/ 87 w 106"/>
                  <a:gd name="T63" fmla="*/ 0 h 41"/>
                  <a:gd name="T64" fmla="*/ 85 w 106"/>
                  <a:gd name="T6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41">
                    <a:moveTo>
                      <a:pt x="85" y="0"/>
                    </a:moveTo>
                    <a:cubicBezTo>
                      <a:pt x="82" y="0"/>
                      <a:pt x="79" y="1"/>
                      <a:pt x="76" y="1"/>
                    </a:cubicBezTo>
                    <a:cubicBezTo>
                      <a:pt x="72" y="2"/>
                      <a:pt x="68" y="3"/>
                      <a:pt x="65" y="4"/>
                    </a:cubicBezTo>
                    <a:cubicBezTo>
                      <a:pt x="62" y="6"/>
                      <a:pt x="59" y="7"/>
                      <a:pt x="58" y="8"/>
                    </a:cubicBezTo>
                    <a:cubicBezTo>
                      <a:pt x="56" y="10"/>
                      <a:pt x="55" y="11"/>
                      <a:pt x="54" y="12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7" y="21"/>
                      <a:pt x="45" y="22"/>
                      <a:pt x="43" y="23"/>
                    </a:cubicBezTo>
                    <a:cubicBezTo>
                      <a:pt x="41" y="24"/>
                      <a:pt x="39" y="24"/>
                      <a:pt x="36" y="25"/>
                    </a:cubicBezTo>
                    <a:cubicBezTo>
                      <a:pt x="34" y="25"/>
                      <a:pt x="32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6" y="26"/>
                      <a:pt x="24" y="26"/>
                      <a:pt x="22" y="25"/>
                    </a:cubicBezTo>
                    <a:cubicBezTo>
                      <a:pt x="19" y="25"/>
                      <a:pt x="17" y="24"/>
                      <a:pt x="15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1" y="33"/>
                      <a:pt x="42" y="33"/>
                      <a:pt x="42" y="33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1" y="18"/>
                      <a:pt x="72" y="17"/>
                      <a:pt x="73" y="15"/>
                    </a:cubicBezTo>
                    <a:cubicBezTo>
                      <a:pt x="74" y="14"/>
                      <a:pt x="76" y="13"/>
                      <a:pt x="78" y="12"/>
                    </a:cubicBezTo>
                    <a:cubicBezTo>
                      <a:pt x="81" y="11"/>
                      <a:pt x="84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0" y="10"/>
                      <a:pt x="91" y="10"/>
                      <a:pt x="93" y="10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4" y="3"/>
                      <a:pt x="102" y="3"/>
                      <a:pt x="99" y="2"/>
                    </a:cubicBezTo>
                    <a:cubicBezTo>
                      <a:pt x="95" y="1"/>
                      <a:pt x="91" y="1"/>
                      <a:pt x="87" y="0"/>
                    </a:cubicBezTo>
                    <a:cubicBezTo>
                      <a:pt x="87" y="0"/>
                      <a:pt x="86" y="0"/>
                      <a:pt x="85" y="0"/>
                    </a:cubicBezTo>
                  </a:path>
                </a:pathLst>
              </a:cu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705"/>
              <p:cNvSpPr>
                <a:spLocks/>
              </p:cNvSpPr>
              <p:nvPr/>
            </p:nvSpPr>
            <p:spPr bwMode="auto">
              <a:xfrm>
                <a:off x="5232399" y="4890796"/>
                <a:ext cx="504195" cy="214283"/>
              </a:xfrm>
              <a:custGeom>
                <a:avLst/>
                <a:gdLst>
                  <a:gd name="T0" fmla="*/ 114 w 152"/>
                  <a:gd name="T1" fmla="*/ 0 h 65"/>
                  <a:gd name="T2" fmla="*/ 111 w 152"/>
                  <a:gd name="T3" fmla="*/ 2 h 65"/>
                  <a:gd name="T4" fmla="*/ 112 w 152"/>
                  <a:gd name="T5" fmla="*/ 2 h 65"/>
                  <a:gd name="T6" fmla="*/ 118 w 152"/>
                  <a:gd name="T7" fmla="*/ 51 h 65"/>
                  <a:gd name="T8" fmla="*/ 62 w 152"/>
                  <a:gd name="T9" fmla="*/ 62 h 65"/>
                  <a:gd name="T10" fmla="*/ 6 w 152"/>
                  <a:gd name="T11" fmla="*/ 51 h 65"/>
                  <a:gd name="T12" fmla="*/ 4 w 152"/>
                  <a:gd name="T13" fmla="*/ 50 h 65"/>
                  <a:gd name="T14" fmla="*/ 0 w 152"/>
                  <a:gd name="T15" fmla="*/ 52 h 65"/>
                  <a:gd name="T16" fmla="*/ 2 w 152"/>
                  <a:gd name="T17" fmla="*/ 53 h 65"/>
                  <a:gd name="T18" fmla="*/ 62 w 152"/>
                  <a:gd name="T19" fmla="*/ 65 h 65"/>
                  <a:gd name="T20" fmla="*/ 122 w 152"/>
                  <a:gd name="T21" fmla="*/ 53 h 65"/>
                  <a:gd name="T22" fmla="*/ 116 w 152"/>
                  <a:gd name="T23" fmla="*/ 1 h 65"/>
                  <a:gd name="T24" fmla="*/ 114 w 152"/>
                  <a:gd name="T2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2" h="65">
                    <a:moveTo>
                      <a:pt x="114" y="0"/>
                    </a:moveTo>
                    <a:cubicBezTo>
                      <a:pt x="111" y="2"/>
                      <a:pt x="111" y="2"/>
                      <a:pt x="111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43" y="15"/>
                      <a:pt x="146" y="36"/>
                      <a:pt x="118" y="51"/>
                    </a:cubicBezTo>
                    <a:cubicBezTo>
                      <a:pt x="103" y="59"/>
                      <a:pt x="82" y="62"/>
                      <a:pt x="62" y="62"/>
                    </a:cubicBezTo>
                    <a:cubicBezTo>
                      <a:pt x="41" y="62"/>
                      <a:pt x="21" y="59"/>
                      <a:pt x="6" y="51"/>
                    </a:cubicBezTo>
                    <a:cubicBezTo>
                      <a:pt x="5" y="51"/>
                      <a:pt x="5" y="50"/>
                      <a:pt x="4" y="5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1" y="52"/>
                      <a:pt x="1" y="52"/>
                      <a:pt x="2" y="53"/>
                    </a:cubicBezTo>
                    <a:cubicBezTo>
                      <a:pt x="18" y="61"/>
                      <a:pt x="40" y="65"/>
                      <a:pt x="62" y="65"/>
                    </a:cubicBezTo>
                    <a:cubicBezTo>
                      <a:pt x="84" y="65"/>
                      <a:pt x="106" y="61"/>
                      <a:pt x="122" y="53"/>
                    </a:cubicBezTo>
                    <a:cubicBezTo>
                      <a:pt x="152" y="37"/>
                      <a:pt x="148" y="14"/>
                      <a:pt x="116" y="1"/>
                    </a:cubicBezTo>
                    <a:cubicBezTo>
                      <a:pt x="115" y="1"/>
                      <a:pt x="115" y="0"/>
                      <a:pt x="114" y="0"/>
                    </a:cubicBezTo>
                  </a:path>
                </a:pathLst>
              </a:custGeom>
              <a:solidFill>
                <a:srgbClr val="F0B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706"/>
              <p:cNvSpPr>
                <a:spLocks/>
              </p:cNvSpPr>
              <p:nvPr/>
            </p:nvSpPr>
            <p:spPr bwMode="auto">
              <a:xfrm>
                <a:off x="5135762" y="4859984"/>
                <a:ext cx="474783" cy="203078"/>
              </a:xfrm>
              <a:custGeom>
                <a:avLst/>
                <a:gdLst>
                  <a:gd name="T0" fmla="*/ 91 w 143"/>
                  <a:gd name="T1" fmla="*/ 0 h 61"/>
                  <a:gd name="T2" fmla="*/ 37 w 143"/>
                  <a:gd name="T3" fmla="*/ 10 h 61"/>
                  <a:gd name="T4" fmla="*/ 29 w 143"/>
                  <a:gd name="T5" fmla="*/ 61 h 61"/>
                  <a:gd name="T6" fmla="*/ 33 w 143"/>
                  <a:gd name="T7" fmla="*/ 59 h 61"/>
                  <a:gd name="T8" fmla="*/ 40 w 143"/>
                  <a:gd name="T9" fmla="*/ 11 h 61"/>
                  <a:gd name="T10" fmla="*/ 91 w 143"/>
                  <a:gd name="T11" fmla="*/ 2 h 61"/>
                  <a:gd name="T12" fmla="*/ 140 w 143"/>
                  <a:gd name="T13" fmla="*/ 11 h 61"/>
                  <a:gd name="T14" fmla="*/ 143 w 143"/>
                  <a:gd name="T15" fmla="*/ 9 h 61"/>
                  <a:gd name="T16" fmla="*/ 91 w 143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61">
                    <a:moveTo>
                      <a:pt x="91" y="0"/>
                    </a:moveTo>
                    <a:cubicBezTo>
                      <a:pt x="71" y="0"/>
                      <a:pt x="52" y="3"/>
                      <a:pt x="37" y="10"/>
                    </a:cubicBezTo>
                    <a:cubicBezTo>
                      <a:pt x="5" y="23"/>
                      <a:pt x="0" y="46"/>
                      <a:pt x="29" y="61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6" y="45"/>
                      <a:pt x="11" y="23"/>
                      <a:pt x="40" y="11"/>
                    </a:cubicBezTo>
                    <a:cubicBezTo>
                      <a:pt x="54" y="5"/>
                      <a:pt x="73" y="2"/>
                      <a:pt x="91" y="2"/>
                    </a:cubicBezTo>
                    <a:cubicBezTo>
                      <a:pt x="108" y="2"/>
                      <a:pt x="126" y="5"/>
                      <a:pt x="140" y="11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28" y="3"/>
                      <a:pt x="110" y="0"/>
                      <a:pt x="91" y="0"/>
                    </a:cubicBezTo>
                  </a:path>
                </a:pathLst>
              </a:custGeom>
              <a:solidFill>
                <a:srgbClr val="E2A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35986" y="1297105"/>
            <a:ext cx="2788342" cy="2642797"/>
            <a:chOff x="1287284" y="2110582"/>
            <a:chExt cx="4808716" cy="4557712"/>
          </a:xfrm>
        </p:grpSpPr>
        <p:grpSp>
          <p:nvGrpSpPr>
            <p:cNvPr id="764" name="Group 4"/>
            <p:cNvGrpSpPr>
              <a:grpSpLocks noChangeAspect="1"/>
            </p:cNvGrpSpPr>
            <p:nvPr/>
          </p:nvGrpSpPr>
          <p:grpSpPr bwMode="auto">
            <a:xfrm flipH="1">
              <a:off x="1287284" y="2110582"/>
              <a:ext cx="2919412" cy="4557712"/>
              <a:chOff x="509" y="1093"/>
              <a:chExt cx="1839" cy="2871"/>
            </a:xfrm>
          </p:grpSpPr>
          <p:sp>
            <p:nvSpPr>
              <p:cNvPr id="7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09" y="1093"/>
                <a:ext cx="1839" cy="28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5"/>
              <p:cNvSpPr>
                <a:spLocks/>
              </p:cNvSpPr>
              <p:nvPr/>
            </p:nvSpPr>
            <p:spPr bwMode="auto">
              <a:xfrm>
                <a:off x="506" y="1092"/>
                <a:ext cx="1847" cy="2884"/>
              </a:xfrm>
              <a:custGeom>
                <a:avLst/>
                <a:gdLst>
                  <a:gd name="T0" fmla="*/ 998 w 1181"/>
                  <a:gd name="T1" fmla="*/ 1795 h 1848"/>
                  <a:gd name="T2" fmla="*/ 941 w 1181"/>
                  <a:gd name="T3" fmla="*/ 1837 h 1848"/>
                  <a:gd name="T4" fmla="*/ 30 w 1181"/>
                  <a:gd name="T5" fmla="*/ 1505 h 1848"/>
                  <a:gd name="T6" fmla="*/ 2 w 1181"/>
                  <a:gd name="T7" fmla="*/ 1444 h 1848"/>
                  <a:gd name="T8" fmla="*/ 146 w 1181"/>
                  <a:gd name="T9" fmla="*/ 65 h 1848"/>
                  <a:gd name="T10" fmla="*/ 185 w 1181"/>
                  <a:gd name="T11" fmla="*/ 16 h 1848"/>
                  <a:gd name="T12" fmla="*/ 1131 w 1181"/>
                  <a:gd name="T13" fmla="*/ 0 h 1848"/>
                  <a:gd name="T14" fmla="*/ 1178 w 1181"/>
                  <a:gd name="T15" fmla="*/ 61 h 1848"/>
                  <a:gd name="T16" fmla="*/ 998 w 1181"/>
                  <a:gd name="T17" fmla="*/ 1795 h 1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1" h="1848">
                    <a:moveTo>
                      <a:pt x="998" y="1795"/>
                    </a:moveTo>
                    <a:cubicBezTo>
                      <a:pt x="994" y="1829"/>
                      <a:pt x="968" y="1848"/>
                      <a:pt x="941" y="1837"/>
                    </a:cubicBezTo>
                    <a:cubicBezTo>
                      <a:pt x="30" y="1505"/>
                      <a:pt x="30" y="1505"/>
                      <a:pt x="30" y="1505"/>
                    </a:cubicBezTo>
                    <a:cubicBezTo>
                      <a:pt x="12" y="1498"/>
                      <a:pt x="0" y="1471"/>
                      <a:pt x="2" y="1444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48" y="38"/>
                      <a:pt x="166" y="16"/>
                      <a:pt x="185" y="16"/>
                    </a:cubicBezTo>
                    <a:cubicBezTo>
                      <a:pt x="1131" y="0"/>
                      <a:pt x="1131" y="0"/>
                      <a:pt x="1131" y="0"/>
                    </a:cubicBezTo>
                    <a:cubicBezTo>
                      <a:pt x="1160" y="0"/>
                      <a:pt x="1181" y="27"/>
                      <a:pt x="1178" y="61"/>
                    </a:cubicBezTo>
                    <a:cubicBezTo>
                      <a:pt x="998" y="1795"/>
                      <a:pt x="998" y="1795"/>
                      <a:pt x="998" y="1795"/>
                    </a:cubicBezTo>
                  </a:path>
                </a:pathLst>
              </a:custGeom>
              <a:solidFill>
                <a:srgbClr val="F7D1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6"/>
              <p:cNvSpPr>
                <a:spLocks/>
              </p:cNvSpPr>
              <p:nvPr/>
            </p:nvSpPr>
            <p:spPr bwMode="auto">
              <a:xfrm>
                <a:off x="611" y="1282"/>
                <a:ext cx="1603" cy="2293"/>
              </a:xfrm>
              <a:custGeom>
                <a:avLst/>
                <a:gdLst>
                  <a:gd name="T0" fmla="*/ 1365 w 1603"/>
                  <a:gd name="T1" fmla="*/ 2293 h 2293"/>
                  <a:gd name="T2" fmla="*/ 0 w 1603"/>
                  <a:gd name="T3" fmla="*/ 1864 h 2293"/>
                  <a:gd name="T4" fmla="*/ 194 w 1603"/>
                  <a:gd name="T5" fmla="*/ 0 h 2293"/>
                  <a:gd name="T6" fmla="*/ 1603 w 1603"/>
                  <a:gd name="T7" fmla="*/ 14 h 2293"/>
                  <a:gd name="T8" fmla="*/ 1365 w 1603"/>
                  <a:gd name="T9" fmla="*/ 2293 h 2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3" h="2293">
                    <a:moveTo>
                      <a:pt x="1365" y="2293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1603" y="14"/>
                    </a:lnTo>
                    <a:lnTo>
                      <a:pt x="1365" y="22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7"/>
              <p:cNvSpPr>
                <a:spLocks/>
              </p:cNvSpPr>
              <p:nvPr/>
            </p:nvSpPr>
            <p:spPr bwMode="auto">
              <a:xfrm>
                <a:off x="611" y="1282"/>
                <a:ext cx="1603" cy="2293"/>
              </a:xfrm>
              <a:custGeom>
                <a:avLst/>
                <a:gdLst>
                  <a:gd name="T0" fmla="*/ 1365 w 1603"/>
                  <a:gd name="T1" fmla="*/ 2293 h 2293"/>
                  <a:gd name="T2" fmla="*/ 0 w 1603"/>
                  <a:gd name="T3" fmla="*/ 1864 h 2293"/>
                  <a:gd name="T4" fmla="*/ 194 w 1603"/>
                  <a:gd name="T5" fmla="*/ 0 h 2293"/>
                  <a:gd name="T6" fmla="*/ 1603 w 1603"/>
                  <a:gd name="T7" fmla="*/ 14 h 2293"/>
                  <a:gd name="T8" fmla="*/ 1365 w 1603"/>
                  <a:gd name="T9" fmla="*/ 2293 h 2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3" h="2293">
                    <a:moveTo>
                      <a:pt x="1365" y="2293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1603" y="14"/>
                    </a:lnTo>
                    <a:lnTo>
                      <a:pt x="1365" y="229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8"/>
              <p:cNvSpPr>
                <a:spLocks/>
              </p:cNvSpPr>
              <p:nvPr/>
            </p:nvSpPr>
            <p:spPr bwMode="auto">
              <a:xfrm>
                <a:off x="769" y="1895"/>
                <a:ext cx="339" cy="513"/>
              </a:xfrm>
              <a:custGeom>
                <a:avLst/>
                <a:gdLst>
                  <a:gd name="T0" fmla="*/ 289 w 339"/>
                  <a:gd name="T1" fmla="*/ 513 h 513"/>
                  <a:gd name="T2" fmla="*/ 0 w 339"/>
                  <a:gd name="T3" fmla="*/ 459 h 513"/>
                  <a:gd name="T4" fmla="*/ 48 w 339"/>
                  <a:gd name="T5" fmla="*/ 0 h 513"/>
                  <a:gd name="T6" fmla="*/ 339 w 339"/>
                  <a:gd name="T7" fmla="*/ 32 h 513"/>
                  <a:gd name="T8" fmla="*/ 289 w 339"/>
                  <a:gd name="T9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513">
                    <a:moveTo>
                      <a:pt x="289" y="513"/>
                    </a:moveTo>
                    <a:lnTo>
                      <a:pt x="0" y="459"/>
                    </a:lnTo>
                    <a:lnTo>
                      <a:pt x="48" y="0"/>
                    </a:lnTo>
                    <a:lnTo>
                      <a:pt x="339" y="32"/>
                    </a:lnTo>
                    <a:lnTo>
                      <a:pt x="289" y="513"/>
                    </a:lnTo>
                    <a:close/>
                  </a:path>
                </a:pathLst>
              </a:custGeom>
              <a:solidFill>
                <a:srgbClr val="FFB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9"/>
              <p:cNvSpPr>
                <a:spLocks/>
              </p:cNvSpPr>
              <p:nvPr/>
            </p:nvSpPr>
            <p:spPr bwMode="auto">
              <a:xfrm>
                <a:off x="769" y="1895"/>
                <a:ext cx="339" cy="513"/>
              </a:xfrm>
              <a:custGeom>
                <a:avLst/>
                <a:gdLst>
                  <a:gd name="T0" fmla="*/ 289 w 339"/>
                  <a:gd name="T1" fmla="*/ 513 h 513"/>
                  <a:gd name="T2" fmla="*/ 0 w 339"/>
                  <a:gd name="T3" fmla="*/ 459 h 513"/>
                  <a:gd name="T4" fmla="*/ 48 w 339"/>
                  <a:gd name="T5" fmla="*/ 0 h 513"/>
                  <a:gd name="T6" fmla="*/ 339 w 339"/>
                  <a:gd name="T7" fmla="*/ 32 h 513"/>
                  <a:gd name="T8" fmla="*/ 289 w 339"/>
                  <a:gd name="T9" fmla="*/ 513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9" h="513">
                    <a:moveTo>
                      <a:pt x="289" y="513"/>
                    </a:moveTo>
                    <a:lnTo>
                      <a:pt x="0" y="459"/>
                    </a:lnTo>
                    <a:lnTo>
                      <a:pt x="48" y="0"/>
                    </a:lnTo>
                    <a:lnTo>
                      <a:pt x="339" y="32"/>
                    </a:lnTo>
                    <a:lnTo>
                      <a:pt x="289" y="5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0"/>
              <p:cNvSpPr>
                <a:spLocks/>
              </p:cNvSpPr>
              <p:nvPr/>
            </p:nvSpPr>
            <p:spPr bwMode="auto">
              <a:xfrm>
                <a:off x="1110" y="1933"/>
                <a:ext cx="375" cy="542"/>
              </a:xfrm>
              <a:custGeom>
                <a:avLst/>
                <a:gdLst>
                  <a:gd name="T0" fmla="*/ 322 w 375"/>
                  <a:gd name="T1" fmla="*/ 542 h 542"/>
                  <a:gd name="T2" fmla="*/ 0 w 375"/>
                  <a:gd name="T3" fmla="*/ 484 h 542"/>
                  <a:gd name="T4" fmla="*/ 50 w 375"/>
                  <a:gd name="T5" fmla="*/ 0 h 542"/>
                  <a:gd name="T6" fmla="*/ 375 w 375"/>
                  <a:gd name="T7" fmla="*/ 34 h 542"/>
                  <a:gd name="T8" fmla="*/ 322 w 375"/>
                  <a:gd name="T9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542">
                    <a:moveTo>
                      <a:pt x="322" y="542"/>
                    </a:moveTo>
                    <a:lnTo>
                      <a:pt x="0" y="484"/>
                    </a:lnTo>
                    <a:lnTo>
                      <a:pt x="50" y="0"/>
                    </a:lnTo>
                    <a:lnTo>
                      <a:pt x="375" y="34"/>
                    </a:lnTo>
                    <a:lnTo>
                      <a:pt x="322" y="542"/>
                    </a:lnTo>
                    <a:close/>
                  </a:path>
                </a:pathLst>
              </a:custGeom>
              <a:solidFill>
                <a:srgbClr val="93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1"/>
              <p:cNvSpPr>
                <a:spLocks/>
              </p:cNvSpPr>
              <p:nvPr/>
            </p:nvSpPr>
            <p:spPr bwMode="auto">
              <a:xfrm>
                <a:off x="1110" y="1933"/>
                <a:ext cx="375" cy="542"/>
              </a:xfrm>
              <a:custGeom>
                <a:avLst/>
                <a:gdLst>
                  <a:gd name="T0" fmla="*/ 322 w 375"/>
                  <a:gd name="T1" fmla="*/ 542 h 542"/>
                  <a:gd name="T2" fmla="*/ 0 w 375"/>
                  <a:gd name="T3" fmla="*/ 484 h 542"/>
                  <a:gd name="T4" fmla="*/ 50 w 375"/>
                  <a:gd name="T5" fmla="*/ 0 h 542"/>
                  <a:gd name="T6" fmla="*/ 375 w 375"/>
                  <a:gd name="T7" fmla="*/ 34 h 542"/>
                  <a:gd name="T8" fmla="*/ 322 w 375"/>
                  <a:gd name="T9" fmla="*/ 542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542">
                    <a:moveTo>
                      <a:pt x="322" y="542"/>
                    </a:moveTo>
                    <a:lnTo>
                      <a:pt x="0" y="484"/>
                    </a:lnTo>
                    <a:lnTo>
                      <a:pt x="50" y="0"/>
                    </a:lnTo>
                    <a:lnTo>
                      <a:pt x="375" y="34"/>
                    </a:lnTo>
                    <a:lnTo>
                      <a:pt x="322" y="5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2"/>
              <p:cNvSpPr>
                <a:spLocks/>
              </p:cNvSpPr>
              <p:nvPr/>
            </p:nvSpPr>
            <p:spPr bwMode="auto">
              <a:xfrm>
                <a:off x="823" y="1371"/>
                <a:ext cx="723" cy="524"/>
              </a:xfrm>
              <a:custGeom>
                <a:avLst/>
                <a:gdLst>
                  <a:gd name="T0" fmla="*/ 343 w 723"/>
                  <a:gd name="T1" fmla="*/ 8 h 524"/>
                  <a:gd name="T2" fmla="*/ 246 w 723"/>
                  <a:gd name="T3" fmla="*/ 5 h 524"/>
                  <a:gd name="T4" fmla="*/ 47 w 723"/>
                  <a:gd name="T5" fmla="*/ 0 h 524"/>
                  <a:gd name="T6" fmla="*/ 0 w 723"/>
                  <a:gd name="T7" fmla="*/ 460 h 524"/>
                  <a:gd name="T8" fmla="*/ 197 w 723"/>
                  <a:gd name="T9" fmla="*/ 479 h 524"/>
                  <a:gd name="T10" fmla="*/ 293 w 723"/>
                  <a:gd name="T11" fmla="*/ 489 h 524"/>
                  <a:gd name="T12" fmla="*/ 670 w 723"/>
                  <a:gd name="T13" fmla="*/ 524 h 524"/>
                  <a:gd name="T14" fmla="*/ 723 w 723"/>
                  <a:gd name="T15" fmla="*/ 17 h 524"/>
                  <a:gd name="T16" fmla="*/ 343 w 723"/>
                  <a:gd name="T17" fmla="*/ 8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3" h="524">
                    <a:moveTo>
                      <a:pt x="343" y="8"/>
                    </a:moveTo>
                    <a:lnTo>
                      <a:pt x="246" y="5"/>
                    </a:lnTo>
                    <a:lnTo>
                      <a:pt x="47" y="0"/>
                    </a:ln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670" y="524"/>
                    </a:lnTo>
                    <a:lnTo>
                      <a:pt x="723" y="17"/>
                    </a:lnTo>
                    <a:lnTo>
                      <a:pt x="343" y="8"/>
                    </a:lnTo>
                    <a:close/>
                  </a:path>
                </a:pathLst>
              </a:custGeom>
              <a:solidFill>
                <a:srgbClr val="8C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3"/>
              <p:cNvSpPr>
                <a:spLocks/>
              </p:cNvSpPr>
              <p:nvPr/>
            </p:nvSpPr>
            <p:spPr bwMode="auto">
              <a:xfrm>
                <a:off x="823" y="1371"/>
                <a:ext cx="723" cy="524"/>
              </a:xfrm>
              <a:custGeom>
                <a:avLst/>
                <a:gdLst>
                  <a:gd name="T0" fmla="*/ 343 w 723"/>
                  <a:gd name="T1" fmla="*/ 8 h 524"/>
                  <a:gd name="T2" fmla="*/ 246 w 723"/>
                  <a:gd name="T3" fmla="*/ 5 h 524"/>
                  <a:gd name="T4" fmla="*/ 47 w 723"/>
                  <a:gd name="T5" fmla="*/ 0 h 524"/>
                  <a:gd name="T6" fmla="*/ 0 w 723"/>
                  <a:gd name="T7" fmla="*/ 460 h 524"/>
                  <a:gd name="T8" fmla="*/ 197 w 723"/>
                  <a:gd name="T9" fmla="*/ 479 h 524"/>
                  <a:gd name="T10" fmla="*/ 293 w 723"/>
                  <a:gd name="T11" fmla="*/ 489 h 524"/>
                  <a:gd name="T12" fmla="*/ 670 w 723"/>
                  <a:gd name="T13" fmla="*/ 524 h 524"/>
                  <a:gd name="T14" fmla="*/ 723 w 723"/>
                  <a:gd name="T15" fmla="*/ 17 h 524"/>
                  <a:gd name="T16" fmla="*/ 343 w 723"/>
                  <a:gd name="T17" fmla="*/ 8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3" h="524">
                    <a:moveTo>
                      <a:pt x="343" y="8"/>
                    </a:moveTo>
                    <a:lnTo>
                      <a:pt x="246" y="5"/>
                    </a:lnTo>
                    <a:lnTo>
                      <a:pt x="47" y="0"/>
                    </a:ln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670" y="524"/>
                    </a:lnTo>
                    <a:lnTo>
                      <a:pt x="723" y="17"/>
                    </a:lnTo>
                    <a:lnTo>
                      <a:pt x="343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4"/>
              <p:cNvSpPr>
                <a:spLocks/>
              </p:cNvSpPr>
              <p:nvPr/>
            </p:nvSpPr>
            <p:spPr bwMode="auto">
              <a:xfrm>
                <a:off x="725" y="2668"/>
                <a:ext cx="671" cy="278"/>
              </a:xfrm>
              <a:custGeom>
                <a:avLst/>
                <a:gdLst>
                  <a:gd name="T0" fmla="*/ 299 w 671"/>
                  <a:gd name="T1" fmla="*/ 67 h 278"/>
                  <a:gd name="T2" fmla="*/ 206 w 671"/>
                  <a:gd name="T3" fmla="*/ 46 h 278"/>
                  <a:gd name="T4" fmla="*/ 11 w 671"/>
                  <a:gd name="T5" fmla="*/ 0 h 278"/>
                  <a:gd name="T6" fmla="*/ 0 w 671"/>
                  <a:gd name="T7" fmla="*/ 114 h 278"/>
                  <a:gd name="T8" fmla="*/ 194 w 671"/>
                  <a:gd name="T9" fmla="*/ 163 h 278"/>
                  <a:gd name="T10" fmla="*/ 286 w 671"/>
                  <a:gd name="T11" fmla="*/ 186 h 278"/>
                  <a:gd name="T12" fmla="*/ 658 w 671"/>
                  <a:gd name="T13" fmla="*/ 278 h 278"/>
                  <a:gd name="T14" fmla="*/ 671 w 671"/>
                  <a:gd name="T15" fmla="*/ 153 h 278"/>
                  <a:gd name="T16" fmla="*/ 299 w 671"/>
                  <a:gd name="T17" fmla="*/ 6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1" h="278">
                    <a:moveTo>
                      <a:pt x="299" y="67"/>
                    </a:moveTo>
                    <a:lnTo>
                      <a:pt x="206" y="46"/>
                    </a:lnTo>
                    <a:lnTo>
                      <a:pt x="11" y="0"/>
                    </a:ln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658" y="278"/>
                    </a:lnTo>
                    <a:lnTo>
                      <a:pt x="671" y="153"/>
                    </a:lnTo>
                    <a:lnTo>
                      <a:pt x="299" y="67"/>
                    </a:lnTo>
                    <a:close/>
                  </a:path>
                </a:pathLst>
              </a:custGeom>
              <a:solidFill>
                <a:srgbClr val="662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5"/>
              <p:cNvSpPr>
                <a:spLocks/>
              </p:cNvSpPr>
              <p:nvPr/>
            </p:nvSpPr>
            <p:spPr bwMode="auto">
              <a:xfrm>
                <a:off x="725" y="2668"/>
                <a:ext cx="671" cy="278"/>
              </a:xfrm>
              <a:custGeom>
                <a:avLst/>
                <a:gdLst>
                  <a:gd name="T0" fmla="*/ 299 w 671"/>
                  <a:gd name="T1" fmla="*/ 67 h 278"/>
                  <a:gd name="T2" fmla="*/ 206 w 671"/>
                  <a:gd name="T3" fmla="*/ 46 h 278"/>
                  <a:gd name="T4" fmla="*/ 11 w 671"/>
                  <a:gd name="T5" fmla="*/ 0 h 278"/>
                  <a:gd name="T6" fmla="*/ 0 w 671"/>
                  <a:gd name="T7" fmla="*/ 114 h 278"/>
                  <a:gd name="T8" fmla="*/ 194 w 671"/>
                  <a:gd name="T9" fmla="*/ 163 h 278"/>
                  <a:gd name="T10" fmla="*/ 286 w 671"/>
                  <a:gd name="T11" fmla="*/ 186 h 278"/>
                  <a:gd name="T12" fmla="*/ 658 w 671"/>
                  <a:gd name="T13" fmla="*/ 278 h 278"/>
                  <a:gd name="T14" fmla="*/ 671 w 671"/>
                  <a:gd name="T15" fmla="*/ 153 h 278"/>
                  <a:gd name="T16" fmla="*/ 299 w 671"/>
                  <a:gd name="T17" fmla="*/ 6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1" h="278">
                    <a:moveTo>
                      <a:pt x="299" y="67"/>
                    </a:moveTo>
                    <a:lnTo>
                      <a:pt x="206" y="46"/>
                    </a:lnTo>
                    <a:lnTo>
                      <a:pt x="11" y="0"/>
                    </a:ln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658" y="278"/>
                    </a:lnTo>
                    <a:lnTo>
                      <a:pt x="671" y="153"/>
                    </a:lnTo>
                    <a:lnTo>
                      <a:pt x="299" y="6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6"/>
              <p:cNvSpPr>
                <a:spLocks/>
              </p:cNvSpPr>
              <p:nvPr/>
            </p:nvSpPr>
            <p:spPr bwMode="auto">
              <a:xfrm>
                <a:off x="692" y="2835"/>
                <a:ext cx="685" cy="451"/>
              </a:xfrm>
              <a:custGeom>
                <a:avLst/>
                <a:gdLst>
                  <a:gd name="T0" fmla="*/ 314 w 685"/>
                  <a:gd name="T1" fmla="*/ 75 h 451"/>
                  <a:gd name="T2" fmla="*/ 221 w 685"/>
                  <a:gd name="T3" fmla="*/ 50 h 451"/>
                  <a:gd name="T4" fmla="*/ 27 w 685"/>
                  <a:gd name="T5" fmla="*/ 0 h 451"/>
                  <a:gd name="T6" fmla="*/ 0 w 685"/>
                  <a:gd name="T7" fmla="*/ 255 h 451"/>
                  <a:gd name="T8" fmla="*/ 194 w 685"/>
                  <a:gd name="T9" fmla="*/ 313 h 451"/>
                  <a:gd name="T10" fmla="*/ 286 w 685"/>
                  <a:gd name="T11" fmla="*/ 341 h 451"/>
                  <a:gd name="T12" fmla="*/ 655 w 685"/>
                  <a:gd name="T13" fmla="*/ 451 h 451"/>
                  <a:gd name="T14" fmla="*/ 685 w 685"/>
                  <a:gd name="T15" fmla="*/ 170 h 451"/>
                  <a:gd name="T16" fmla="*/ 314 w 685"/>
                  <a:gd name="T17" fmla="*/ 75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5" h="451">
                    <a:moveTo>
                      <a:pt x="314" y="75"/>
                    </a:moveTo>
                    <a:lnTo>
                      <a:pt x="221" y="50"/>
                    </a:lnTo>
                    <a:lnTo>
                      <a:pt x="27" y="0"/>
                    </a:ln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655" y="451"/>
                    </a:lnTo>
                    <a:lnTo>
                      <a:pt x="685" y="170"/>
                    </a:lnTo>
                    <a:lnTo>
                      <a:pt x="314" y="75"/>
                    </a:lnTo>
                    <a:close/>
                  </a:path>
                </a:pathLst>
              </a:custGeom>
              <a:solidFill>
                <a:srgbClr val="FFAD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7"/>
              <p:cNvSpPr>
                <a:spLocks/>
              </p:cNvSpPr>
              <p:nvPr/>
            </p:nvSpPr>
            <p:spPr bwMode="auto">
              <a:xfrm>
                <a:off x="692" y="2835"/>
                <a:ext cx="685" cy="451"/>
              </a:xfrm>
              <a:custGeom>
                <a:avLst/>
                <a:gdLst>
                  <a:gd name="T0" fmla="*/ 314 w 685"/>
                  <a:gd name="T1" fmla="*/ 75 h 451"/>
                  <a:gd name="T2" fmla="*/ 221 w 685"/>
                  <a:gd name="T3" fmla="*/ 50 h 451"/>
                  <a:gd name="T4" fmla="*/ 27 w 685"/>
                  <a:gd name="T5" fmla="*/ 0 h 451"/>
                  <a:gd name="T6" fmla="*/ 0 w 685"/>
                  <a:gd name="T7" fmla="*/ 255 h 451"/>
                  <a:gd name="T8" fmla="*/ 194 w 685"/>
                  <a:gd name="T9" fmla="*/ 313 h 451"/>
                  <a:gd name="T10" fmla="*/ 286 w 685"/>
                  <a:gd name="T11" fmla="*/ 341 h 451"/>
                  <a:gd name="T12" fmla="*/ 655 w 685"/>
                  <a:gd name="T13" fmla="*/ 451 h 451"/>
                  <a:gd name="T14" fmla="*/ 685 w 685"/>
                  <a:gd name="T15" fmla="*/ 170 h 451"/>
                  <a:gd name="T16" fmla="*/ 314 w 685"/>
                  <a:gd name="T17" fmla="*/ 75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5" h="451">
                    <a:moveTo>
                      <a:pt x="314" y="75"/>
                    </a:moveTo>
                    <a:lnTo>
                      <a:pt x="221" y="50"/>
                    </a:lnTo>
                    <a:lnTo>
                      <a:pt x="27" y="0"/>
                    </a:ln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655" y="451"/>
                    </a:lnTo>
                    <a:lnTo>
                      <a:pt x="685" y="170"/>
                    </a:lnTo>
                    <a:lnTo>
                      <a:pt x="314" y="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8"/>
              <p:cNvSpPr>
                <a:spLocks/>
              </p:cNvSpPr>
              <p:nvPr/>
            </p:nvSpPr>
            <p:spPr bwMode="auto">
              <a:xfrm>
                <a:off x="1305" y="2518"/>
                <a:ext cx="120" cy="236"/>
              </a:xfrm>
              <a:custGeom>
                <a:avLst/>
                <a:gdLst>
                  <a:gd name="T0" fmla="*/ 0 w 120"/>
                  <a:gd name="T1" fmla="*/ 214 h 236"/>
                  <a:gd name="T2" fmla="*/ 99 w 120"/>
                  <a:gd name="T3" fmla="*/ 236 h 236"/>
                  <a:gd name="T4" fmla="*/ 120 w 120"/>
                  <a:gd name="T5" fmla="*/ 19 h 236"/>
                  <a:gd name="T6" fmla="*/ 22 w 120"/>
                  <a:gd name="T7" fmla="*/ 0 h 236"/>
                  <a:gd name="T8" fmla="*/ 0 w 120"/>
                  <a:gd name="T9" fmla="*/ 2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236">
                    <a:moveTo>
                      <a:pt x="0" y="214"/>
                    </a:moveTo>
                    <a:lnTo>
                      <a:pt x="99" y="236"/>
                    </a:lnTo>
                    <a:lnTo>
                      <a:pt x="120" y="19"/>
                    </a:lnTo>
                    <a:lnTo>
                      <a:pt x="22" y="0"/>
                    </a:lnTo>
                    <a:lnTo>
                      <a:pt x="0" y="214"/>
                    </a:lnTo>
                    <a:close/>
                  </a:path>
                </a:pathLst>
              </a:custGeom>
              <a:solidFill>
                <a:srgbClr val="FF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9"/>
              <p:cNvSpPr>
                <a:spLocks/>
              </p:cNvSpPr>
              <p:nvPr/>
            </p:nvSpPr>
            <p:spPr bwMode="auto">
              <a:xfrm>
                <a:off x="742" y="2411"/>
                <a:ext cx="282" cy="254"/>
              </a:xfrm>
              <a:custGeom>
                <a:avLst/>
                <a:gdLst>
                  <a:gd name="T0" fmla="*/ 282 w 282"/>
                  <a:gd name="T1" fmla="*/ 50 h 254"/>
                  <a:gd name="T2" fmla="*/ 20 w 282"/>
                  <a:gd name="T3" fmla="*/ 0 h 254"/>
                  <a:gd name="T4" fmla="*/ 0 w 282"/>
                  <a:gd name="T5" fmla="*/ 198 h 254"/>
                  <a:gd name="T6" fmla="*/ 260 w 282"/>
                  <a:gd name="T7" fmla="*/ 254 h 254"/>
                  <a:gd name="T8" fmla="*/ 282 w 282"/>
                  <a:gd name="T9" fmla="*/ 5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54">
                    <a:moveTo>
                      <a:pt x="282" y="50"/>
                    </a:moveTo>
                    <a:lnTo>
                      <a:pt x="20" y="0"/>
                    </a:lnTo>
                    <a:lnTo>
                      <a:pt x="0" y="198"/>
                    </a:lnTo>
                    <a:lnTo>
                      <a:pt x="260" y="254"/>
                    </a:lnTo>
                    <a:lnTo>
                      <a:pt x="282" y="50"/>
                    </a:lnTo>
                    <a:close/>
                  </a:path>
                </a:pathLst>
              </a:custGeom>
              <a:solidFill>
                <a:srgbClr val="C3E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20"/>
              <p:cNvSpPr>
                <a:spLocks/>
              </p:cNvSpPr>
              <p:nvPr/>
            </p:nvSpPr>
            <p:spPr bwMode="auto">
              <a:xfrm>
                <a:off x="742" y="2411"/>
                <a:ext cx="282" cy="254"/>
              </a:xfrm>
              <a:custGeom>
                <a:avLst/>
                <a:gdLst>
                  <a:gd name="T0" fmla="*/ 282 w 282"/>
                  <a:gd name="T1" fmla="*/ 50 h 254"/>
                  <a:gd name="T2" fmla="*/ 20 w 282"/>
                  <a:gd name="T3" fmla="*/ 0 h 254"/>
                  <a:gd name="T4" fmla="*/ 0 w 282"/>
                  <a:gd name="T5" fmla="*/ 198 h 254"/>
                  <a:gd name="T6" fmla="*/ 260 w 282"/>
                  <a:gd name="T7" fmla="*/ 254 h 254"/>
                  <a:gd name="T8" fmla="*/ 282 w 282"/>
                  <a:gd name="T9" fmla="*/ 5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254">
                    <a:moveTo>
                      <a:pt x="282" y="50"/>
                    </a:moveTo>
                    <a:lnTo>
                      <a:pt x="20" y="0"/>
                    </a:lnTo>
                    <a:lnTo>
                      <a:pt x="0" y="198"/>
                    </a:lnTo>
                    <a:lnTo>
                      <a:pt x="260" y="254"/>
                    </a:lnTo>
                    <a:lnTo>
                      <a:pt x="282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21"/>
              <p:cNvSpPr>
                <a:spLocks/>
              </p:cNvSpPr>
              <p:nvPr/>
            </p:nvSpPr>
            <p:spPr bwMode="auto">
              <a:xfrm>
                <a:off x="1044" y="2468"/>
                <a:ext cx="236" cy="255"/>
              </a:xfrm>
              <a:custGeom>
                <a:avLst/>
                <a:gdLst>
                  <a:gd name="T0" fmla="*/ 236 w 236"/>
                  <a:gd name="T1" fmla="*/ 41 h 255"/>
                  <a:gd name="T2" fmla="*/ 20 w 236"/>
                  <a:gd name="T3" fmla="*/ 0 h 255"/>
                  <a:gd name="T4" fmla="*/ 0 w 236"/>
                  <a:gd name="T5" fmla="*/ 206 h 255"/>
                  <a:gd name="T6" fmla="*/ 213 w 236"/>
                  <a:gd name="T7" fmla="*/ 255 h 255"/>
                  <a:gd name="T8" fmla="*/ 236 w 236"/>
                  <a:gd name="T9" fmla="*/ 4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55">
                    <a:moveTo>
                      <a:pt x="236" y="41"/>
                    </a:moveTo>
                    <a:lnTo>
                      <a:pt x="20" y="0"/>
                    </a:ln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  <a:close/>
                  </a:path>
                </a:pathLst>
              </a:custGeom>
              <a:solidFill>
                <a:srgbClr val="00A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22"/>
              <p:cNvSpPr>
                <a:spLocks/>
              </p:cNvSpPr>
              <p:nvPr/>
            </p:nvSpPr>
            <p:spPr bwMode="auto">
              <a:xfrm>
                <a:off x="1044" y="2468"/>
                <a:ext cx="236" cy="255"/>
              </a:xfrm>
              <a:custGeom>
                <a:avLst/>
                <a:gdLst>
                  <a:gd name="T0" fmla="*/ 236 w 236"/>
                  <a:gd name="T1" fmla="*/ 41 h 255"/>
                  <a:gd name="T2" fmla="*/ 20 w 236"/>
                  <a:gd name="T3" fmla="*/ 0 h 255"/>
                  <a:gd name="T4" fmla="*/ 0 w 236"/>
                  <a:gd name="T5" fmla="*/ 206 h 255"/>
                  <a:gd name="T6" fmla="*/ 213 w 236"/>
                  <a:gd name="T7" fmla="*/ 255 h 255"/>
                  <a:gd name="T8" fmla="*/ 236 w 236"/>
                  <a:gd name="T9" fmla="*/ 4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55">
                    <a:moveTo>
                      <a:pt x="236" y="41"/>
                    </a:moveTo>
                    <a:lnTo>
                      <a:pt x="20" y="0"/>
                    </a:ln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23"/>
              <p:cNvSpPr>
                <a:spLocks/>
              </p:cNvSpPr>
              <p:nvPr/>
            </p:nvSpPr>
            <p:spPr bwMode="auto">
              <a:xfrm>
                <a:off x="1177" y="1621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24"/>
              <p:cNvSpPr>
                <a:spLocks/>
              </p:cNvSpPr>
              <p:nvPr/>
            </p:nvSpPr>
            <p:spPr bwMode="auto">
              <a:xfrm>
                <a:off x="1177" y="1621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25"/>
              <p:cNvSpPr>
                <a:spLocks/>
              </p:cNvSpPr>
              <p:nvPr/>
            </p:nvSpPr>
            <p:spPr bwMode="auto">
              <a:xfrm>
                <a:off x="1039" y="1613"/>
                <a:ext cx="124" cy="25"/>
              </a:xfrm>
              <a:custGeom>
                <a:avLst/>
                <a:gdLst>
                  <a:gd name="T0" fmla="*/ 122 w 124"/>
                  <a:gd name="T1" fmla="*/ 25 h 25"/>
                  <a:gd name="T2" fmla="*/ 124 w 124"/>
                  <a:gd name="T3" fmla="*/ 8 h 25"/>
                  <a:gd name="T4" fmla="*/ 2 w 124"/>
                  <a:gd name="T5" fmla="*/ 0 h 25"/>
                  <a:gd name="T6" fmla="*/ 0 w 124"/>
                  <a:gd name="T7" fmla="*/ 17 h 25"/>
                  <a:gd name="T8" fmla="*/ 122 w 124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">
                    <a:moveTo>
                      <a:pt x="122" y="25"/>
                    </a:moveTo>
                    <a:lnTo>
                      <a:pt x="124" y="8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122" y="2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26"/>
              <p:cNvSpPr>
                <a:spLocks/>
              </p:cNvSpPr>
              <p:nvPr/>
            </p:nvSpPr>
            <p:spPr bwMode="auto">
              <a:xfrm>
                <a:off x="1039" y="1613"/>
                <a:ext cx="124" cy="25"/>
              </a:xfrm>
              <a:custGeom>
                <a:avLst/>
                <a:gdLst>
                  <a:gd name="T0" fmla="*/ 122 w 124"/>
                  <a:gd name="T1" fmla="*/ 25 h 25"/>
                  <a:gd name="T2" fmla="*/ 124 w 124"/>
                  <a:gd name="T3" fmla="*/ 8 h 25"/>
                  <a:gd name="T4" fmla="*/ 2 w 124"/>
                  <a:gd name="T5" fmla="*/ 0 h 25"/>
                  <a:gd name="T6" fmla="*/ 0 w 124"/>
                  <a:gd name="T7" fmla="*/ 17 h 25"/>
                  <a:gd name="T8" fmla="*/ 122 w 124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">
                    <a:moveTo>
                      <a:pt x="122" y="25"/>
                    </a:moveTo>
                    <a:lnTo>
                      <a:pt x="124" y="8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122" y="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27"/>
              <p:cNvSpPr>
                <a:spLocks/>
              </p:cNvSpPr>
              <p:nvPr/>
            </p:nvSpPr>
            <p:spPr bwMode="auto">
              <a:xfrm>
                <a:off x="908" y="1530"/>
                <a:ext cx="541" cy="44"/>
              </a:xfrm>
              <a:custGeom>
                <a:avLst/>
                <a:gdLst>
                  <a:gd name="T0" fmla="*/ 541 w 541"/>
                  <a:gd name="T1" fmla="*/ 25 h 44"/>
                  <a:gd name="T2" fmla="*/ 1 w 541"/>
                  <a:gd name="T3" fmla="*/ 0 h 44"/>
                  <a:gd name="T4" fmla="*/ 0 w 541"/>
                  <a:gd name="T5" fmla="*/ 16 h 44"/>
                  <a:gd name="T6" fmla="*/ 539 w 541"/>
                  <a:gd name="T7" fmla="*/ 44 h 44"/>
                  <a:gd name="T8" fmla="*/ 541 w 541"/>
                  <a:gd name="T9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1" h="44">
                    <a:moveTo>
                      <a:pt x="541" y="25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539" y="44"/>
                    </a:lnTo>
                    <a:lnTo>
                      <a:pt x="541" y="2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28"/>
              <p:cNvSpPr>
                <a:spLocks/>
              </p:cNvSpPr>
              <p:nvPr/>
            </p:nvSpPr>
            <p:spPr bwMode="auto">
              <a:xfrm>
                <a:off x="908" y="1530"/>
                <a:ext cx="541" cy="44"/>
              </a:xfrm>
              <a:custGeom>
                <a:avLst/>
                <a:gdLst>
                  <a:gd name="T0" fmla="*/ 541 w 541"/>
                  <a:gd name="T1" fmla="*/ 25 h 44"/>
                  <a:gd name="T2" fmla="*/ 1 w 541"/>
                  <a:gd name="T3" fmla="*/ 0 h 44"/>
                  <a:gd name="T4" fmla="*/ 0 w 541"/>
                  <a:gd name="T5" fmla="*/ 16 h 44"/>
                  <a:gd name="T6" fmla="*/ 539 w 541"/>
                  <a:gd name="T7" fmla="*/ 44 h 44"/>
                  <a:gd name="T8" fmla="*/ 541 w 541"/>
                  <a:gd name="T9" fmla="*/ 2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1" h="44">
                    <a:moveTo>
                      <a:pt x="541" y="25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539" y="44"/>
                    </a:lnTo>
                    <a:lnTo>
                      <a:pt x="541" y="2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29"/>
              <p:cNvSpPr>
                <a:spLocks/>
              </p:cNvSpPr>
              <p:nvPr/>
            </p:nvSpPr>
            <p:spPr bwMode="auto">
              <a:xfrm>
                <a:off x="900" y="1605"/>
                <a:ext cx="125" cy="24"/>
              </a:xfrm>
              <a:custGeom>
                <a:avLst/>
                <a:gdLst>
                  <a:gd name="T0" fmla="*/ 125 w 125"/>
                  <a:gd name="T1" fmla="*/ 8 h 24"/>
                  <a:gd name="T2" fmla="*/ 2 w 125"/>
                  <a:gd name="T3" fmla="*/ 0 h 24"/>
                  <a:gd name="T4" fmla="*/ 0 w 125"/>
                  <a:gd name="T5" fmla="*/ 16 h 24"/>
                  <a:gd name="T6" fmla="*/ 124 w 125"/>
                  <a:gd name="T7" fmla="*/ 24 h 24"/>
                  <a:gd name="T8" fmla="*/ 125 w 125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24">
                    <a:moveTo>
                      <a:pt x="125" y="8"/>
                    </a:moveTo>
                    <a:lnTo>
                      <a:pt x="2" y="0"/>
                    </a:ln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30"/>
              <p:cNvSpPr>
                <a:spLocks/>
              </p:cNvSpPr>
              <p:nvPr/>
            </p:nvSpPr>
            <p:spPr bwMode="auto">
              <a:xfrm>
                <a:off x="900" y="1605"/>
                <a:ext cx="125" cy="24"/>
              </a:xfrm>
              <a:custGeom>
                <a:avLst/>
                <a:gdLst>
                  <a:gd name="T0" fmla="*/ 125 w 125"/>
                  <a:gd name="T1" fmla="*/ 8 h 24"/>
                  <a:gd name="T2" fmla="*/ 2 w 125"/>
                  <a:gd name="T3" fmla="*/ 0 h 24"/>
                  <a:gd name="T4" fmla="*/ 0 w 125"/>
                  <a:gd name="T5" fmla="*/ 16 h 24"/>
                  <a:gd name="T6" fmla="*/ 124 w 125"/>
                  <a:gd name="T7" fmla="*/ 24 h 24"/>
                  <a:gd name="T8" fmla="*/ 125 w 125"/>
                  <a:gd name="T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24">
                    <a:moveTo>
                      <a:pt x="125" y="8"/>
                    </a:moveTo>
                    <a:lnTo>
                      <a:pt x="2" y="0"/>
                    </a:ln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31"/>
              <p:cNvSpPr>
                <a:spLocks/>
              </p:cNvSpPr>
              <p:nvPr/>
            </p:nvSpPr>
            <p:spPr bwMode="auto">
              <a:xfrm>
                <a:off x="1042" y="1460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32"/>
              <p:cNvSpPr>
                <a:spLocks/>
              </p:cNvSpPr>
              <p:nvPr/>
            </p:nvSpPr>
            <p:spPr bwMode="auto">
              <a:xfrm>
                <a:off x="1042" y="1460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33"/>
              <p:cNvSpPr>
                <a:spLocks/>
              </p:cNvSpPr>
              <p:nvPr/>
            </p:nvSpPr>
            <p:spPr bwMode="auto">
              <a:xfrm>
                <a:off x="916" y="1455"/>
                <a:ext cx="97" cy="21"/>
              </a:xfrm>
              <a:custGeom>
                <a:avLst/>
                <a:gdLst>
                  <a:gd name="T0" fmla="*/ 97 w 97"/>
                  <a:gd name="T1" fmla="*/ 3 h 21"/>
                  <a:gd name="T2" fmla="*/ 1 w 97"/>
                  <a:gd name="T3" fmla="*/ 0 h 21"/>
                  <a:gd name="T4" fmla="*/ 0 w 97"/>
                  <a:gd name="T5" fmla="*/ 16 h 21"/>
                  <a:gd name="T6" fmla="*/ 95 w 97"/>
                  <a:gd name="T7" fmla="*/ 21 h 21"/>
                  <a:gd name="T8" fmla="*/ 97 w 97"/>
                  <a:gd name="T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97" y="3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34"/>
              <p:cNvSpPr>
                <a:spLocks/>
              </p:cNvSpPr>
              <p:nvPr/>
            </p:nvSpPr>
            <p:spPr bwMode="auto">
              <a:xfrm>
                <a:off x="916" y="1455"/>
                <a:ext cx="97" cy="21"/>
              </a:xfrm>
              <a:custGeom>
                <a:avLst/>
                <a:gdLst>
                  <a:gd name="T0" fmla="*/ 97 w 97"/>
                  <a:gd name="T1" fmla="*/ 3 h 21"/>
                  <a:gd name="T2" fmla="*/ 1 w 97"/>
                  <a:gd name="T3" fmla="*/ 0 h 21"/>
                  <a:gd name="T4" fmla="*/ 0 w 97"/>
                  <a:gd name="T5" fmla="*/ 16 h 21"/>
                  <a:gd name="T6" fmla="*/ 95 w 97"/>
                  <a:gd name="T7" fmla="*/ 21 h 21"/>
                  <a:gd name="T8" fmla="*/ 97 w 97"/>
                  <a:gd name="T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97" y="3"/>
                    </a:moveTo>
                    <a:lnTo>
                      <a:pt x="1" y="0"/>
                    </a:ln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35"/>
              <p:cNvSpPr>
                <a:spLocks/>
              </p:cNvSpPr>
              <p:nvPr/>
            </p:nvSpPr>
            <p:spPr bwMode="auto">
              <a:xfrm>
                <a:off x="984" y="1763"/>
                <a:ext cx="352" cy="47"/>
              </a:xfrm>
              <a:custGeom>
                <a:avLst/>
                <a:gdLst>
                  <a:gd name="T0" fmla="*/ 351 w 352"/>
                  <a:gd name="T1" fmla="*/ 47 h 47"/>
                  <a:gd name="T2" fmla="*/ 352 w 352"/>
                  <a:gd name="T3" fmla="*/ 29 h 47"/>
                  <a:gd name="T4" fmla="*/ 2 w 352"/>
                  <a:gd name="T5" fmla="*/ 0 h 47"/>
                  <a:gd name="T6" fmla="*/ 0 w 352"/>
                  <a:gd name="T7" fmla="*/ 17 h 47"/>
                  <a:gd name="T8" fmla="*/ 351 w 35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47">
                    <a:moveTo>
                      <a:pt x="351" y="47"/>
                    </a:moveTo>
                    <a:lnTo>
                      <a:pt x="352" y="29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351" y="4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36"/>
              <p:cNvSpPr>
                <a:spLocks/>
              </p:cNvSpPr>
              <p:nvPr/>
            </p:nvSpPr>
            <p:spPr bwMode="auto">
              <a:xfrm>
                <a:off x="984" y="1763"/>
                <a:ext cx="352" cy="47"/>
              </a:xfrm>
              <a:custGeom>
                <a:avLst/>
                <a:gdLst>
                  <a:gd name="T0" fmla="*/ 351 w 352"/>
                  <a:gd name="T1" fmla="*/ 47 h 47"/>
                  <a:gd name="T2" fmla="*/ 352 w 352"/>
                  <a:gd name="T3" fmla="*/ 29 h 47"/>
                  <a:gd name="T4" fmla="*/ 2 w 352"/>
                  <a:gd name="T5" fmla="*/ 0 h 47"/>
                  <a:gd name="T6" fmla="*/ 0 w 352"/>
                  <a:gd name="T7" fmla="*/ 17 h 47"/>
                  <a:gd name="T8" fmla="*/ 351 w 35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47">
                    <a:moveTo>
                      <a:pt x="351" y="47"/>
                    </a:moveTo>
                    <a:lnTo>
                      <a:pt x="352" y="29"/>
                    </a:lnTo>
                    <a:lnTo>
                      <a:pt x="2" y="0"/>
                    </a:lnTo>
                    <a:lnTo>
                      <a:pt x="0" y="17"/>
                    </a:lnTo>
                    <a:lnTo>
                      <a:pt x="351" y="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37"/>
              <p:cNvSpPr>
                <a:spLocks/>
              </p:cNvSpPr>
              <p:nvPr/>
            </p:nvSpPr>
            <p:spPr bwMode="auto">
              <a:xfrm>
                <a:off x="1366" y="1633"/>
                <a:ext cx="92" cy="24"/>
              </a:xfrm>
              <a:custGeom>
                <a:avLst/>
                <a:gdLst>
                  <a:gd name="T0" fmla="*/ 0 w 92"/>
                  <a:gd name="T1" fmla="*/ 17 h 24"/>
                  <a:gd name="T2" fmla="*/ 91 w 92"/>
                  <a:gd name="T3" fmla="*/ 24 h 24"/>
                  <a:gd name="T4" fmla="*/ 92 w 92"/>
                  <a:gd name="T5" fmla="*/ 5 h 24"/>
                  <a:gd name="T6" fmla="*/ 3 w 92"/>
                  <a:gd name="T7" fmla="*/ 0 h 24"/>
                  <a:gd name="T8" fmla="*/ 0 w 92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4">
                    <a:moveTo>
                      <a:pt x="0" y="17"/>
                    </a:moveTo>
                    <a:lnTo>
                      <a:pt x="91" y="24"/>
                    </a:lnTo>
                    <a:lnTo>
                      <a:pt x="92" y="5"/>
                    </a:lnTo>
                    <a:lnTo>
                      <a:pt x="3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38"/>
              <p:cNvSpPr>
                <a:spLocks/>
              </p:cNvSpPr>
              <p:nvPr/>
            </p:nvSpPr>
            <p:spPr bwMode="auto">
              <a:xfrm>
                <a:off x="1366" y="1633"/>
                <a:ext cx="92" cy="24"/>
              </a:xfrm>
              <a:custGeom>
                <a:avLst/>
                <a:gdLst>
                  <a:gd name="T0" fmla="*/ 0 w 92"/>
                  <a:gd name="T1" fmla="*/ 17 h 24"/>
                  <a:gd name="T2" fmla="*/ 91 w 92"/>
                  <a:gd name="T3" fmla="*/ 24 h 24"/>
                  <a:gd name="T4" fmla="*/ 92 w 92"/>
                  <a:gd name="T5" fmla="*/ 5 h 24"/>
                  <a:gd name="T6" fmla="*/ 3 w 92"/>
                  <a:gd name="T7" fmla="*/ 0 h 24"/>
                  <a:gd name="T8" fmla="*/ 0 w 92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24">
                    <a:moveTo>
                      <a:pt x="0" y="17"/>
                    </a:moveTo>
                    <a:lnTo>
                      <a:pt x="91" y="24"/>
                    </a:lnTo>
                    <a:lnTo>
                      <a:pt x="92" y="5"/>
                    </a:lnTo>
                    <a:lnTo>
                      <a:pt x="3" y="0"/>
                    </a:lnTo>
                    <a:lnTo>
                      <a:pt x="0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39"/>
              <p:cNvSpPr>
                <a:spLocks/>
              </p:cNvSpPr>
              <p:nvPr/>
            </p:nvSpPr>
            <p:spPr bwMode="auto">
              <a:xfrm>
                <a:off x="892" y="1680"/>
                <a:ext cx="558" cy="58"/>
              </a:xfrm>
              <a:custGeom>
                <a:avLst/>
                <a:gdLst>
                  <a:gd name="T0" fmla="*/ 0 w 558"/>
                  <a:gd name="T1" fmla="*/ 16 h 58"/>
                  <a:gd name="T2" fmla="*/ 557 w 558"/>
                  <a:gd name="T3" fmla="*/ 58 h 58"/>
                  <a:gd name="T4" fmla="*/ 558 w 558"/>
                  <a:gd name="T5" fmla="*/ 39 h 58"/>
                  <a:gd name="T6" fmla="*/ 2 w 558"/>
                  <a:gd name="T7" fmla="*/ 0 h 58"/>
                  <a:gd name="T8" fmla="*/ 0 w 558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8">
                    <a:moveTo>
                      <a:pt x="0" y="16"/>
                    </a:moveTo>
                    <a:lnTo>
                      <a:pt x="557" y="58"/>
                    </a:lnTo>
                    <a:lnTo>
                      <a:pt x="558" y="39"/>
                    </a:lnTo>
                    <a:lnTo>
                      <a:pt x="2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40"/>
              <p:cNvSpPr>
                <a:spLocks/>
              </p:cNvSpPr>
              <p:nvPr/>
            </p:nvSpPr>
            <p:spPr bwMode="auto">
              <a:xfrm>
                <a:off x="892" y="1680"/>
                <a:ext cx="558" cy="58"/>
              </a:xfrm>
              <a:custGeom>
                <a:avLst/>
                <a:gdLst>
                  <a:gd name="T0" fmla="*/ 0 w 558"/>
                  <a:gd name="T1" fmla="*/ 16 h 58"/>
                  <a:gd name="T2" fmla="*/ 557 w 558"/>
                  <a:gd name="T3" fmla="*/ 58 h 58"/>
                  <a:gd name="T4" fmla="*/ 558 w 558"/>
                  <a:gd name="T5" fmla="*/ 39 h 58"/>
                  <a:gd name="T6" fmla="*/ 2 w 558"/>
                  <a:gd name="T7" fmla="*/ 0 h 58"/>
                  <a:gd name="T8" fmla="*/ 0 w 558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8" h="58">
                    <a:moveTo>
                      <a:pt x="0" y="16"/>
                    </a:moveTo>
                    <a:lnTo>
                      <a:pt x="557" y="58"/>
                    </a:lnTo>
                    <a:lnTo>
                      <a:pt x="558" y="39"/>
                    </a:lnTo>
                    <a:lnTo>
                      <a:pt x="2" y="0"/>
                    </a:lnTo>
                    <a:lnTo>
                      <a:pt x="0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41"/>
              <p:cNvSpPr>
                <a:spLocks/>
              </p:cNvSpPr>
              <p:nvPr/>
            </p:nvSpPr>
            <p:spPr bwMode="auto">
              <a:xfrm>
                <a:off x="1203" y="1465"/>
                <a:ext cx="272" cy="28"/>
              </a:xfrm>
              <a:custGeom>
                <a:avLst/>
                <a:gdLst>
                  <a:gd name="T0" fmla="*/ 2 w 272"/>
                  <a:gd name="T1" fmla="*/ 0 h 28"/>
                  <a:gd name="T2" fmla="*/ 0 w 272"/>
                  <a:gd name="T3" fmla="*/ 18 h 28"/>
                  <a:gd name="T4" fmla="*/ 271 w 272"/>
                  <a:gd name="T5" fmla="*/ 28 h 28"/>
                  <a:gd name="T6" fmla="*/ 272 w 272"/>
                  <a:gd name="T7" fmla="*/ 11 h 28"/>
                  <a:gd name="T8" fmla="*/ 2 w 27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8">
                    <a:moveTo>
                      <a:pt x="2" y="0"/>
                    </a:moveTo>
                    <a:lnTo>
                      <a:pt x="0" y="18"/>
                    </a:lnTo>
                    <a:lnTo>
                      <a:pt x="271" y="28"/>
                    </a:lnTo>
                    <a:lnTo>
                      <a:pt x="272" y="1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42"/>
              <p:cNvSpPr>
                <a:spLocks/>
              </p:cNvSpPr>
              <p:nvPr/>
            </p:nvSpPr>
            <p:spPr bwMode="auto">
              <a:xfrm>
                <a:off x="1203" y="1465"/>
                <a:ext cx="272" cy="28"/>
              </a:xfrm>
              <a:custGeom>
                <a:avLst/>
                <a:gdLst>
                  <a:gd name="T0" fmla="*/ 2 w 272"/>
                  <a:gd name="T1" fmla="*/ 0 h 28"/>
                  <a:gd name="T2" fmla="*/ 0 w 272"/>
                  <a:gd name="T3" fmla="*/ 18 h 28"/>
                  <a:gd name="T4" fmla="*/ 271 w 272"/>
                  <a:gd name="T5" fmla="*/ 28 h 28"/>
                  <a:gd name="T6" fmla="*/ 272 w 272"/>
                  <a:gd name="T7" fmla="*/ 11 h 28"/>
                  <a:gd name="T8" fmla="*/ 2 w 27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28">
                    <a:moveTo>
                      <a:pt x="2" y="0"/>
                    </a:moveTo>
                    <a:lnTo>
                      <a:pt x="0" y="18"/>
                    </a:lnTo>
                    <a:lnTo>
                      <a:pt x="271" y="28"/>
                    </a:lnTo>
                    <a:lnTo>
                      <a:pt x="272" y="11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43"/>
              <p:cNvSpPr>
                <a:spLocks/>
              </p:cNvSpPr>
              <p:nvPr/>
            </p:nvSpPr>
            <p:spPr bwMode="auto">
              <a:xfrm>
                <a:off x="884" y="1755"/>
                <a:ext cx="80" cy="23"/>
              </a:xfrm>
              <a:custGeom>
                <a:avLst/>
                <a:gdLst>
                  <a:gd name="T0" fmla="*/ 80 w 80"/>
                  <a:gd name="T1" fmla="*/ 6 h 23"/>
                  <a:gd name="T2" fmla="*/ 2 w 80"/>
                  <a:gd name="T3" fmla="*/ 0 h 23"/>
                  <a:gd name="T4" fmla="*/ 0 w 80"/>
                  <a:gd name="T5" fmla="*/ 17 h 23"/>
                  <a:gd name="T6" fmla="*/ 79 w 80"/>
                  <a:gd name="T7" fmla="*/ 23 h 23"/>
                  <a:gd name="T8" fmla="*/ 80 w 80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80" y="6"/>
                    </a:moveTo>
                    <a:lnTo>
                      <a:pt x="2" y="0"/>
                    </a:ln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44"/>
              <p:cNvSpPr>
                <a:spLocks/>
              </p:cNvSpPr>
              <p:nvPr/>
            </p:nvSpPr>
            <p:spPr bwMode="auto">
              <a:xfrm>
                <a:off x="884" y="1755"/>
                <a:ext cx="80" cy="23"/>
              </a:xfrm>
              <a:custGeom>
                <a:avLst/>
                <a:gdLst>
                  <a:gd name="T0" fmla="*/ 80 w 80"/>
                  <a:gd name="T1" fmla="*/ 6 h 23"/>
                  <a:gd name="T2" fmla="*/ 2 w 80"/>
                  <a:gd name="T3" fmla="*/ 0 h 23"/>
                  <a:gd name="T4" fmla="*/ 0 w 80"/>
                  <a:gd name="T5" fmla="*/ 17 h 23"/>
                  <a:gd name="T6" fmla="*/ 79 w 80"/>
                  <a:gd name="T7" fmla="*/ 23 h 23"/>
                  <a:gd name="T8" fmla="*/ 80 w 80"/>
                  <a:gd name="T9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80" y="6"/>
                    </a:moveTo>
                    <a:lnTo>
                      <a:pt x="2" y="0"/>
                    </a:ln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45"/>
              <p:cNvSpPr>
                <a:spLocks/>
              </p:cNvSpPr>
              <p:nvPr/>
            </p:nvSpPr>
            <p:spPr bwMode="auto">
              <a:xfrm>
                <a:off x="1352" y="1794"/>
                <a:ext cx="55" cy="22"/>
              </a:xfrm>
              <a:custGeom>
                <a:avLst/>
                <a:gdLst>
                  <a:gd name="T0" fmla="*/ 0 w 55"/>
                  <a:gd name="T1" fmla="*/ 17 h 22"/>
                  <a:gd name="T2" fmla="*/ 53 w 55"/>
                  <a:gd name="T3" fmla="*/ 22 h 22"/>
                  <a:gd name="T4" fmla="*/ 55 w 55"/>
                  <a:gd name="T5" fmla="*/ 5 h 22"/>
                  <a:gd name="T6" fmla="*/ 3 w 55"/>
                  <a:gd name="T7" fmla="*/ 0 h 22"/>
                  <a:gd name="T8" fmla="*/ 0 w 55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">
                    <a:moveTo>
                      <a:pt x="0" y="17"/>
                    </a:moveTo>
                    <a:lnTo>
                      <a:pt x="53" y="22"/>
                    </a:lnTo>
                    <a:lnTo>
                      <a:pt x="55" y="5"/>
                    </a:lnTo>
                    <a:lnTo>
                      <a:pt x="3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46"/>
              <p:cNvSpPr>
                <a:spLocks/>
              </p:cNvSpPr>
              <p:nvPr/>
            </p:nvSpPr>
            <p:spPr bwMode="auto">
              <a:xfrm>
                <a:off x="1352" y="1794"/>
                <a:ext cx="55" cy="22"/>
              </a:xfrm>
              <a:custGeom>
                <a:avLst/>
                <a:gdLst>
                  <a:gd name="T0" fmla="*/ 0 w 55"/>
                  <a:gd name="T1" fmla="*/ 17 h 22"/>
                  <a:gd name="T2" fmla="*/ 53 w 55"/>
                  <a:gd name="T3" fmla="*/ 22 h 22"/>
                  <a:gd name="T4" fmla="*/ 55 w 55"/>
                  <a:gd name="T5" fmla="*/ 5 h 22"/>
                  <a:gd name="T6" fmla="*/ 3 w 55"/>
                  <a:gd name="T7" fmla="*/ 0 h 22"/>
                  <a:gd name="T8" fmla="*/ 0 w 55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2">
                    <a:moveTo>
                      <a:pt x="0" y="17"/>
                    </a:moveTo>
                    <a:lnTo>
                      <a:pt x="53" y="22"/>
                    </a:lnTo>
                    <a:lnTo>
                      <a:pt x="55" y="5"/>
                    </a:lnTo>
                    <a:lnTo>
                      <a:pt x="3" y="0"/>
                    </a:lnTo>
                    <a:lnTo>
                      <a:pt x="0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47"/>
              <p:cNvSpPr>
                <a:spLocks/>
              </p:cNvSpPr>
              <p:nvPr/>
            </p:nvSpPr>
            <p:spPr bwMode="auto">
              <a:xfrm>
                <a:off x="803" y="1950"/>
                <a:ext cx="261" cy="395"/>
              </a:xfrm>
              <a:custGeom>
                <a:avLst/>
                <a:gdLst>
                  <a:gd name="T0" fmla="*/ 222 w 261"/>
                  <a:gd name="T1" fmla="*/ 395 h 395"/>
                  <a:gd name="T2" fmla="*/ 0 w 261"/>
                  <a:gd name="T3" fmla="*/ 358 h 395"/>
                  <a:gd name="T4" fmla="*/ 38 w 261"/>
                  <a:gd name="T5" fmla="*/ 0 h 395"/>
                  <a:gd name="T6" fmla="*/ 261 w 261"/>
                  <a:gd name="T7" fmla="*/ 27 h 395"/>
                  <a:gd name="T8" fmla="*/ 222 w 261"/>
                  <a:gd name="T9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95">
                    <a:moveTo>
                      <a:pt x="222" y="395"/>
                    </a:moveTo>
                    <a:lnTo>
                      <a:pt x="0" y="358"/>
                    </a:lnTo>
                    <a:lnTo>
                      <a:pt x="38" y="0"/>
                    </a:lnTo>
                    <a:lnTo>
                      <a:pt x="261" y="27"/>
                    </a:lnTo>
                    <a:lnTo>
                      <a:pt x="222" y="395"/>
                    </a:lnTo>
                    <a:close/>
                  </a:path>
                </a:pathLst>
              </a:custGeom>
              <a:solidFill>
                <a:srgbClr val="C3E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48"/>
              <p:cNvSpPr>
                <a:spLocks/>
              </p:cNvSpPr>
              <p:nvPr/>
            </p:nvSpPr>
            <p:spPr bwMode="auto">
              <a:xfrm>
                <a:off x="803" y="1950"/>
                <a:ext cx="261" cy="395"/>
              </a:xfrm>
              <a:custGeom>
                <a:avLst/>
                <a:gdLst>
                  <a:gd name="T0" fmla="*/ 222 w 261"/>
                  <a:gd name="T1" fmla="*/ 395 h 395"/>
                  <a:gd name="T2" fmla="*/ 0 w 261"/>
                  <a:gd name="T3" fmla="*/ 358 h 395"/>
                  <a:gd name="T4" fmla="*/ 38 w 261"/>
                  <a:gd name="T5" fmla="*/ 0 h 395"/>
                  <a:gd name="T6" fmla="*/ 261 w 261"/>
                  <a:gd name="T7" fmla="*/ 27 h 395"/>
                  <a:gd name="T8" fmla="*/ 222 w 261"/>
                  <a:gd name="T9" fmla="*/ 39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395">
                    <a:moveTo>
                      <a:pt x="222" y="395"/>
                    </a:moveTo>
                    <a:lnTo>
                      <a:pt x="0" y="358"/>
                    </a:lnTo>
                    <a:lnTo>
                      <a:pt x="38" y="0"/>
                    </a:lnTo>
                    <a:lnTo>
                      <a:pt x="261" y="27"/>
                    </a:lnTo>
                    <a:lnTo>
                      <a:pt x="222" y="3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49"/>
              <p:cNvSpPr>
                <a:spLocks/>
              </p:cNvSpPr>
              <p:nvPr/>
            </p:nvSpPr>
            <p:spPr bwMode="auto">
              <a:xfrm>
                <a:off x="844" y="2014"/>
                <a:ext cx="178" cy="258"/>
              </a:xfrm>
              <a:custGeom>
                <a:avLst/>
                <a:gdLst>
                  <a:gd name="T0" fmla="*/ 178 w 178"/>
                  <a:gd name="T1" fmla="*/ 20 h 258"/>
                  <a:gd name="T2" fmla="*/ 22 w 178"/>
                  <a:gd name="T3" fmla="*/ 0 h 258"/>
                  <a:gd name="T4" fmla="*/ 0 w 178"/>
                  <a:gd name="T5" fmla="*/ 217 h 258"/>
                  <a:gd name="T6" fmla="*/ 56 w 178"/>
                  <a:gd name="T7" fmla="*/ 227 h 258"/>
                  <a:gd name="T8" fmla="*/ 73 w 178"/>
                  <a:gd name="T9" fmla="*/ 258 h 258"/>
                  <a:gd name="T10" fmla="*/ 97 w 178"/>
                  <a:gd name="T11" fmla="*/ 233 h 258"/>
                  <a:gd name="T12" fmla="*/ 156 w 178"/>
                  <a:gd name="T13" fmla="*/ 242 h 258"/>
                  <a:gd name="T14" fmla="*/ 178 w 178"/>
                  <a:gd name="T15" fmla="*/ 2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258">
                    <a:moveTo>
                      <a:pt x="178" y="20"/>
                    </a:moveTo>
                    <a:lnTo>
                      <a:pt x="22" y="0"/>
                    </a:lnTo>
                    <a:lnTo>
                      <a:pt x="0" y="217"/>
                    </a:lnTo>
                    <a:lnTo>
                      <a:pt x="56" y="227"/>
                    </a:lnTo>
                    <a:lnTo>
                      <a:pt x="73" y="258"/>
                    </a:lnTo>
                    <a:lnTo>
                      <a:pt x="97" y="233"/>
                    </a:lnTo>
                    <a:lnTo>
                      <a:pt x="156" y="242"/>
                    </a:lnTo>
                    <a:lnTo>
                      <a:pt x="178" y="20"/>
                    </a:lnTo>
                    <a:close/>
                  </a:path>
                </a:pathLst>
              </a:custGeom>
              <a:solidFill>
                <a:srgbClr val="FF61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50"/>
              <p:cNvSpPr>
                <a:spLocks/>
              </p:cNvSpPr>
              <p:nvPr/>
            </p:nvSpPr>
            <p:spPr bwMode="auto">
              <a:xfrm>
                <a:off x="844" y="2014"/>
                <a:ext cx="178" cy="258"/>
              </a:xfrm>
              <a:custGeom>
                <a:avLst/>
                <a:gdLst>
                  <a:gd name="T0" fmla="*/ 178 w 178"/>
                  <a:gd name="T1" fmla="*/ 20 h 258"/>
                  <a:gd name="T2" fmla="*/ 22 w 178"/>
                  <a:gd name="T3" fmla="*/ 0 h 258"/>
                  <a:gd name="T4" fmla="*/ 0 w 178"/>
                  <a:gd name="T5" fmla="*/ 217 h 258"/>
                  <a:gd name="T6" fmla="*/ 56 w 178"/>
                  <a:gd name="T7" fmla="*/ 227 h 258"/>
                  <a:gd name="T8" fmla="*/ 73 w 178"/>
                  <a:gd name="T9" fmla="*/ 258 h 258"/>
                  <a:gd name="T10" fmla="*/ 97 w 178"/>
                  <a:gd name="T11" fmla="*/ 233 h 258"/>
                  <a:gd name="T12" fmla="*/ 156 w 178"/>
                  <a:gd name="T13" fmla="*/ 242 h 258"/>
                  <a:gd name="T14" fmla="*/ 178 w 178"/>
                  <a:gd name="T15" fmla="*/ 2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258">
                    <a:moveTo>
                      <a:pt x="178" y="20"/>
                    </a:moveTo>
                    <a:lnTo>
                      <a:pt x="22" y="0"/>
                    </a:lnTo>
                    <a:lnTo>
                      <a:pt x="0" y="217"/>
                    </a:lnTo>
                    <a:lnTo>
                      <a:pt x="56" y="227"/>
                    </a:lnTo>
                    <a:lnTo>
                      <a:pt x="73" y="258"/>
                    </a:lnTo>
                    <a:lnTo>
                      <a:pt x="97" y="233"/>
                    </a:lnTo>
                    <a:lnTo>
                      <a:pt x="156" y="242"/>
                    </a:lnTo>
                    <a:lnTo>
                      <a:pt x="178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51"/>
              <p:cNvSpPr>
                <a:spLocks/>
              </p:cNvSpPr>
              <p:nvPr/>
            </p:nvSpPr>
            <p:spPr bwMode="auto">
              <a:xfrm>
                <a:off x="866" y="2078"/>
                <a:ext cx="28" cy="91"/>
              </a:xfrm>
              <a:custGeom>
                <a:avLst/>
                <a:gdLst>
                  <a:gd name="T0" fmla="*/ 20 w 28"/>
                  <a:gd name="T1" fmla="*/ 91 h 91"/>
                  <a:gd name="T2" fmla="*/ 0 w 28"/>
                  <a:gd name="T3" fmla="*/ 88 h 91"/>
                  <a:gd name="T4" fmla="*/ 9 w 28"/>
                  <a:gd name="T5" fmla="*/ 0 h 91"/>
                  <a:gd name="T6" fmla="*/ 28 w 28"/>
                  <a:gd name="T7" fmla="*/ 3 h 91"/>
                  <a:gd name="T8" fmla="*/ 28 w 28"/>
                  <a:gd name="T9" fmla="*/ 14 h 91"/>
                  <a:gd name="T10" fmla="*/ 15 w 28"/>
                  <a:gd name="T11" fmla="*/ 13 h 91"/>
                  <a:gd name="T12" fmla="*/ 12 w 28"/>
                  <a:gd name="T13" fmla="*/ 38 h 91"/>
                  <a:gd name="T14" fmla="*/ 21 w 28"/>
                  <a:gd name="T15" fmla="*/ 38 h 91"/>
                  <a:gd name="T16" fmla="*/ 20 w 28"/>
                  <a:gd name="T17" fmla="*/ 50 h 91"/>
                  <a:gd name="T18" fmla="*/ 12 w 28"/>
                  <a:gd name="T19" fmla="*/ 49 h 91"/>
                  <a:gd name="T20" fmla="*/ 9 w 28"/>
                  <a:gd name="T21" fmla="*/ 78 h 91"/>
                  <a:gd name="T22" fmla="*/ 21 w 28"/>
                  <a:gd name="T23" fmla="*/ 80 h 91"/>
                  <a:gd name="T24" fmla="*/ 20 w 28"/>
                  <a:gd name="T2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91">
                    <a:moveTo>
                      <a:pt x="20" y="91"/>
                    </a:moveTo>
                    <a:lnTo>
                      <a:pt x="0" y="88"/>
                    </a:lnTo>
                    <a:lnTo>
                      <a:pt x="9" y="0"/>
                    </a:lnTo>
                    <a:lnTo>
                      <a:pt x="28" y="3"/>
                    </a:lnTo>
                    <a:lnTo>
                      <a:pt x="28" y="14"/>
                    </a:lnTo>
                    <a:lnTo>
                      <a:pt x="15" y="13"/>
                    </a:lnTo>
                    <a:lnTo>
                      <a:pt x="12" y="38"/>
                    </a:lnTo>
                    <a:lnTo>
                      <a:pt x="21" y="38"/>
                    </a:lnTo>
                    <a:lnTo>
                      <a:pt x="20" y="50"/>
                    </a:lnTo>
                    <a:lnTo>
                      <a:pt x="12" y="49"/>
                    </a:lnTo>
                    <a:lnTo>
                      <a:pt x="9" y="78"/>
                    </a:lnTo>
                    <a:lnTo>
                      <a:pt x="21" y="80"/>
                    </a:lnTo>
                    <a:lnTo>
                      <a:pt x="2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52"/>
              <p:cNvSpPr>
                <a:spLocks/>
              </p:cNvSpPr>
              <p:nvPr/>
            </p:nvSpPr>
            <p:spPr bwMode="auto">
              <a:xfrm>
                <a:off x="866" y="2078"/>
                <a:ext cx="28" cy="91"/>
              </a:xfrm>
              <a:custGeom>
                <a:avLst/>
                <a:gdLst>
                  <a:gd name="T0" fmla="*/ 20 w 28"/>
                  <a:gd name="T1" fmla="*/ 91 h 91"/>
                  <a:gd name="T2" fmla="*/ 0 w 28"/>
                  <a:gd name="T3" fmla="*/ 88 h 91"/>
                  <a:gd name="T4" fmla="*/ 9 w 28"/>
                  <a:gd name="T5" fmla="*/ 0 h 91"/>
                  <a:gd name="T6" fmla="*/ 28 w 28"/>
                  <a:gd name="T7" fmla="*/ 3 h 91"/>
                  <a:gd name="T8" fmla="*/ 28 w 28"/>
                  <a:gd name="T9" fmla="*/ 14 h 91"/>
                  <a:gd name="T10" fmla="*/ 15 w 28"/>
                  <a:gd name="T11" fmla="*/ 13 h 91"/>
                  <a:gd name="T12" fmla="*/ 12 w 28"/>
                  <a:gd name="T13" fmla="*/ 38 h 91"/>
                  <a:gd name="T14" fmla="*/ 21 w 28"/>
                  <a:gd name="T15" fmla="*/ 38 h 91"/>
                  <a:gd name="T16" fmla="*/ 20 w 28"/>
                  <a:gd name="T17" fmla="*/ 50 h 91"/>
                  <a:gd name="T18" fmla="*/ 12 w 28"/>
                  <a:gd name="T19" fmla="*/ 49 h 91"/>
                  <a:gd name="T20" fmla="*/ 9 w 28"/>
                  <a:gd name="T21" fmla="*/ 78 h 91"/>
                  <a:gd name="T22" fmla="*/ 21 w 28"/>
                  <a:gd name="T23" fmla="*/ 80 h 91"/>
                  <a:gd name="T24" fmla="*/ 20 w 28"/>
                  <a:gd name="T2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91">
                    <a:moveTo>
                      <a:pt x="20" y="91"/>
                    </a:moveTo>
                    <a:lnTo>
                      <a:pt x="0" y="88"/>
                    </a:lnTo>
                    <a:lnTo>
                      <a:pt x="9" y="0"/>
                    </a:lnTo>
                    <a:lnTo>
                      <a:pt x="28" y="3"/>
                    </a:lnTo>
                    <a:lnTo>
                      <a:pt x="28" y="14"/>
                    </a:lnTo>
                    <a:lnTo>
                      <a:pt x="15" y="13"/>
                    </a:lnTo>
                    <a:lnTo>
                      <a:pt x="12" y="38"/>
                    </a:lnTo>
                    <a:lnTo>
                      <a:pt x="21" y="38"/>
                    </a:lnTo>
                    <a:lnTo>
                      <a:pt x="20" y="50"/>
                    </a:lnTo>
                    <a:lnTo>
                      <a:pt x="12" y="49"/>
                    </a:lnTo>
                    <a:lnTo>
                      <a:pt x="9" y="78"/>
                    </a:lnTo>
                    <a:lnTo>
                      <a:pt x="21" y="80"/>
                    </a:lnTo>
                    <a:lnTo>
                      <a:pt x="20" y="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53"/>
              <p:cNvSpPr>
                <a:spLocks noEditPoints="1"/>
              </p:cNvSpPr>
              <p:nvPr/>
            </p:nvSpPr>
            <p:spPr bwMode="auto">
              <a:xfrm>
                <a:off x="892" y="2083"/>
                <a:ext cx="31" cy="89"/>
              </a:xfrm>
              <a:custGeom>
                <a:avLst/>
                <a:gdLst>
                  <a:gd name="T0" fmla="*/ 6 w 20"/>
                  <a:gd name="T1" fmla="*/ 0 h 57"/>
                  <a:gd name="T2" fmla="*/ 17 w 20"/>
                  <a:gd name="T3" fmla="*/ 1 h 57"/>
                  <a:gd name="T4" fmla="*/ 20 w 20"/>
                  <a:gd name="T5" fmla="*/ 6 h 57"/>
                  <a:gd name="T6" fmla="*/ 18 w 20"/>
                  <a:gd name="T7" fmla="*/ 28 h 57"/>
                  <a:gd name="T8" fmla="*/ 14 w 20"/>
                  <a:gd name="T9" fmla="*/ 32 h 57"/>
                  <a:gd name="T10" fmla="*/ 8 w 20"/>
                  <a:gd name="T11" fmla="*/ 31 h 57"/>
                  <a:gd name="T12" fmla="*/ 5 w 20"/>
                  <a:gd name="T13" fmla="*/ 57 h 57"/>
                  <a:gd name="T14" fmla="*/ 0 w 20"/>
                  <a:gd name="T15" fmla="*/ 56 h 57"/>
                  <a:gd name="T16" fmla="*/ 3 w 20"/>
                  <a:gd name="T17" fmla="*/ 30 h 57"/>
                  <a:gd name="T18" fmla="*/ 6 w 20"/>
                  <a:gd name="T19" fmla="*/ 0 h 57"/>
                  <a:gd name="T20" fmla="*/ 14 w 20"/>
                  <a:gd name="T21" fmla="*/ 8 h 57"/>
                  <a:gd name="T22" fmla="*/ 10 w 20"/>
                  <a:gd name="T23" fmla="*/ 8 h 57"/>
                  <a:gd name="T24" fmla="*/ 8 w 20"/>
                  <a:gd name="T25" fmla="*/ 24 h 57"/>
                  <a:gd name="T26" fmla="*/ 13 w 20"/>
                  <a:gd name="T27" fmla="*/ 24 h 57"/>
                  <a:gd name="T28" fmla="*/ 14 w 20"/>
                  <a:gd name="T2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57">
                    <a:moveTo>
                      <a:pt x="6" y="0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9" y="1"/>
                      <a:pt x="20" y="4"/>
                      <a:pt x="20" y="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7" y="30"/>
                      <a:pt x="16" y="32"/>
                      <a:pt x="14" y="32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14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4" y="8"/>
                      <a:pt x="14" y="8"/>
                      <a:pt x="14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54"/>
              <p:cNvSpPr>
                <a:spLocks/>
              </p:cNvSpPr>
              <p:nvPr/>
            </p:nvSpPr>
            <p:spPr bwMode="auto">
              <a:xfrm>
                <a:off x="920" y="2086"/>
                <a:ext cx="32" cy="90"/>
              </a:xfrm>
              <a:custGeom>
                <a:avLst/>
                <a:gdLst>
                  <a:gd name="T0" fmla="*/ 7 w 20"/>
                  <a:gd name="T1" fmla="*/ 40 h 58"/>
                  <a:gd name="T2" fmla="*/ 6 w 20"/>
                  <a:gd name="T3" fmla="*/ 50 h 58"/>
                  <a:gd name="T4" fmla="*/ 10 w 20"/>
                  <a:gd name="T5" fmla="*/ 51 h 58"/>
                  <a:gd name="T6" fmla="*/ 12 w 20"/>
                  <a:gd name="T7" fmla="*/ 32 h 58"/>
                  <a:gd name="T8" fmla="*/ 6 w 20"/>
                  <a:gd name="T9" fmla="*/ 32 h 58"/>
                  <a:gd name="T10" fmla="*/ 3 w 20"/>
                  <a:gd name="T11" fmla="*/ 26 h 58"/>
                  <a:gd name="T12" fmla="*/ 5 w 20"/>
                  <a:gd name="T13" fmla="*/ 5 h 58"/>
                  <a:gd name="T14" fmla="*/ 9 w 20"/>
                  <a:gd name="T15" fmla="*/ 0 h 58"/>
                  <a:gd name="T16" fmla="*/ 17 w 20"/>
                  <a:gd name="T17" fmla="*/ 2 h 58"/>
                  <a:gd name="T18" fmla="*/ 20 w 20"/>
                  <a:gd name="T19" fmla="*/ 7 h 58"/>
                  <a:gd name="T20" fmla="*/ 19 w 20"/>
                  <a:gd name="T21" fmla="*/ 19 h 58"/>
                  <a:gd name="T22" fmla="*/ 14 w 20"/>
                  <a:gd name="T23" fmla="*/ 18 h 58"/>
                  <a:gd name="T24" fmla="*/ 15 w 20"/>
                  <a:gd name="T25" fmla="*/ 9 h 58"/>
                  <a:gd name="T26" fmla="*/ 10 w 20"/>
                  <a:gd name="T27" fmla="*/ 8 h 58"/>
                  <a:gd name="T28" fmla="*/ 9 w 20"/>
                  <a:gd name="T29" fmla="*/ 24 h 58"/>
                  <a:gd name="T30" fmla="*/ 15 w 20"/>
                  <a:gd name="T31" fmla="*/ 25 h 58"/>
                  <a:gd name="T32" fmla="*/ 18 w 20"/>
                  <a:gd name="T33" fmla="*/ 31 h 58"/>
                  <a:gd name="T34" fmla="*/ 15 w 20"/>
                  <a:gd name="T35" fmla="*/ 54 h 58"/>
                  <a:gd name="T36" fmla="*/ 11 w 20"/>
                  <a:gd name="T37" fmla="*/ 58 h 58"/>
                  <a:gd name="T38" fmla="*/ 3 w 20"/>
                  <a:gd name="T39" fmla="*/ 57 h 58"/>
                  <a:gd name="T40" fmla="*/ 0 w 20"/>
                  <a:gd name="T41" fmla="*/ 52 h 58"/>
                  <a:gd name="T42" fmla="*/ 2 w 20"/>
                  <a:gd name="T43" fmla="*/ 40 h 58"/>
                  <a:gd name="T44" fmla="*/ 7 w 20"/>
                  <a:gd name="T45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58">
                    <a:moveTo>
                      <a:pt x="7" y="40"/>
                    </a:moveTo>
                    <a:cubicBezTo>
                      <a:pt x="6" y="50"/>
                      <a:pt x="6" y="50"/>
                      <a:pt x="6" y="50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4" y="31"/>
                      <a:pt x="3" y="29"/>
                      <a:pt x="3" y="2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2"/>
                      <a:pt x="7" y="0"/>
                      <a:pt x="9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9" y="2"/>
                      <a:pt x="20" y="4"/>
                      <a:pt x="20" y="7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7" y="26"/>
                      <a:pt x="18" y="28"/>
                      <a:pt x="18" y="31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7"/>
                      <a:pt x="13" y="58"/>
                      <a:pt x="11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0" y="54"/>
                      <a:pt x="0" y="52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7" y="40"/>
                      <a:pt x="7" y="40"/>
                      <a:pt x="7" y="4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55"/>
              <p:cNvSpPr>
                <a:spLocks/>
              </p:cNvSpPr>
              <p:nvPr/>
            </p:nvSpPr>
            <p:spPr bwMode="auto">
              <a:xfrm>
                <a:off x="952" y="2091"/>
                <a:ext cx="17" cy="89"/>
              </a:xfrm>
              <a:custGeom>
                <a:avLst/>
                <a:gdLst>
                  <a:gd name="T0" fmla="*/ 7 w 17"/>
                  <a:gd name="T1" fmla="*/ 14 h 89"/>
                  <a:gd name="T2" fmla="*/ 7 w 17"/>
                  <a:gd name="T3" fmla="*/ 11 h 89"/>
                  <a:gd name="T4" fmla="*/ 4 w 17"/>
                  <a:gd name="T5" fmla="*/ 11 h 89"/>
                  <a:gd name="T6" fmla="*/ 6 w 17"/>
                  <a:gd name="T7" fmla="*/ 4 h 89"/>
                  <a:gd name="T8" fmla="*/ 9 w 17"/>
                  <a:gd name="T9" fmla="*/ 0 h 89"/>
                  <a:gd name="T10" fmla="*/ 17 w 17"/>
                  <a:gd name="T11" fmla="*/ 0 h 89"/>
                  <a:gd name="T12" fmla="*/ 9 w 17"/>
                  <a:gd name="T13" fmla="*/ 89 h 89"/>
                  <a:gd name="T14" fmla="*/ 0 w 17"/>
                  <a:gd name="T15" fmla="*/ 89 h 89"/>
                  <a:gd name="T16" fmla="*/ 7 w 17"/>
                  <a:gd name="T17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9">
                    <a:moveTo>
                      <a:pt x="7" y="14"/>
                    </a:moveTo>
                    <a:lnTo>
                      <a:pt x="7" y="11"/>
                    </a:lnTo>
                    <a:lnTo>
                      <a:pt x="4" y="11"/>
                    </a:lnTo>
                    <a:lnTo>
                      <a:pt x="6" y="4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9" y="89"/>
                    </a:lnTo>
                    <a:lnTo>
                      <a:pt x="0" y="89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56"/>
              <p:cNvSpPr>
                <a:spLocks/>
              </p:cNvSpPr>
              <p:nvPr/>
            </p:nvSpPr>
            <p:spPr bwMode="auto">
              <a:xfrm>
                <a:off x="952" y="2091"/>
                <a:ext cx="17" cy="89"/>
              </a:xfrm>
              <a:custGeom>
                <a:avLst/>
                <a:gdLst>
                  <a:gd name="T0" fmla="*/ 7 w 17"/>
                  <a:gd name="T1" fmla="*/ 14 h 89"/>
                  <a:gd name="T2" fmla="*/ 7 w 17"/>
                  <a:gd name="T3" fmla="*/ 11 h 89"/>
                  <a:gd name="T4" fmla="*/ 4 w 17"/>
                  <a:gd name="T5" fmla="*/ 11 h 89"/>
                  <a:gd name="T6" fmla="*/ 6 w 17"/>
                  <a:gd name="T7" fmla="*/ 4 h 89"/>
                  <a:gd name="T8" fmla="*/ 9 w 17"/>
                  <a:gd name="T9" fmla="*/ 0 h 89"/>
                  <a:gd name="T10" fmla="*/ 17 w 17"/>
                  <a:gd name="T11" fmla="*/ 0 h 89"/>
                  <a:gd name="T12" fmla="*/ 9 w 17"/>
                  <a:gd name="T13" fmla="*/ 89 h 89"/>
                  <a:gd name="T14" fmla="*/ 0 w 17"/>
                  <a:gd name="T15" fmla="*/ 89 h 89"/>
                  <a:gd name="T16" fmla="*/ 7 w 17"/>
                  <a:gd name="T17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9">
                    <a:moveTo>
                      <a:pt x="7" y="14"/>
                    </a:moveTo>
                    <a:lnTo>
                      <a:pt x="7" y="11"/>
                    </a:lnTo>
                    <a:lnTo>
                      <a:pt x="4" y="11"/>
                    </a:lnTo>
                    <a:lnTo>
                      <a:pt x="6" y="4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9" y="89"/>
                    </a:lnTo>
                    <a:lnTo>
                      <a:pt x="0" y="89"/>
                    </a:lnTo>
                    <a:lnTo>
                      <a:pt x="7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57"/>
              <p:cNvSpPr>
                <a:spLocks noEditPoints="1"/>
              </p:cNvSpPr>
              <p:nvPr/>
            </p:nvSpPr>
            <p:spPr bwMode="auto">
              <a:xfrm>
                <a:off x="967" y="2092"/>
                <a:ext cx="33" cy="92"/>
              </a:xfrm>
              <a:custGeom>
                <a:avLst/>
                <a:gdLst>
                  <a:gd name="T0" fmla="*/ 6 w 21"/>
                  <a:gd name="T1" fmla="*/ 5 h 59"/>
                  <a:gd name="T2" fmla="*/ 10 w 21"/>
                  <a:gd name="T3" fmla="*/ 1 h 59"/>
                  <a:gd name="T4" fmla="*/ 18 w 21"/>
                  <a:gd name="T5" fmla="*/ 2 h 59"/>
                  <a:gd name="T6" fmla="*/ 21 w 21"/>
                  <a:gd name="T7" fmla="*/ 7 h 59"/>
                  <a:gd name="T8" fmla="*/ 16 w 21"/>
                  <a:gd name="T9" fmla="*/ 54 h 59"/>
                  <a:gd name="T10" fmla="*/ 12 w 21"/>
                  <a:gd name="T11" fmla="*/ 59 h 59"/>
                  <a:gd name="T12" fmla="*/ 4 w 21"/>
                  <a:gd name="T13" fmla="*/ 58 h 59"/>
                  <a:gd name="T14" fmla="*/ 1 w 21"/>
                  <a:gd name="T15" fmla="*/ 52 h 59"/>
                  <a:gd name="T16" fmla="*/ 6 w 21"/>
                  <a:gd name="T17" fmla="*/ 5 h 59"/>
                  <a:gd name="T18" fmla="*/ 15 w 21"/>
                  <a:gd name="T19" fmla="*/ 9 h 59"/>
                  <a:gd name="T20" fmla="*/ 11 w 21"/>
                  <a:gd name="T21" fmla="*/ 8 h 59"/>
                  <a:gd name="T22" fmla="*/ 9 w 21"/>
                  <a:gd name="T23" fmla="*/ 27 h 59"/>
                  <a:gd name="T24" fmla="*/ 15 w 21"/>
                  <a:gd name="T25" fmla="*/ 13 h 59"/>
                  <a:gd name="T26" fmla="*/ 15 w 21"/>
                  <a:gd name="T27" fmla="*/ 9 h 59"/>
                  <a:gd name="T28" fmla="*/ 6 w 21"/>
                  <a:gd name="T29" fmla="*/ 50 h 59"/>
                  <a:gd name="T30" fmla="*/ 11 w 21"/>
                  <a:gd name="T31" fmla="*/ 51 h 59"/>
                  <a:gd name="T32" fmla="*/ 13 w 21"/>
                  <a:gd name="T33" fmla="*/ 32 h 59"/>
                  <a:gd name="T34" fmla="*/ 7 w 21"/>
                  <a:gd name="T35" fmla="*/ 45 h 59"/>
                  <a:gd name="T36" fmla="*/ 6 w 21"/>
                  <a:gd name="T37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59">
                    <a:moveTo>
                      <a:pt x="6" y="5"/>
                    </a:moveTo>
                    <a:cubicBezTo>
                      <a:pt x="6" y="2"/>
                      <a:pt x="8" y="0"/>
                      <a:pt x="10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1" y="4"/>
                      <a:pt x="21" y="7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5" y="57"/>
                      <a:pt x="14" y="59"/>
                      <a:pt x="12" y="59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2" y="57"/>
                      <a:pt x="0" y="55"/>
                      <a:pt x="1" y="52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15" y="9"/>
                    </a:moveTo>
                    <a:cubicBezTo>
                      <a:pt x="11" y="8"/>
                      <a:pt x="11" y="8"/>
                      <a:pt x="11" y="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9"/>
                      <a:pt x="15" y="9"/>
                      <a:pt x="15" y="9"/>
                    </a:cubicBezTo>
                    <a:moveTo>
                      <a:pt x="6" y="50"/>
                    </a:moveTo>
                    <a:cubicBezTo>
                      <a:pt x="11" y="51"/>
                      <a:pt x="11" y="51"/>
                      <a:pt x="11" y="5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50"/>
                      <a:pt x="6" y="50"/>
                      <a:pt x="6" y="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58"/>
              <p:cNvSpPr>
                <a:spLocks/>
              </p:cNvSpPr>
              <p:nvPr/>
            </p:nvSpPr>
            <p:spPr bwMode="auto">
              <a:xfrm>
                <a:off x="787" y="2472"/>
                <a:ext cx="79" cy="110"/>
              </a:xfrm>
              <a:custGeom>
                <a:avLst/>
                <a:gdLst>
                  <a:gd name="T0" fmla="*/ 48 w 50"/>
                  <a:gd name="T1" fmla="*/ 40 h 71"/>
                  <a:gd name="T2" fmla="*/ 22 w 50"/>
                  <a:gd name="T3" fmla="*/ 68 h 71"/>
                  <a:gd name="T4" fmla="*/ 2 w 50"/>
                  <a:gd name="T5" fmla="*/ 31 h 71"/>
                  <a:gd name="T6" fmla="*/ 29 w 50"/>
                  <a:gd name="T7" fmla="*/ 2 h 71"/>
                  <a:gd name="T8" fmla="*/ 48 w 50"/>
                  <a:gd name="T9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1">
                    <a:moveTo>
                      <a:pt x="48" y="40"/>
                    </a:moveTo>
                    <a:cubicBezTo>
                      <a:pt x="47" y="59"/>
                      <a:pt x="34" y="71"/>
                      <a:pt x="22" y="68"/>
                    </a:cubicBezTo>
                    <a:cubicBezTo>
                      <a:pt x="9" y="66"/>
                      <a:pt x="0" y="49"/>
                      <a:pt x="2" y="31"/>
                    </a:cubicBezTo>
                    <a:cubicBezTo>
                      <a:pt x="4" y="13"/>
                      <a:pt x="16" y="0"/>
                      <a:pt x="29" y="2"/>
                    </a:cubicBezTo>
                    <a:cubicBezTo>
                      <a:pt x="41" y="5"/>
                      <a:pt x="50" y="22"/>
                      <a:pt x="48" y="4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59"/>
              <p:cNvSpPr>
                <a:spLocks/>
              </p:cNvSpPr>
              <p:nvPr/>
            </p:nvSpPr>
            <p:spPr bwMode="auto">
              <a:xfrm>
                <a:off x="880" y="2489"/>
                <a:ext cx="79" cy="114"/>
              </a:xfrm>
              <a:custGeom>
                <a:avLst/>
                <a:gdLst>
                  <a:gd name="T0" fmla="*/ 49 w 51"/>
                  <a:gd name="T1" fmla="*/ 42 h 73"/>
                  <a:gd name="T2" fmla="*/ 22 w 51"/>
                  <a:gd name="T3" fmla="*/ 70 h 73"/>
                  <a:gd name="T4" fmla="*/ 1 w 51"/>
                  <a:gd name="T5" fmla="*/ 32 h 73"/>
                  <a:gd name="T6" fmla="*/ 29 w 51"/>
                  <a:gd name="T7" fmla="*/ 3 h 73"/>
                  <a:gd name="T8" fmla="*/ 49 w 51"/>
                  <a:gd name="T9" fmla="*/ 4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73">
                    <a:moveTo>
                      <a:pt x="49" y="42"/>
                    </a:moveTo>
                    <a:cubicBezTo>
                      <a:pt x="47" y="60"/>
                      <a:pt x="35" y="73"/>
                      <a:pt x="22" y="70"/>
                    </a:cubicBezTo>
                    <a:cubicBezTo>
                      <a:pt x="9" y="67"/>
                      <a:pt x="0" y="50"/>
                      <a:pt x="1" y="32"/>
                    </a:cubicBezTo>
                    <a:cubicBezTo>
                      <a:pt x="3" y="13"/>
                      <a:pt x="16" y="0"/>
                      <a:pt x="29" y="3"/>
                    </a:cubicBezTo>
                    <a:cubicBezTo>
                      <a:pt x="42" y="6"/>
                      <a:pt x="51" y="23"/>
                      <a:pt x="49" y="42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60"/>
              <p:cNvSpPr>
                <a:spLocks/>
              </p:cNvSpPr>
              <p:nvPr/>
            </p:nvSpPr>
            <p:spPr bwMode="auto">
              <a:xfrm>
                <a:off x="1774" y="2100"/>
                <a:ext cx="285" cy="386"/>
              </a:xfrm>
              <a:custGeom>
                <a:avLst/>
                <a:gdLst>
                  <a:gd name="T0" fmla="*/ 36 w 285"/>
                  <a:gd name="T1" fmla="*/ 0 h 386"/>
                  <a:gd name="T2" fmla="*/ 285 w 285"/>
                  <a:gd name="T3" fmla="*/ 30 h 386"/>
                  <a:gd name="T4" fmla="*/ 249 w 285"/>
                  <a:gd name="T5" fmla="*/ 386 h 386"/>
                  <a:gd name="T6" fmla="*/ 0 w 285"/>
                  <a:gd name="T7" fmla="*/ 343 h 386"/>
                  <a:gd name="T8" fmla="*/ 36 w 285"/>
                  <a:gd name="T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386">
                    <a:moveTo>
                      <a:pt x="36" y="0"/>
                    </a:moveTo>
                    <a:lnTo>
                      <a:pt x="285" y="30"/>
                    </a:lnTo>
                    <a:lnTo>
                      <a:pt x="249" y="386"/>
                    </a:lnTo>
                    <a:lnTo>
                      <a:pt x="0" y="343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00AB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61"/>
              <p:cNvSpPr>
                <a:spLocks/>
              </p:cNvSpPr>
              <p:nvPr/>
            </p:nvSpPr>
            <p:spPr bwMode="auto">
              <a:xfrm>
                <a:off x="1502" y="2067"/>
                <a:ext cx="267" cy="370"/>
              </a:xfrm>
              <a:custGeom>
                <a:avLst/>
                <a:gdLst>
                  <a:gd name="T0" fmla="*/ 36 w 267"/>
                  <a:gd name="T1" fmla="*/ 0 h 370"/>
                  <a:gd name="T2" fmla="*/ 267 w 267"/>
                  <a:gd name="T3" fmla="*/ 27 h 370"/>
                  <a:gd name="T4" fmla="*/ 231 w 267"/>
                  <a:gd name="T5" fmla="*/ 370 h 370"/>
                  <a:gd name="T6" fmla="*/ 0 w 267"/>
                  <a:gd name="T7" fmla="*/ 331 h 370"/>
                  <a:gd name="T8" fmla="*/ 36 w 267"/>
                  <a:gd name="T9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370">
                    <a:moveTo>
                      <a:pt x="36" y="0"/>
                    </a:moveTo>
                    <a:lnTo>
                      <a:pt x="267" y="27"/>
                    </a:lnTo>
                    <a:lnTo>
                      <a:pt x="231" y="370"/>
                    </a:lnTo>
                    <a:lnTo>
                      <a:pt x="0" y="33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62"/>
              <p:cNvSpPr>
                <a:spLocks/>
              </p:cNvSpPr>
              <p:nvPr/>
            </p:nvSpPr>
            <p:spPr bwMode="auto">
              <a:xfrm>
                <a:off x="1408" y="2459"/>
                <a:ext cx="601" cy="1002"/>
              </a:xfrm>
              <a:custGeom>
                <a:avLst/>
                <a:gdLst>
                  <a:gd name="T0" fmla="*/ 88 w 601"/>
                  <a:gd name="T1" fmla="*/ 0 h 1002"/>
                  <a:gd name="T2" fmla="*/ 601 w 601"/>
                  <a:gd name="T3" fmla="*/ 91 h 1002"/>
                  <a:gd name="T4" fmla="*/ 507 w 601"/>
                  <a:gd name="T5" fmla="*/ 1002 h 1002"/>
                  <a:gd name="T6" fmla="*/ 0 w 601"/>
                  <a:gd name="T7" fmla="*/ 849 h 1002"/>
                  <a:gd name="T8" fmla="*/ 88 w 601"/>
                  <a:gd name="T9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1002">
                    <a:moveTo>
                      <a:pt x="88" y="0"/>
                    </a:moveTo>
                    <a:lnTo>
                      <a:pt x="601" y="91"/>
                    </a:lnTo>
                    <a:lnTo>
                      <a:pt x="507" y="1002"/>
                    </a:lnTo>
                    <a:lnTo>
                      <a:pt x="0" y="849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63"/>
              <p:cNvSpPr>
                <a:spLocks/>
              </p:cNvSpPr>
              <p:nvPr/>
            </p:nvSpPr>
            <p:spPr bwMode="auto">
              <a:xfrm>
                <a:off x="1541" y="1699"/>
                <a:ext cx="560" cy="392"/>
              </a:xfrm>
              <a:custGeom>
                <a:avLst/>
                <a:gdLst>
                  <a:gd name="T0" fmla="*/ 272 w 560"/>
                  <a:gd name="T1" fmla="*/ 362 h 392"/>
                  <a:gd name="T2" fmla="*/ 349 w 560"/>
                  <a:gd name="T3" fmla="*/ 371 h 392"/>
                  <a:gd name="T4" fmla="*/ 522 w 560"/>
                  <a:gd name="T5" fmla="*/ 392 h 392"/>
                  <a:gd name="T6" fmla="*/ 560 w 560"/>
                  <a:gd name="T7" fmla="*/ 34 h 392"/>
                  <a:gd name="T8" fmla="*/ 386 w 560"/>
                  <a:gd name="T9" fmla="*/ 23 h 392"/>
                  <a:gd name="T10" fmla="*/ 308 w 560"/>
                  <a:gd name="T11" fmla="*/ 19 h 392"/>
                  <a:gd name="T12" fmla="*/ 35 w 560"/>
                  <a:gd name="T13" fmla="*/ 0 h 392"/>
                  <a:gd name="T14" fmla="*/ 0 w 560"/>
                  <a:gd name="T15" fmla="*/ 331 h 392"/>
                  <a:gd name="T16" fmla="*/ 272 w 560"/>
                  <a:gd name="T17" fmla="*/ 36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0" h="392">
                    <a:moveTo>
                      <a:pt x="272" y="362"/>
                    </a:moveTo>
                    <a:lnTo>
                      <a:pt x="349" y="371"/>
                    </a:lnTo>
                    <a:lnTo>
                      <a:pt x="522" y="392"/>
                    </a:lnTo>
                    <a:lnTo>
                      <a:pt x="560" y="34"/>
                    </a:lnTo>
                    <a:lnTo>
                      <a:pt x="386" y="23"/>
                    </a:lnTo>
                    <a:lnTo>
                      <a:pt x="308" y="19"/>
                    </a:lnTo>
                    <a:lnTo>
                      <a:pt x="35" y="0"/>
                    </a:lnTo>
                    <a:lnTo>
                      <a:pt x="0" y="331"/>
                    </a:lnTo>
                    <a:lnTo>
                      <a:pt x="272" y="362"/>
                    </a:lnTo>
                    <a:close/>
                  </a:path>
                </a:pathLst>
              </a:custGeom>
              <a:solidFill>
                <a:srgbClr val="FED6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64"/>
              <p:cNvSpPr>
                <a:spLocks/>
              </p:cNvSpPr>
              <p:nvPr/>
            </p:nvSpPr>
            <p:spPr bwMode="auto">
              <a:xfrm>
                <a:off x="1599" y="1390"/>
                <a:ext cx="536" cy="100"/>
              </a:xfrm>
              <a:custGeom>
                <a:avLst/>
                <a:gdLst>
                  <a:gd name="T0" fmla="*/ 275 w 536"/>
                  <a:gd name="T1" fmla="*/ 90 h 100"/>
                  <a:gd name="T2" fmla="*/ 352 w 536"/>
                  <a:gd name="T3" fmla="*/ 93 h 100"/>
                  <a:gd name="T4" fmla="*/ 527 w 536"/>
                  <a:gd name="T5" fmla="*/ 100 h 100"/>
                  <a:gd name="T6" fmla="*/ 536 w 536"/>
                  <a:gd name="T7" fmla="*/ 12 h 100"/>
                  <a:gd name="T8" fmla="*/ 361 w 536"/>
                  <a:gd name="T9" fmla="*/ 7 h 100"/>
                  <a:gd name="T10" fmla="*/ 283 w 536"/>
                  <a:gd name="T11" fmla="*/ 6 h 100"/>
                  <a:gd name="T12" fmla="*/ 9 w 536"/>
                  <a:gd name="T13" fmla="*/ 0 h 100"/>
                  <a:gd name="T14" fmla="*/ 0 w 536"/>
                  <a:gd name="T15" fmla="*/ 81 h 100"/>
                  <a:gd name="T16" fmla="*/ 275 w 536"/>
                  <a:gd name="T17" fmla="*/ 9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100">
                    <a:moveTo>
                      <a:pt x="275" y="90"/>
                    </a:moveTo>
                    <a:lnTo>
                      <a:pt x="352" y="93"/>
                    </a:lnTo>
                    <a:lnTo>
                      <a:pt x="527" y="100"/>
                    </a:lnTo>
                    <a:lnTo>
                      <a:pt x="536" y="12"/>
                    </a:lnTo>
                    <a:lnTo>
                      <a:pt x="361" y="7"/>
                    </a:lnTo>
                    <a:lnTo>
                      <a:pt x="283" y="6"/>
                    </a:lnTo>
                    <a:lnTo>
                      <a:pt x="9" y="0"/>
                    </a:lnTo>
                    <a:lnTo>
                      <a:pt x="0" y="81"/>
                    </a:lnTo>
                    <a:lnTo>
                      <a:pt x="275" y="90"/>
                    </a:lnTo>
                    <a:close/>
                  </a:path>
                </a:pathLst>
              </a:custGeom>
              <a:solidFill>
                <a:srgbClr val="932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65"/>
              <p:cNvSpPr>
                <a:spLocks/>
              </p:cNvSpPr>
              <p:nvPr/>
            </p:nvSpPr>
            <p:spPr bwMode="auto">
              <a:xfrm>
                <a:off x="1580" y="1515"/>
                <a:ext cx="83" cy="146"/>
              </a:xfrm>
              <a:custGeom>
                <a:avLst/>
                <a:gdLst>
                  <a:gd name="T0" fmla="*/ 83 w 83"/>
                  <a:gd name="T1" fmla="*/ 3 h 146"/>
                  <a:gd name="T2" fmla="*/ 14 w 83"/>
                  <a:gd name="T3" fmla="*/ 0 h 146"/>
                  <a:gd name="T4" fmla="*/ 0 w 83"/>
                  <a:gd name="T5" fmla="*/ 142 h 146"/>
                  <a:gd name="T6" fmla="*/ 67 w 83"/>
                  <a:gd name="T7" fmla="*/ 146 h 146"/>
                  <a:gd name="T8" fmla="*/ 83 w 83"/>
                  <a:gd name="T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46">
                    <a:moveTo>
                      <a:pt x="83" y="3"/>
                    </a:moveTo>
                    <a:lnTo>
                      <a:pt x="14" y="0"/>
                    </a:lnTo>
                    <a:lnTo>
                      <a:pt x="0" y="142"/>
                    </a:lnTo>
                    <a:lnTo>
                      <a:pt x="67" y="146"/>
                    </a:lnTo>
                    <a:lnTo>
                      <a:pt x="83" y="3"/>
                    </a:lnTo>
                    <a:close/>
                  </a:path>
                </a:pathLst>
              </a:custGeom>
              <a:solidFill>
                <a:srgbClr val="FF5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66"/>
              <p:cNvSpPr>
                <a:spLocks/>
              </p:cNvSpPr>
              <p:nvPr/>
            </p:nvSpPr>
            <p:spPr bwMode="auto">
              <a:xfrm>
                <a:off x="1877" y="1527"/>
                <a:ext cx="244" cy="162"/>
              </a:xfrm>
              <a:custGeom>
                <a:avLst/>
                <a:gdLst>
                  <a:gd name="T0" fmla="*/ 0 w 244"/>
                  <a:gd name="T1" fmla="*/ 148 h 162"/>
                  <a:gd name="T2" fmla="*/ 229 w 244"/>
                  <a:gd name="T3" fmla="*/ 162 h 162"/>
                  <a:gd name="T4" fmla="*/ 244 w 244"/>
                  <a:gd name="T5" fmla="*/ 9 h 162"/>
                  <a:gd name="T6" fmla="*/ 16 w 244"/>
                  <a:gd name="T7" fmla="*/ 0 h 162"/>
                  <a:gd name="T8" fmla="*/ 0 w 244"/>
                  <a:gd name="T9" fmla="*/ 14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4" h="162">
                    <a:moveTo>
                      <a:pt x="0" y="148"/>
                    </a:moveTo>
                    <a:lnTo>
                      <a:pt x="229" y="162"/>
                    </a:lnTo>
                    <a:lnTo>
                      <a:pt x="244" y="9"/>
                    </a:lnTo>
                    <a:lnTo>
                      <a:pt x="16" y="0"/>
                    </a:lnTo>
                    <a:lnTo>
                      <a:pt x="0" y="148"/>
                    </a:lnTo>
                    <a:close/>
                  </a:path>
                </a:pathLst>
              </a:custGeom>
              <a:solidFill>
                <a:srgbClr val="C3E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67"/>
              <p:cNvSpPr>
                <a:spLocks/>
              </p:cNvSpPr>
              <p:nvPr/>
            </p:nvSpPr>
            <p:spPr bwMode="auto">
              <a:xfrm>
                <a:off x="1680" y="1518"/>
                <a:ext cx="179" cy="154"/>
              </a:xfrm>
              <a:custGeom>
                <a:avLst/>
                <a:gdLst>
                  <a:gd name="T0" fmla="*/ 0 w 179"/>
                  <a:gd name="T1" fmla="*/ 145 h 154"/>
                  <a:gd name="T2" fmla="*/ 163 w 179"/>
                  <a:gd name="T3" fmla="*/ 154 h 154"/>
                  <a:gd name="T4" fmla="*/ 179 w 179"/>
                  <a:gd name="T5" fmla="*/ 8 h 154"/>
                  <a:gd name="T6" fmla="*/ 16 w 179"/>
                  <a:gd name="T7" fmla="*/ 0 h 154"/>
                  <a:gd name="T8" fmla="*/ 0 w 179"/>
                  <a:gd name="T9" fmla="*/ 14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54">
                    <a:moveTo>
                      <a:pt x="0" y="145"/>
                    </a:moveTo>
                    <a:lnTo>
                      <a:pt x="163" y="154"/>
                    </a:lnTo>
                    <a:lnTo>
                      <a:pt x="179" y="8"/>
                    </a:lnTo>
                    <a:lnTo>
                      <a:pt x="16" y="0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14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68"/>
              <p:cNvSpPr>
                <a:spLocks/>
              </p:cNvSpPr>
              <p:nvPr/>
            </p:nvSpPr>
            <p:spPr bwMode="auto">
              <a:xfrm>
                <a:off x="1818" y="1875"/>
                <a:ext cx="134" cy="25"/>
              </a:xfrm>
              <a:custGeom>
                <a:avLst/>
                <a:gdLst>
                  <a:gd name="T0" fmla="*/ 2 w 134"/>
                  <a:gd name="T1" fmla="*/ 0 h 25"/>
                  <a:gd name="T2" fmla="*/ 0 w 134"/>
                  <a:gd name="T3" fmla="*/ 13 h 25"/>
                  <a:gd name="T4" fmla="*/ 133 w 134"/>
                  <a:gd name="T5" fmla="*/ 25 h 25"/>
                  <a:gd name="T6" fmla="*/ 134 w 134"/>
                  <a:gd name="T7" fmla="*/ 13 h 25"/>
                  <a:gd name="T8" fmla="*/ 2 w 13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5">
                    <a:moveTo>
                      <a:pt x="2" y="0"/>
                    </a:moveTo>
                    <a:lnTo>
                      <a:pt x="0" y="13"/>
                    </a:lnTo>
                    <a:lnTo>
                      <a:pt x="133" y="25"/>
                    </a:lnTo>
                    <a:lnTo>
                      <a:pt x="134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69"/>
              <p:cNvSpPr>
                <a:spLocks/>
              </p:cNvSpPr>
              <p:nvPr/>
            </p:nvSpPr>
            <p:spPr bwMode="auto">
              <a:xfrm>
                <a:off x="1710" y="1866"/>
                <a:ext cx="95" cy="20"/>
              </a:xfrm>
              <a:custGeom>
                <a:avLst/>
                <a:gdLst>
                  <a:gd name="T0" fmla="*/ 95 w 95"/>
                  <a:gd name="T1" fmla="*/ 20 h 20"/>
                  <a:gd name="T2" fmla="*/ 95 w 95"/>
                  <a:gd name="T3" fmla="*/ 8 h 20"/>
                  <a:gd name="T4" fmla="*/ 2 w 95"/>
                  <a:gd name="T5" fmla="*/ 0 h 20"/>
                  <a:gd name="T6" fmla="*/ 0 w 95"/>
                  <a:gd name="T7" fmla="*/ 12 h 20"/>
                  <a:gd name="T8" fmla="*/ 95 w 95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0">
                    <a:moveTo>
                      <a:pt x="95" y="20"/>
                    </a:moveTo>
                    <a:lnTo>
                      <a:pt x="95" y="8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95" y="2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70"/>
              <p:cNvSpPr>
                <a:spLocks/>
              </p:cNvSpPr>
              <p:nvPr/>
            </p:nvSpPr>
            <p:spPr bwMode="auto">
              <a:xfrm>
                <a:off x="1604" y="1802"/>
                <a:ext cx="423" cy="47"/>
              </a:xfrm>
              <a:custGeom>
                <a:avLst/>
                <a:gdLst>
                  <a:gd name="T0" fmla="*/ 423 w 423"/>
                  <a:gd name="T1" fmla="*/ 34 h 47"/>
                  <a:gd name="T2" fmla="*/ 1 w 423"/>
                  <a:gd name="T3" fmla="*/ 0 h 47"/>
                  <a:gd name="T4" fmla="*/ 0 w 423"/>
                  <a:gd name="T5" fmla="*/ 12 h 47"/>
                  <a:gd name="T6" fmla="*/ 422 w 423"/>
                  <a:gd name="T7" fmla="*/ 47 h 47"/>
                  <a:gd name="T8" fmla="*/ 423 w 423"/>
                  <a:gd name="T9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3" h="47">
                    <a:moveTo>
                      <a:pt x="423" y="34"/>
                    </a:moveTo>
                    <a:lnTo>
                      <a:pt x="1" y="0"/>
                    </a:lnTo>
                    <a:lnTo>
                      <a:pt x="0" y="12"/>
                    </a:lnTo>
                    <a:lnTo>
                      <a:pt x="422" y="47"/>
                    </a:lnTo>
                    <a:lnTo>
                      <a:pt x="423" y="3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71"/>
              <p:cNvSpPr>
                <a:spLocks/>
              </p:cNvSpPr>
              <p:nvPr/>
            </p:nvSpPr>
            <p:spPr bwMode="auto">
              <a:xfrm>
                <a:off x="1599" y="1856"/>
                <a:ext cx="99" cy="21"/>
              </a:xfrm>
              <a:custGeom>
                <a:avLst/>
                <a:gdLst>
                  <a:gd name="T0" fmla="*/ 99 w 99"/>
                  <a:gd name="T1" fmla="*/ 8 h 21"/>
                  <a:gd name="T2" fmla="*/ 0 w 99"/>
                  <a:gd name="T3" fmla="*/ 0 h 21"/>
                  <a:gd name="T4" fmla="*/ 0 w 99"/>
                  <a:gd name="T5" fmla="*/ 11 h 21"/>
                  <a:gd name="T6" fmla="*/ 99 w 99"/>
                  <a:gd name="T7" fmla="*/ 21 h 21"/>
                  <a:gd name="T8" fmla="*/ 99 w 99"/>
                  <a:gd name="T9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1">
                    <a:moveTo>
                      <a:pt x="99" y="8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99" y="21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72"/>
              <p:cNvSpPr>
                <a:spLocks/>
              </p:cNvSpPr>
              <p:nvPr/>
            </p:nvSpPr>
            <p:spPr bwMode="auto">
              <a:xfrm>
                <a:off x="1710" y="1755"/>
                <a:ext cx="116" cy="20"/>
              </a:xfrm>
              <a:custGeom>
                <a:avLst/>
                <a:gdLst>
                  <a:gd name="T0" fmla="*/ 2 w 116"/>
                  <a:gd name="T1" fmla="*/ 0 h 20"/>
                  <a:gd name="T2" fmla="*/ 0 w 116"/>
                  <a:gd name="T3" fmla="*/ 12 h 20"/>
                  <a:gd name="T4" fmla="*/ 114 w 116"/>
                  <a:gd name="T5" fmla="*/ 20 h 20"/>
                  <a:gd name="T6" fmla="*/ 116 w 116"/>
                  <a:gd name="T7" fmla="*/ 9 h 20"/>
                  <a:gd name="T8" fmla="*/ 2 w 116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2" y="0"/>
                    </a:moveTo>
                    <a:lnTo>
                      <a:pt x="0" y="12"/>
                    </a:lnTo>
                    <a:lnTo>
                      <a:pt x="114" y="20"/>
                    </a:lnTo>
                    <a:lnTo>
                      <a:pt x="116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73"/>
              <p:cNvSpPr>
                <a:spLocks/>
              </p:cNvSpPr>
              <p:nvPr/>
            </p:nvSpPr>
            <p:spPr bwMode="auto">
              <a:xfrm>
                <a:off x="1610" y="1747"/>
                <a:ext cx="78" cy="19"/>
              </a:xfrm>
              <a:custGeom>
                <a:avLst/>
                <a:gdLst>
                  <a:gd name="T0" fmla="*/ 78 w 78"/>
                  <a:gd name="T1" fmla="*/ 6 h 19"/>
                  <a:gd name="T2" fmla="*/ 2 w 78"/>
                  <a:gd name="T3" fmla="*/ 0 h 19"/>
                  <a:gd name="T4" fmla="*/ 0 w 78"/>
                  <a:gd name="T5" fmla="*/ 13 h 19"/>
                  <a:gd name="T6" fmla="*/ 77 w 78"/>
                  <a:gd name="T7" fmla="*/ 19 h 19"/>
                  <a:gd name="T8" fmla="*/ 78 w 78"/>
                  <a:gd name="T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9">
                    <a:moveTo>
                      <a:pt x="78" y="6"/>
                    </a:moveTo>
                    <a:lnTo>
                      <a:pt x="2" y="0"/>
                    </a:lnTo>
                    <a:lnTo>
                      <a:pt x="0" y="13"/>
                    </a:lnTo>
                    <a:lnTo>
                      <a:pt x="77" y="19"/>
                    </a:lnTo>
                    <a:lnTo>
                      <a:pt x="78" y="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74"/>
              <p:cNvSpPr>
                <a:spLocks/>
              </p:cNvSpPr>
              <p:nvPr/>
            </p:nvSpPr>
            <p:spPr bwMode="auto">
              <a:xfrm>
                <a:off x="1668" y="1972"/>
                <a:ext cx="273" cy="42"/>
              </a:xfrm>
              <a:custGeom>
                <a:avLst/>
                <a:gdLst>
                  <a:gd name="T0" fmla="*/ 273 w 273"/>
                  <a:gd name="T1" fmla="*/ 42 h 42"/>
                  <a:gd name="T2" fmla="*/ 273 w 273"/>
                  <a:gd name="T3" fmla="*/ 28 h 42"/>
                  <a:gd name="T4" fmla="*/ 1 w 273"/>
                  <a:gd name="T5" fmla="*/ 0 h 42"/>
                  <a:gd name="T6" fmla="*/ 0 w 273"/>
                  <a:gd name="T7" fmla="*/ 12 h 42"/>
                  <a:gd name="T8" fmla="*/ 273 w 273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42">
                    <a:moveTo>
                      <a:pt x="273" y="42"/>
                    </a:moveTo>
                    <a:lnTo>
                      <a:pt x="273" y="28"/>
                    </a:lnTo>
                    <a:lnTo>
                      <a:pt x="1" y="0"/>
                    </a:lnTo>
                    <a:lnTo>
                      <a:pt x="0" y="12"/>
                    </a:lnTo>
                    <a:lnTo>
                      <a:pt x="273" y="4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75"/>
              <p:cNvSpPr>
                <a:spLocks/>
              </p:cNvSpPr>
              <p:nvPr/>
            </p:nvSpPr>
            <p:spPr bwMode="auto">
              <a:xfrm>
                <a:off x="1963" y="1889"/>
                <a:ext cx="71" cy="19"/>
              </a:xfrm>
              <a:custGeom>
                <a:avLst/>
                <a:gdLst>
                  <a:gd name="T0" fmla="*/ 0 w 71"/>
                  <a:gd name="T1" fmla="*/ 13 h 19"/>
                  <a:gd name="T2" fmla="*/ 69 w 71"/>
                  <a:gd name="T3" fmla="*/ 19 h 19"/>
                  <a:gd name="T4" fmla="*/ 71 w 71"/>
                  <a:gd name="T5" fmla="*/ 5 h 19"/>
                  <a:gd name="T6" fmla="*/ 2 w 71"/>
                  <a:gd name="T7" fmla="*/ 0 h 19"/>
                  <a:gd name="T8" fmla="*/ 0 w 71"/>
                  <a:gd name="T9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9">
                    <a:moveTo>
                      <a:pt x="0" y="13"/>
                    </a:moveTo>
                    <a:lnTo>
                      <a:pt x="69" y="19"/>
                    </a:lnTo>
                    <a:lnTo>
                      <a:pt x="71" y="5"/>
                    </a:lnTo>
                    <a:lnTo>
                      <a:pt x="2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76"/>
              <p:cNvSpPr>
                <a:spLocks/>
              </p:cNvSpPr>
              <p:nvPr/>
            </p:nvSpPr>
            <p:spPr bwMode="auto">
              <a:xfrm>
                <a:off x="1593" y="1910"/>
                <a:ext cx="434" cy="54"/>
              </a:xfrm>
              <a:custGeom>
                <a:avLst/>
                <a:gdLst>
                  <a:gd name="T0" fmla="*/ 0 w 434"/>
                  <a:gd name="T1" fmla="*/ 12 h 54"/>
                  <a:gd name="T2" fmla="*/ 434 w 434"/>
                  <a:gd name="T3" fmla="*/ 54 h 54"/>
                  <a:gd name="T4" fmla="*/ 434 w 434"/>
                  <a:gd name="T5" fmla="*/ 42 h 54"/>
                  <a:gd name="T6" fmla="*/ 1 w 434"/>
                  <a:gd name="T7" fmla="*/ 0 h 54"/>
                  <a:gd name="T8" fmla="*/ 0 w 434"/>
                  <a:gd name="T9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54">
                    <a:moveTo>
                      <a:pt x="0" y="12"/>
                    </a:moveTo>
                    <a:lnTo>
                      <a:pt x="434" y="54"/>
                    </a:lnTo>
                    <a:lnTo>
                      <a:pt x="434" y="42"/>
                    </a:lnTo>
                    <a:lnTo>
                      <a:pt x="1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77"/>
              <p:cNvSpPr>
                <a:spLocks/>
              </p:cNvSpPr>
              <p:nvPr/>
            </p:nvSpPr>
            <p:spPr bwMode="auto">
              <a:xfrm>
                <a:off x="1837" y="1764"/>
                <a:ext cx="209" cy="28"/>
              </a:xfrm>
              <a:custGeom>
                <a:avLst/>
                <a:gdLst>
                  <a:gd name="T0" fmla="*/ 1 w 209"/>
                  <a:gd name="T1" fmla="*/ 0 h 28"/>
                  <a:gd name="T2" fmla="*/ 0 w 209"/>
                  <a:gd name="T3" fmla="*/ 13 h 28"/>
                  <a:gd name="T4" fmla="*/ 208 w 209"/>
                  <a:gd name="T5" fmla="*/ 28 h 28"/>
                  <a:gd name="T6" fmla="*/ 209 w 209"/>
                  <a:gd name="T7" fmla="*/ 16 h 28"/>
                  <a:gd name="T8" fmla="*/ 1 w 209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28">
                    <a:moveTo>
                      <a:pt x="1" y="0"/>
                    </a:moveTo>
                    <a:lnTo>
                      <a:pt x="0" y="13"/>
                    </a:lnTo>
                    <a:lnTo>
                      <a:pt x="208" y="28"/>
                    </a:lnTo>
                    <a:lnTo>
                      <a:pt x="209" y="1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78"/>
              <p:cNvSpPr>
                <a:spLocks/>
              </p:cNvSpPr>
              <p:nvPr/>
            </p:nvSpPr>
            <p:spPr bwMode="auto">
              <a:xfrm>
                <a:off x="1587" y="1964"/>
                <a:ext cx="64" cy="19"/>
              </a:xfrm>
              <a:custGeom>
                <a:avLst/>
                <a:gdLst>
                  <a:gd name="T0" fmla="*/ 64 w 64"/>
                  <a:gd name="T1" fmla="*/ 6 h 19"/>
                  <a:gd name="T2" fmla="*/ 1 w 64"/>
                  <a:gd name="T3" fmla="*/ 0 h 19"/>
                  <a:gd name="T4" fmla="*/ 0 w 64"/>
                  <a:gd name="T5" fmla="*/ 11 h 19"/>
                  <a:gd name="T6" fmla="*/ 62 w 64"/>
                  <a:gd name="T7" fmla="*/ 19 h 19"/>
                  <a:gd name="T8" fmla="*/ 64 w 64"/>
                  <a:gd name="T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9">
                    <a:moveTo>
                      <a:pt x="64" y="6"/>
                    </a:moveTo>
                    <a:lnTo>
                      <a:pt x="1" y="0"/>
                    </a:lnTo>
                    <a:lnTo>
                      <a:pt x="0" y="11"/>
                    </a:lnTo>
                    <a:lnTo>
                      <a:pt x="62" y="19"/>
                    </a:lnTo>
                    <a:lnTo>
                      <a:pt x="64" y="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79"/>
              <p:cNvSpPr>
                <a:spLocks/>
              </p:cNvSpPr>
              <p:nvPr/>
            </p:nvSpPr>
            <p:spPr bwMode="auto">
              <a:xfrm>
                <a:off x="1954" y="2002"/>
                <a:ext cx="42" cy="17"/>
              </a:xfrm>
              <a:custGeom>
                <a:avLst/>
                <a:gdLst>
                  <a:gd name="T0" fmla="*/ 0 w 42"/>
                  <a:gd name="T1" fmla="*/ 12 h 17"/>
                  <a:gd name="T2" fmla="*/ 41 w 42"/>
                  <a:gd name="T3" fmla="*/ 17 h 17"/>
                  <a:gd name="T4" fmla="*/ 42 w 42"/>
                  <a:gd name="T5" fmla="*/ 4 h 17"/>
                  <a:gd name="T6" fmla="*/ 2 w 42"/>
                  <a:gd name="T7" fmla="*/ 0 h 17"/>
                  <a:gd name="T8" fmla="*/ 0 w 42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7">
                    <a:moveTo>
                      <a:pt x="0" y="12"/>
                    </a:moveTo>
                    <a:lnTo>
                      <a:pt x="41" y="17"/>
                    </a:lnTo>
                    <a:lnTo>
                      <a:pt x="42" y="4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80"/>
              <p:cNvSpPr>
                <a:spLocks/>
              </p:cNvSpPr>
              <p:nvPr/>
            </p:nvSpPr>
            <p:spPr bwMode="auto">
              <a:xfrm>
                <a:off x="1809" y="2142"/>
                <a:ext cx="218" cy="300"/>
              </a:xfrm>
              <a:custGeom>
                <a:avLst/>
                <a:gdLst>
                  <a:gd name="T0" fmla="*/ 28 w 218"/>
                  <a:gd name="T1" fmla="*/ 0 h 300"/>
                  <a:gd name="T2" fmla="*/ 218 w 218"/>
                  <a:gd name="T3" fmla="*/ 25 h 300"/>
                  <a:gd name="T4" fmla="*/ 190 w 218"/>
                  <a:gd name="T5" fmla="*/ 300 h 300"/>
                  <a:gd name="T6" fmla="*/ 0 w 218"/>
                  <a:gd name="T7" fmla="*/ 269 h 300"/>
                  <a:gd name="T8" fmla="*/ 28 w 218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300">
                    <a:moveTo>
                      <a:pt x="28" y="0"/>
                    </a:moveTo>
                    <a:lnTo>
                      <a:pt x="218" y="25"/>
                    </a:lnTo>
                    <a:lnTo>
                      <a:pt x="190" y="300"/>
                    </a:lnTo>
                    <a:lnTo>
                      <a:pt x="0" y="26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81"/>
              <p:cNvSpPr>
                <a:spLocks/>
              </p:cNvSpPr>
              <p:nvPr/>
            </p:nvSpPr>
            <p:spPr bwMode="auto">
              <a:xfrm>
                <a:off x="2010" y="1568"/>
                <a:ext cx="71" cy="79"/>
              </a:xfrm>
              <a:custGeom>
                <a:avLst/>
                <a:gdLst>
                  <a:gd name="T0" fmla="*/ 1 w 45"/>
                  <a:gd name="T1" fmla="*/ 25 h 51"/>
                  <a:gd name="T2" fmla="*/ 25 w 45"/>
                  <a:gd name="T3" fmla="*/ 1 h 51"/>
                  <a:gd name="T4" fmla="*/ 43 w 45"/>
                  <a:gd name="T5" fmla="*/ 27 h 51"/>
                  <a:gd name="T6" fmla="*/ 19 w 45"/>
                  <a:gd name="T7" fmla="*/ 51 h 51"/>
                  <a:gd name="T8" fmla="*/ 1 w 45"/>
                  <a:gd name="T9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1">
                    <a:moveTo>
                      <a:pt x="1" y="25"/>
                    </a:moveTo>
                    <a:cubicBezTo>
                      <a:pt x="3" y="11"/>
                      <a:pt x="13" y="0"/>
                      <a:pt x="25" y="1"/>
                    </a:cubicBezTo>
                    <a:cubicBezTo>
                      <a:pt x="36" y="1"/>
                      <a:pt x="45" y="13"/>
                      <a:pt x="43" y="27"/>
                    </a:cubicBezTo>
                    <a:cubicBezTo>
                      <a:pt x="42" y="41"/>
                      <a:pt x="31" y="51"/>
                      <a:pt x="19" y="51"/>
                    </a:cubicBezTo>
                    <a:cubicBezTo>
                      <a:pt x="8" y="50"/>
                      <a:pt x="0" y="38"/>
                      <a:pt x="1" y="2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82"/>
              <p:cNvSpPr>
                <a:spLocks/>
              </p:cNvSpPr>
              <p:nvPr/>
            </p:nvSpPr>
            <p:spPr bwMode="auto">
              <a:xfrm>
                <a:off x="1929" y="1565"/>
                <a:ext cx="69" cy="78"/>
              </a:xfrm>
              <a:custGeom>
                <a:avLst/>
                <a:gdLst>
                  <a:gd name="T0" fmla="*/ 1 w 44"/>
                  <a:gd name="T1" fmla="*/ 24 h 50"/>
                  <a:gd name="T2" fmla="*/ 25 w 44"/>
                  <a:gd name="T3" fmla="*/ 0 h 50"/>
                  <a:gd name="T4" fmla="*/ 43 w 44"/>
                  <a:gd name="T5" fmla="*/ 26 h 50"/>
                  <a:gd name="T6" fmla="*/ 19 w 44"/>
                  <a:gd name="T7" fmla="*/ 50 h 50"/>
                  <a:gd name="T8" fmla="*/ 1 w 44"/>
                  <a:gd name="T9" fmla="*/ 2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50">
                    <a:moveTo>
                      <a:pt x="1" y="24"/>
                    </a:moveTo>
                    <a:cubicBezTo>
                      <a:pt x="3" y="10"/>
                      <a:pt x="13" y="0"/>
                      <a:pt x="25" y="0"/>
                    </a:cubicBezTo>
                    <a:cubicBezTo>
                      <a:pt x="36" y="1"/>
                      <a:pt x="44" y="12"/>
                      <a:pt x="43" y="26"/>
                    </a:cubicBezTo>
                    <a:cubicBezTo>
                      <a:pt x="41" y="40"/>
                      <a:pt x="31" y="50"/>
                      <a:pt x="19" y="50"/>
                    </a:cubicBezTo>
                    <a:cubicBezTo>
                      <a:pt x="8" y="49"/>
                      <a:pt x="0" y="38"/>
                      <a:pt x="1" y="2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83"/>
              <p:cNvSpPr>
                <a:spLocks/>
              </p:cNvSpPr>
              <p:nvPr/>
            </p:nvSpPr>
            <p:spPr bwMode="auto">
              <a:xfrm>
                <a:off x="1133" y="3410"/>
                <a:ext cx="150" cy="214"/>
              </a:xfrm>
              <a:custGeom>
                <a:avLst/>
                <a:gdLst>
                  <a:gd name="T0" fmla="*/ 92 w 96"/>
                  <a:gd name="T1" fmla="*/ 83 h 137"/>
                  <a:gd name="T2" fmla="*/ 41 w 96"/>
                  <a:gd name="T3" fmla="*/ 128 h 137"/>
                  <a:gd name="T4" fmla="*/ 3 w 96"/>
                  <a:gd name="T5" fmla="*/ 53 h 137"/>
                  <a:gd name="T6" fmla="*/ 53 w 96"/>
                  <a:gd name="T7" fmla="*/ 8 h 137"/>
                  <a:gd name="T8" fmla="*/ 92 w 96"/>
                  <a:gd name="T9" fmla="*/ 8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37">
                    <a:moveTo>
                      <a:pt x="92" y="83"/>
                    </a:moveTo>
                    <a:cubicBezTo>
                      <a:pt x="89" y="117"/>
                      <a:pt x="66" y="137"/>
                      <a:pt x="41" y="128"/>
                    </a:cubicBezTo>
                    <a:cubicBezTo>
                      <a:pt x="17" y="119"/>
                      <a:pt x="0" y="86"/>
                      <a:pt x="3" y="53"/>
                    </a:cubicBezTo>
                    <a:cubicBezTo>
                      <a:pt x="6" y="20"/>
                      <a:pt x="29" y="0"/>
                      <a:pt x="53" y="8"/>
                    </a:cubicBezTo>
                    <a:cubicBezTo>
                      <a:pt x="78" y="16"/>
                      <a:pt x="96" y="50"/>
                      <a:pt x="92" y="83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84"/>
              <p:cNvSpPr>
                <a:spLocks/>
              </p:cNvSpPr>
              <p:nvPr/>
            </p:nvSpPr>
            <p:spPr bwMode="auto">
              <a:xfrm>
                <a:off x="1261" y="1173"/>
                <a:ext cx="33" cy="40"/>
              </a:xfrm>
              <a:custGeom>
                <a:avLst/>
                <a:gdLst>
                  <a:gd name="T0" fmla="*/ 20 w 21"/>
                  <a:gd name="T1" fmla="*/ 13 h 26"/>
                  <a:gd name="T2" fmla="*/ 9 w 21"/>
                  <a:gd name="T3" fmla="*/ 26 h 26"/>
                  <a:gd name="T4" fmla="*/ 1 w 21"/>
                  <a:gd name="T5" fmla="*/ 13 h 26"/>
                  <a:gd name="T6" fmla="*/ 12 w 21"/>
                  <a:gd name="T7" fmla="*/ 0 h 26"/>
                  <a:gd name="T8" fmla="*/ 20 w 21"/>
                  <a:gd name="T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20" y="13"/>
                    </a:moveTo>
                    <a:cubicBezTo>
                      <a:pt x="20" y="20"/>
                      <a:pt x="15" y="26"/>
                      <a:pt x="9" y="26"/>
                    </a:cubicBezTo>
                    <a:cubicBezTo>
                      <a:pt x="4" y="26"/>
                      <a:pt x="0" y="21"/>
                      <a:pt x="1" y="13"/>
                    </a:cubicBezTo>
                    <a:cubicBezTo>
                      <a:pt x="2" y="6"/>
                      <a:pt x="7" y="0"/>
                      <a:pt x="12" y="0"/>
                    </a:cubicBezTo>
                    <a:cubicBezTo>
                      <a:pt x="17" y="0"/>
                      <a:pt x="21" y="6"/>
                      <a:pt x="20" y="13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85"/>
              <p:cNvSpPr>
                <a:spLocks/>
              </p:cNvSpPr>
              <p:nvPr/>
            </p:nvSpPr>
            <p:spPr bwMode="auto">
              <a:xfrm>
                <a:off x="1333" y="1173"/>
                <a:ext cx="235" cy="39"/>
              </a:xfrm>
              <a:custGeom>
                <a:avLst/>
                <a:gdLst>
                  <a:gd name="T0" fmla="*/ 149 w 150"/>
                  <a:gd name="T1" fmla="*/ 13 h 25"/>
                  <a:gd name="T2" fmla="*/ 138 w 150"/>
                  <a:gd name="T3" fmla="*/ 25 h 25"/>
                  <a:gd name="T4" fmla="*/ 9 w 150"/>
                  <a:gd name="T5" fmla="*/ 25 h 25"/>
                  <a:gd name="T6" fmla="*/ 1 w 150"/>
                  <a:gd name="T7" fmla="*/ 13 h 25"/>
                  <a:gd name="T8" fmla="*/ 12 w 150"/>
                  <a:gd name="T9" fmla="*/ 1 h 25"/>
                  <a:gd name="T10" fmla="*/ 140 w 150"/>
                  <a:gd name="T11" fmla="*/ 0 h 25"/>
                  <a:gd name="T12" fmla="*/ 149 w 150"/>
                  <a:gd name="T1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5">
                    <a:moveTo>
                      <a:pt x="149" y="13"/>
                    </a:moveTo>
                    <a:cubicBezTo>
                      <a:pt x="148" y="20"/>
                      <a:pt x="143" y="25"/>
                      <a:pt x="13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4" y="25"/>
                      <a:pt x="0" y="20"/>
                      <a:pt x="1" y="13"/>
                    </a:cubicBezTo>
                    <a:cubicBezTo>
                      <a:pt x="2" y="6"/>
                      <a:pt x="6" y="1"/>
                      <a:pt x="12" y="1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6" y="0"/>
                      <a:pt x="150" y="6"/>
                      <a:pt x="149" y="13"/>
                    </a:cubicBezTo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86"/>
              <p:cNvSpPr>
                <a:spLocks/>
              </p:cNvSpPr>
              <p:nvPr/>
            </p:nvSpPr>
            <p:spPr bwMode="auto">
              <a:xfrm>
                <a:off x="509" y="1106"/>
                <a:ext cx="948" cy="2252"/>
              </a:xfrm>
              <a:custGeom>
                <a:avLst/>
                <a:gdLst>
                  <a:gd name="T0" fmla="*/ 606 w 606"/>
                  <a:gd name="T1" fmla="*/ 0 h 1443"/>
                  <a:gd name="T2" fmla="*/ 183 w 606"/>
                  <a:gd name="T3" fmla="*/ 7 h 1443"/>
                  <a:gd name="T4" fmla="*/ 144 w 606"/>
                  <a:gd name="T5" fmla="*/ 56 h 1443"/>
                  <a:gd name="T6" fmla="*/ 0 w 606"/>
                  <a:gd name="T7" fmla="*/ 1435 h 1443"/>
                  <a:gd name="T8" fmla="*/ 0 w 606"/>
                  <a:gd name="T9" fmla="*/ 1443 h 1443"/>
                  <a:gd name="T10" fmla="*/ 0 w 606"/>
                  <a:gd name="T11" fmla="*/ 1435 h 1443"/>
                  <a:gd name="T12" fmla="*/ 144 w 606"/>
                  <a:gd name="T13" fmla="*/ 56 h 1443"/>
                  <a:gd name="T14" fmla="*/ 183 w 606"/>
                  <a:gd name="T15" fmla="*/ 7 h 1443"/>
                  <a:gd name="T16" fmla="*/ 606 w 606"/>
                  <a:gd name="T17" fmla="*/ 0 h 1443"/>
                  <a:gd name="T18" fmla="*/ 606 w 606"/>
                  <a:gd name="T19" fmla="*/ 0 h 1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6" h="1443">
                    <a:moveTo>
                      <a:pt x="606" y="0"/>
                    </a:moveTo>
                    <a:cubicBezTo>
                      <a:pt x="183" y="7"/>
                      <a:pt x="183" y="7"/>
                      <a:pt x="183" y="7"/>
                    </a:cubicBezTo>
                    <a:cubicBezTo>
                      <a:pt x="164" y="7"/>
                      <a:pt x="146" y="29"/>
                      <a:pt x="144" y="56"/>
                    </a:cubicBezTo>
                    <a:cubicBezTo>
                      <a:pt x="0" y="1435"/>
                      <a:pt x="0" y="1435"/>
                      <a:pt x="0" y="1435"/>
                    </a:cubicBezTo>
                    <a:cubicBezTo>
                      <a:pt x="0" y="1438"/>
                      <a:pt x="0" y="1440"/>
                      <a:pt x="0" y="1443"/>
                    </a:cubicBezTo>
                    <a:cubicBezTo>
                      <a:pt x="0" y="1440"/>
                      <a:pt x="0" y="1438"/>
                      <a:pt x="0" y="1435"/>
                    </a:cubicBezTo>
                    <a:cubicBezTo>
                      <a:pt x="144" y="56"/>
                      <a:pt x="144" y="56"/>
                      <a:pt x="144" y="56"/>
                    </a:cubicBezTo>
                    <a:cubicBezTo>
                      <a:pt x="146" y="29"/>
                      <a:pt x="164" y="7"/>
                      <a:pt x="183" y="7"/>
                    </a:cubicBezTo>
                    <a:cubicBezTo>
                      <a:pt x="606" y="0"/>
                      <a:pt x="606" y="0"/>
                      <a:pt x="606" y="0"/>
                    </a:cubicBezTo>
                    <a:cubicBezTo>
                      <a:pt x="606" y="0"/>
                      <a:pt x="606" y="0"/>
                      <a:pt x="606" y="0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87"/>
              <p:cNvSpPr>
                <a:spLocks noEditPoints="1"/>
              </p:cNvSpPr>
              <p:nvPr/>
            </p:nvSpPr>
            <p:spPr bwMode="auto">
              <a:xfrm>
                <a:off x="509" y="1106"/>
                <a:ext cx="948" cy="2568"/>
              </a:xfrm>
              <a:custGeom>
                <a:avLst/>
                <a:gdLst>
                  <a:gd name="T0" fmla="*/ 490 w 606"/>
                  <a:gd name="T1" fmla="*/ 69 h 1645"/>
                  <a:gd name="T2" fmla="*/ 482 w 606"/>
                  <a:gd name="T3" fmla="*/ 56 h 1645"/>
                  <a:gd name="T4" fmla="*/ 493 w 606"/>
                  <a:gd name="T5" fmla="*/ 43 h 1645"/>
                  <a:gd name="T6" fmla="*/ 493 w 606"/>
                  <a:gd name="T7" fmla="*/ 43 h 1645"/>
                  <a:gd name="T8" fmla="*/ 501 w 606"/>
                  <a:gd name="T9" fmla="*/ 56 h 1645"/>
                  <a:gd name="T10" fmla="*/ 490 w 606"/>
                  <a:gd name="T11" fmla="*/ 69 h 1645"/>
                  <a:gd name="T12" fmla="*/ 490 w 606"/>
                  <a:gd name="T13" fmla="*/ 69 h 1645"/>
                  <a:gd name="T14" fmla="*/ 606 w 606"/>
                  <a:gd name="T15" fmla="*/ 0 h 1645"/>
                  <a:gd name="T16" fmla="*/ 183 w 606"/>
                  <a:gd name="T17" fmla="*/ 7 h 1645"/>
                  <a:gd name="T18" fmla="*/ 144 w 606"/>
                  <a:gd name="T19" fmla="*/ 56 h 1645"/>
                  <a:gd name="T20" fmla="*/ 0 w 606"/>
                  <a:gd name="T21" fmla="*/ 1435 h 1645"/>
                  <a:gd name="T22" fmla="*/ 0 w 606"/>
                  <a:gd name="T23" fmla="*/ 1443 h 1645"/>
                  <a:gd name="T24" fmla="*/ 28 w 606"/>
                  <a:gd name="T25" fmla="*/ 1496 h 1645"/>
                  <a:gd name="T26" fmla="*/ 435 w 606"/>
                  <a:gd name="T27" fmla="*/ 1645 h 1645"/>
                  <a:gd name="T28" fmla="*/ 440 w 606"/>
                  <a:gd name="T29" fmla="*/ 1604 h 1645"/>
                  <a:gd name="T30" fmla="*/ 402 w 606"/>
                  <a:gd name="T31" fmla="*/ 1529 h 1645"/>
                  <a:gd name="T32" fmla="*/ 442 w 606"/>
                  <a:gd name="T33" fmla="*/ 1483 h 1645"/>
                  <a:gd name="T34" fmla="*/ 452 w 606"/>
                  <a:gd name="T35" fmla="*/ 1484 h 1645"/>
                  <a:gd name="T36" fmla="*/ 458 w 606"/>
                  <a:gd name="T37" fmla="*/ 1431 h 1645"/>
                  <a:gd name="T38" fmla="*/ 65 w 606"/>
                  <a:gd name="T39" fmla="*/ 1307 h 1645"/>
                  <a:gd name="T40" fmla="*/ 189 w 606"/>
                  <a:gd name="T41" fmla="*/ 113 h 1645"/>
                  <a:gd name="T42" fmla="*/ 583 w 606"/>
                  <a:gd name="T43" fmla="*/ 117 h 1645"/>
                  <a:gd name="T44" fmla="*/ 594 w 606"/>
                  <a:gd name="T45" fmla="*/ 117 h 1645"/>
                  <a:gd name="T46" fmla="*/ 599 w 606"/>
                  <a:gd name="T47" fmla="*/ 68 h 1645"/>
                  <a:gd name="T48" fmla="*/ 536 w 606"/>
                  <a:gd name="T49" fmla="*/ 68 h 1645"/>
                  <a:gd name="T50" fmla="*/ 528 w 606"/>
                  <a:gd name="T51" fmla="*/ 56 h 1645"/>
                  <a:gd name="T52" fmla="*/ 539 w 606"/>
                  <a:gd name="T53" fmla="*/ 44 h 1645"/>
                  <a:gd name="T54" fmla="*/ 602 w 606"/>
                  <a:gd name="T55" fmla="*/ 44 h 1645"/>
                  <a:gd name="T56" fmla="*/ 606 w 606"/>
                  <a:gd name="T57" fmla="*/ 0 h 1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06" h="1645">
                    <a:moveTo>
                      <a:pt x="490" y="69"/>
                    </a:moveTo>
                    <a:cubicBezTo>
                      <a:pt x="485" y="69"/>
                      <a:pt x="481" y="63"/>
                      <a:pt x="482" y="56"/>
                    </a:cubicBezTo>
                    <a:cubicBezTo>
                      <a:pt x="483" y="49"/>
                      <a:pt x="488" y="43"/>
                      <a:pt x="493" y="43"/>
                    </a:cubicBezTo>
                    <a:cubicBezTo>
                      <a:pt x="493" y="43"/>
                      <a:pt x="493" y="43"/>
                      <a:pt x="493" y="43"/>
                    </a:cubicBezTo>
                    <a:cubicBezTo>
                      <a:pt x="498" y="43"/>
                      <a:pt x="502" y="49"/>
                      <a:pt x="501" y="56"/>
                    </a:cubicBezTo>
                    <a:cubicBezTo>
                      <a:pt x="501" y="63"/>
                      <a:pt x="496" y="69"/>
                      <a:pt x="490" y="69"/>
                    </a:cubicBezTo>
                    <a:cubicBezTo>
                      <a:pt x="490" y="69"/>
                      <a:pt x="490" y="69"/>
                      <a:pt x="490" y="69"/>
                    </a:cubicBezTo>
                    <a:moveTo>
                      <a:pt x="606" y="0"/>
                    </a:moveTo>
                    <a:cubicBezTo>
                      <a:pt x="183" y="7"/>
                      <a:pt x="183" y="7"/>
                      <a:pt x="183" y="7"/>
                    </a:cubicBezTo>
                    <a:cubicBezTo>
                      <a:pt x="164" y="7"/>
                      <a:pt x="146" y="29"/>
                      <a:pt x="144" y="56"/>
                    </a:cubicBezTo>
                    <a:cubicBezTo>
                      <a:pt x="0" y="1435"/>
                      <a:pt x="0" y="1435"/>
                      <a:pt x="0" y="1435"/>
                    </a:cubicBezTo>
                    <a:cubicBezTo>
                      <a:pt x="0" y="1438"/>
                      <a:pt x="0" y="1440"/>
                      <a:pt x="0" y="1443"/>
                    </a:cubicBezTo>
                    <a:cubicBezTo>
                      <a:pt x="0" y="1467"/>
                      <a:pt x="12" y="1490"/>
                      <a:pt x="28" y="1496"/>
                    </a:cubicBezTo>
                    <a:cubicBezTo>
                      <a:pt x="435" y="1645"/>
                      <a:pt x="435" y="1645"/>
                      <a:pt x="435" y="1645"/>
                    </a:cubicBezTo>
                    <a:cubicBezTo>
                      <a:pt x="440" y="1604"/>
                      <a:pt x="440" y="1604"/>
                      <a:pt x="440" y="1604"/>
                    </a:cubicBezTo>
                    <a:cubicBezTo>
                      <a:pt x="415" y="1595"/>
                      <a:pt x="399" y="1562"/>
                      <a:pt x="402" y="1529"/>
                    </a:cubicBezTo>
                    <a:cubicBezTo>
                      <a:pt x="405" y="1501"/>
                      <a:pt x="422" y="1483"/>
                      <a:pt x="442" y="1483"/>
                    </a:cubicBezTo>
                    <a:cubicBezTo>
                      <a:pt x="445" y="1483"/>
                      <a:pt x="448" y="1483"/>
                      <a:pt x="452" y="1484"/>
                    </a:cubicBezTo>
                    <a:cubicBezTo>
                      <a:pt x="458" y="1431"/>
                      <a:pt x="458" y="1431"/>
                      <a:pt x="458" y="1431"/>
                    </a:cubicBezTo>
                    <a:cubicBezTo>
                      <a:pt x="65" y="1307"/>
                      <a:pt x="65" y="1307"/>
                      <a:pt x="65" y="1307"/>
                    </a:cubicBezTo>
                    <a:cubicBezTo>
                      <a:pt x="189" y="113"/>
                      <a:pt x="189" y="113"/>
                      <a:pt x="189" y="113"/>
                    </a:cubicBezTo>
                    <a:cubicBezTo>
                      <a:pt x="583" y="117"/>
                      <a:pt x="583" y="117"/>
                      <a:pt x="583" y="117"/>
                    </a:cubicBezTo>
                    <a:cubicBezTo>
                      <a:pt x="594" y="117"/>
                      <a:pt x="594" y="117"/>
                      <a:pt x="594" y="117"/>
                    </a:cubicBezTo>
                    <a:cubicBezTo>
                      <a:pt x="599" y="68"/>
                      <a:pt x="599" y="68"/>
                      <a:pt x="599" y="68"/>
                    </a:cubicBezTo>
                    <a:cubicBezTo>
                      <a:pt x="536" y="68"/>
                      <a:pt x="536" y="68"/>
                      <a:pt x="536" y="68"/>
                    </a:cubicBezTo>
                    <a:cubicBezTo>
                      <a:pt x="531" y="68"/>
                      <a:pt x="527" y="63"/>
                      <a:pt x="528" y="56"/>
                    </a:cubicBezTo>
                    <a:cubicBezTo>
                      <a:pt x="529" y="49"/>
                      <a:pt x="533" y="44"/>
                      <a:pt x="539" y="44"/>
                    </a:cubicBezTo>
                    <a:cubicBezTo>
                      <a:pt x="602" y="44"/>
                      <a:pt x="602" y="44"/>
                      <a:pt x="602" y="44"/>
                    </a:cubicBezTo>
                    <a:cubicBezTo>
                      <a:pt x="606" y="0"/>
                      <a:pt x="606" y="0"/>
                      <a:pt x="606" y="0"/>
                    </a:cubicBezTo>
                  </a:path>
                </a:pathLst>
              </a:custGeom>
              <a:solidFill>
                <a:srgbClr val="F3B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88"/>
              <p:cNvSpPr>
                <a:spLocks noEditPoints="1"/>
              </p:cNvSpPr>
              <p:nvPr/>
            </p:nvSpPr>
            <p:spPr bwMode="auto">
              <a:xfrm>
                <a:off x="611" y="1288"/>
                <a:ext cx="827" cy="2052"/>
              </a:xfrm>
              <a:custGeom>
                <a:avLst/>
                <a:gdLst>
                  <a:gd name="T0" fmla="*/ 0 w 827"/>
                  <a:gd name="T1" fmla="*/ 1858 h 2052"/>
                  <a:gd name="T2" fmla="*/ 0 w 827"/>
                  <a:gd name="T3" fmla="*/ 1858 h 2052"/>
                  <a:gd name="T4" fmla="*/ 614 w 827"/>
                  <a:gd name="T5" fmla="*/ 2052 h 2052"/>
                  <a:gd name="T6" fmla="*/ 614 w 827"/>
                  <a:gd name="T7" fmla="*/ 2052 h 2052"/>
                  <a:gd name="T8" fmla="*/ 597 w 827"/>
                  <a:gd name="T9" fmla="*/ 2045 h 2052"/>
                  <a:gd name="T10" fmla="*/ 597 w 827"/>
                  <a:gd name="T11" fmla="*/ 2045 h 2052"/>
                  <a:gd name="T12" fmla="*/ 0 w 827"/>
                  <a:gd name="T13" fmla="*/ 1858 h 2052"/>
                  <a:gd name="T14" fmla="*/ 810 w 827"/>
                  <a:gd name="T15" fmla="*/ 0 h 2052"/>
                  <a:gd name="T16" fmla="*/ 810 w 827"/>
                  <a:gd name="T17" fmla="*/ 0 h 2052"/>
                  <a:gd name="T18" fmla="*/ 827 w 827"/>
                  <a:gd name="T19" fmla="*/ 0 h 2052"/>
                  <a:gd name="T20" fmla="*/ 827 w 827"/>
                  <a:gd name="T21" fmla="*/ 0 h 2052"/>
                  <a:gd name="T22" fmla="*/ 810 w 827"/>
                  <a:gd name="T23" fmla="*/ 0 h 2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7" h="2052">
                    <a:moveTo>
                      <a:pt x="0" y="1858"/>
                    </a:moveTo>
                    <a:lnTo>
                      <a:pt x="0" y="1858"/>
                    </a:lnTo>
                    <a:lnTo>
                      <a:pt x="614" y="2052"/>
                    </a:lnTo>
                    <a:lnTo>
                      <a:pt x="614" y="2052"/>
                    </a:lnTo>
                    <a:lnTo>
                      <a:pt x="597" y="2045"/>
                    </a:lnTo>
                    <a:lnTo>
                      <a:pt x="597" y="2045"/>
                    </a:lnTo>
                    <a:lnTo>
                      <a:pt x="0" y="1858"/>
                    </a:lnTo>
                    <a:close/>
                    <a:moveTo>
                      <a:pt x="810" y="0"/>
                    </a:moveTo>
                    <a:lnTo>
                      <a:pt x="810" y="0"/>
                    </a:lnTo>
                    <a:lnTo>
                      <a:pt x="827" y="0"/>
                    </a:lnTo>
                    <a:lnTo>
                      <a:pt x="827" y="0"/>
                    </a:ln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89"/>
              <p:cNvSpPr>
                <a:spLocks noEditPoints="1"/>
              </p:cNvSpPr>
              <p:nvPr/>
            </p:nvSpPr>
            <p:spPr bwMode="auto">
              <a:xfrm>
                <a:off x="611" y="1288"/>
                <a:ext cx="827" cy="2052"/>
              </a:xfrm>
              <a:custGeom>
                <a:avLst/>
                <a:gdLst>
                  <a:gd name="T0" fmla="*/ 0 w 827"/>
                  <a:gd name="T1" fmla="*/ 1858 h 2052"/>
                  <a:gd name="T2" fmla="*/ 0 w 827"/>
                  <a:gd name="T3" fmla="*/ 1858 h 2052"/>
                  <a:gd name="T4" fmla="*/ 614 w 827"/>
                  <a:gd name="T5" fmla="*/ 2052 h 2052"/>
                  <a:gd name="T6" fmla="*/ 614 w 827"/>
                  <a:gd name="T7" fmla="*/ 2052 h 2052"/>
                  <a:gd name="T8" fmla="*/ 597 w 827"/>
                  <a:gd name="T9" fmla="*/ 2045 h 2052"/>
                  <a:gd name="T10" fmla="*/ 597 w 827"/>
                  <a:gd name="T11" fmla="*/ 2045 h 2052"/>
                  <a:gd name="T12" fmla="*/ 0 w 827"/>
                  <a:gd name="T13" fmla="*/ 1858 h 2052"/>
                  <a:gd name="T14" fmla="*/ 810 w 827"/>
                  <a:gd name="T15" fmla="*/ 0 h 2052"/>
                  <a:gd name="T16" fmla="*/ 810 w 827"/>
                  <a:gd name="T17" fmla="*/ 0 h 2052"/>
                  <a:gd name="T18" fmla="*/ 827 w 827"/>
                  <a:gd name="T19" fmla="*/ 0 h 2052"/>
                  <a:gd name="T20" fmla="*/ 827 w 827"/>
                  <a:gd name="T21" fmla="*/ 0 h 2052"/>
                  <a:gd name="T22" fmla="*/ 810 w 827"/>
                  <a:gd name="T23" fmla="*/ 0 h 2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7" h="2052">
                    <a:moveTo>
                      <a:pt x="0" y="1858"/>
                    </a:moveTo>
                    <a:lnTo>
                      <a:pt x="0" y="1858"/>
                    </a:lnTo>
                    <a:lnTo>
                      <a:pt x="614" y="2052"/>
                    </a:lnTo>
                    <a:lnTo>
                      <a:pt x="614" y="2052"/>
                    </a:lnTo>
                    <a:lnTo>
                      <a:pt x="597" y="2045"/>
                    </a:lnTo>
                    <a:lnTo>
                      <a:pt x="597" y="2045"/>
                    </a:lnTo>
                    <a:lnTo>
                      <a:pt x="0" y="1858"/>
                    </a:lnTo>
                    <a:moveTo>
                      <a:pt x="810" y="0"/>
                    </a:moveTo>
                    <a:lnTo>
                      <a:pt x="810" y="0"/>
                    </a:lnTo>
                    <a:lnTo>
                      <a:pt x="827" y="0"/>
                    </a:lnTo>
                    <a:lnTo>
                      <a:pt x="827" y="0"/>
                    </a:lnTo>
                    <a:lnTo>
                      <a:pt x="8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90"/>
              <p:cNvSpPr>
                <a:spLocks/>
              </p:cNvSpPr>
              <p:nvPr/>
            </p:nvSpPr>
            <p:spPr bwMode="auto">
              <a:xfrm>
                <a:off x="1133" y="3421"/>
                <a:ext cx="83" cy="189"/>
              </a:xfrm>
              <a:custGeom>
                <a:avLst/>
                <a:gdLst>
                  <a:gd name="T0" fmla="*/ 43 w 53"/>
                  <a:gd name="T1" fmla="*/ 0 h 121"/>
                  <a:gd name="T2" fmla="*/ 3 w 53"/>
                  <a:gd name="T3" fmla="*/ 46 h 121"/>
                  <a:gd name="T4" fmla="*/ 41 w 53"/>
                  <a:gd name="T5" fmla="*/ 121 h 121"/>
                  <a:gd name="T6" fmla="*/ 53 w 53"/>
                  <a:gd name="T7" fmla="*/ 1 h 121"/>
                  <a:gd name="T8" fmla="*/ 43 w 53"/>
                  <a:gd name="T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1">
                    <a:moveTo>
                      <a:pt x="43" y="0"/>
                    </a:moveTo>
                    <a:cubicBezTo>
                      <a:pt x="23" y="0"/>
                      <a:pt x="6" y="18"/>
                      <a:pt x="3" y="46"/>
                    </a:cubicBezTo>
                    <a:cubicBezTo>
                      <a:pt x="0" y="79"/>
                      <a:pt x="16" y="112"/>
                      <a:pt x="41" y="12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49" y="0"/>
                      <a:pt x="46" y="0"/>
                      <a:pt x="43" y="0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91"/>
              <p:cNvSpPr>
                <a:spLocks/>
              </p:cNvSpPr>
              <p:nvPr/>
            </p:nvSpPr>
            <p:spPr bwMode="auto">
              <a:xfrm>
                <a:off x="1261" y="1173"/>
                <a:ext cx="33" cy="40"/>
              </a:xfrm>
              <a:custGeom>
                <a:avLst/>
                <a:gdLst>
                  <a:gd name="T0" fmla="*/ 12 w 21"/>
                  <a:gd name="T1" fmla="*/ 0 h 26"/>
                  <a:gd name="T2" fmla="*/ 12 w 21"/>
                  <a:gd name="T3" fmla="*/ 0 h 26"/>
                  <a:gd name="T4" fmla="*/ 1 w 21"/>
                  <a:gd name="T5" fmla="*/ 13 h 26"/>
                  <a:gd name="T6" fmla="*/ 9 w 21"/>
                  <a:gd name="T7" fmla="*/ 26 h 26"/>
                  <a:gd name="T8" fmla="*/ 9 w 21"/>
                  <a:gd name="T9" fmla="*/ 26 h 26"/>
                  <a:gd name="T10" fmla="*/ 20 w 21"/>
                  <a:gd name="T11" fmla="*/ 13 h 26"/>
                  <a:gd name="T12" fmla="*/ 12 w 21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26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0" y="20"/>
                      <a:pt x="4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5" y="26"/>
                      <a:pt x="20" y="20"/>
                      <a:pt x="20" y="13"/>
                    </a:cubicBezTo>
                    <a:cubicBezTo>
                      <a:pt x="21" y="6"/>
                      <a:pt x="17" y="0"/>
                      <a:pt x="12" y="0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92"/>
              <p:cNvSpPr>
                <a:spLocks/>
              </p:cNvSpPr>
              <p:nvPr/>
            </p:nvSpPr>
            <p:spPr bwMode="auto">
              <a:xfrm>
                <a:off x="1333" y="1174"/>
                <a:ext cx="117" cy="38"/>
              </a:xfrm>
              <a:custGeom>
                <a:avLst/>
                <a:gdLst>
                  <a:gd name="T0" fmla="*/ 75 w 75"/>
                  <a:gd name="T1" fmla="*/ 0 h 24"/>
                  <a:gd name="T2" fmla="*/ 12 w 75"/>
                  <a:gd name="T3" fmla="*/ 0 h 24"/>
                  <a:gd name="T4" fmla="*/ 1 w 75"/>
                  <a:gd name="T5" fmla="*/ 12 h 24"/>
                  <a:gd name="T6" fmla="*/ 9 w 75"/>
                  <a:gd name="T7" fmla="*/ 24 h 24"/>
                  <a:gd name="T8" fmla="*/ 72 w 75"/>
                  <a:gd name="T9" fmla="*/ 24 h 24"/>
                  <a:gd name="T10" fmla="*/ 75 w 75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4">
                    <a:moveTo>
                      <a:pt x="7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2" y="5"/>
                      <a:pt x="1" y="12"/>
                    </a:cubicBezTo>
                    <a:cubicBezTo>
                      <a:pt x="0" y="19"/>
                      <a:pt x="4" y="24"/>
                      <a:pt x="9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93"/>
              <p:cNvSpPr>
                <a:spLocks noEditPoints="1"/>
              </p:cNvSpPr>
              <p:nvPr/>
            </p:nvSpPr>
            <p:spPr bwMode="auto">
              <a:xfrm>
                <a:off x="611" y="1282"/>
                <a:ext cx="810" cy="2051"/>
              </a:xfrm>
              <a:custGeom>
                <a:avLst/>
                <a:gdLst>
                  <a:gd name="T0" fmla="*/ 646 w 810"/>
                  <a:gd name="T1" fmla="*/ 1441 h 2051"/>
                  <a:gd name="T2" fmla="*/ 433 w 810"/>
                  <a:gd name="T3" fmla="*/ 1392 h 2051"/>
                  <a:gd name="T4" fmla="*/ 453 w 810"/>
                  <a:gd name="T5" fmla="*/ 1186 h 2051"/>
                  <a:gd name="T6" fmla="*/ 669 w 810"/>
                  <a:gd name="T7" fmla="*/ 1227 h 2051"/>
                  <a:gd name="T8" fmla="*/ 646 w 810"/>
                  <a:gd name="T9" fmla="*/ 1441 h 2051"/>
                  <a:gd name="T10" fmla="*/ 391 w 810"/>
                  <a:gd name="T11" fmla="*/ 1383 h 2051"/>
                  <a:gd name="T12" fmla="*/ 131 w 810"/>
                  <a:gd name="T13" fmla="*/ 1327 h 2051"/>
                  <a:gd name="T14" fmla="*/ 151 w 810"/>
                  <a:gd name="T15" fmla="*/ 1129 h 2051"/>
                  <a:gd name="T16" fmla="*/ 413 w 810"/>
                  <a:gd name="T17" fmla="*/ 1179 h 2051"/>
                  <a:gd name="T18" fmla="*/ 391 w 810"/>
                  <a:gd name="T19" fmla="*/ 1383 h 2051"/>
                  <a:gd name="T20" fmla="*/ 447 w 810"/>
                  <a:gd name="T21" fmla="*/ 1126 h 2051"/>
                  <a:gd name="T22" fmla="*/ 158 w 810"/>
                  <a:gd name="T23" fmla="*/ 1072 h 2051"/>
                  <a:gd name="T24" fmla="*/ 206 w 810"/>
                  <a:gd name="T25" fmla="*/ 613 h 2051"/>
                  <a:gd name="T26" fmla="*/ 497 w 810"/>
                  <a:gd name="T27" fmla="*/ 645 h 2051"/>
                  <a:gd name="T28" fmla="*/ 447 w 810"/>
                  <a:gd name="T29" fmla="*/ 1126 h 2051"/>
                  <a:gd name="T30" fmla="*/ 194 w 810"/>
                  <a:gd name="T31" fmla="*/ 0 h 2051"/>
                  <a:gd name="T32" fmla="*/ 0 w 810"/>
                  <a:gd name="T33" fmla="*/ 1864 h 2051"/>
                  <a:gd name="T34" fmla="*/ 597 w 810"/>
                  <a:gd name="T35" fmla="*/ 2051 h 2051"/>
                  <a:gd name="T36" fmla="*/ 605 w 810"/>
                  <a:gd name="T37" fmla="*/ 1965 h 2051"/>
                  <a:gd name="T38" fmla="*/ 367 w 810"/>
                  <a:gd name="T39" fmla="*/ 1894 h 2051"/>
                  <a:gd name="T40" fmla="*/ 275 w 810"/>
                  <a:gd name="T41" fmla="*/ 1866 h 2051"/>
                  <a:gd name="T42" fmla="*/ 81 w 810"/>
                  <a:gd name="T43" fmla="*/ 1808 h 2051"/>
                  <a:gd name="T44" fmla="*/ 108 w 810"/>
                  <a:gd name="T45" fmla="*/ 1553 h 2051"/>
                  <a:gd name="T46" fmla="*/ 302 w 810"/>
                  <a:gd name="T47" fmla="*/ 1603 h 2051"/>
                  <a:gd name="T48" fmla="*/ 395 w 810"/>
                  <a:gd name="T49" fmla="*/ 1628 h 2051"/>
                  <a:gd name="T50" fmla="*/ 635 w 810"/>
                  <a:gd name="T51" fmla="*/ 1689 h 2051"/>
                  <a:gd name="T52" fmla="*/ 641 w 810"/>
                  <a:gd name="T53" fmla="*/ 1631 h 2051"/>
                  <a:gd name="T54" fmla="*/ 400 w 810"/>
                  <a:gd name="T55" fmla="*/ 1572 h 2051"/>
                  <a:gd name="T56" fmla="*/ 308 w 810"/>
                  <a:gd name="T57" fmla="*/ 1549 h 2051"/>
                  <a:gd name="T58" fmla="*/ 114 w 810"/>
                  <a:gd name="T59" fmla="*/ 1500 h 2051"/>
                  <a:gd name="T60" fmla="*/ 125 w 810"/>
                  <a:gd name="T61" fmla="*/ 1386 h 2051"/>
                  <a:gd name="T62" fmla="*/ 320 w 810"/>
                  <a:gd name="T63" fmla="*/ 1432 h 2051"/>
                  <a:gd name="T64" fmla="*/ 413 w 810"/>
                  <a:gd name="T65" fmla="*/ 1453 h 2051"/>
                  <a:gd name="T66" fmla="*/ 653 w 810"/>
                  <a:gd name="T67" fmla="*/ 1508 h 2051"/>
                  <a:gd name="T68" fmla="*/ 688 w 810"/>
                  <a:gd name="T69" fmla="*/ 1169 h 2051"/>
                  <a:gd name="T70" fmla="*/ 499 w 810"/>
                  <a:gd name="T71" fmla="*/ 1135 h 2051"/>
                  <a:gd name="T72" fmla="*/ 549 w 810"/>
                  <a:gd name="T73" fmla="*/ 651 h 2051"/>
                  <a:gd name="T74" fmla="*/ 739 w 810"/>
                  <a:gd name="T75" fmla="*/ 671 h 2051"/>
                  <a:gd name="T76" fmla="*/ 747 w 810"/>
                  <a:gd name="T77" fmla="*/ 601 h 2051"/>
                  <a:gd name="T78" fmla="*/ 505 w 810"/>
                  <a:gd name="T79" fmla="*/ 578 h 2051"/>
                  <a:gd name="T80" fmla="*/ 409 w 810"/>
                  <a:gd name="T81" fmla="*/ 568 h 2051"/>
                  <a:gd name="T82" fmla="*/ 212 w 810"/>
                  <a:gd name="T83" fmla="*/ 549 h 2051"/>
                  <a:gd name="T84" fmla="*/ 259 w 810"/>
                  <a:gd name="T85" fmla="*/ 89 h 2051"/>
                  <a:gd name="T86" fmla="*/ 458 w 810"/>
                  <a:gd name="T87" fmla="*/ 94 h 2051"/>
                  <a:gd name="T88" fmla="*/ 555 w 810"/>
                  <a:gd name="T89" fmla="*/ 97 h 2051"/>
                  <a:gd name="T90" fmla="*/ 799 w 810"/>
                  <a:gd name="T91" fmla="*/ 103 h 2051"/>
                  <a:gd name="T92" fmla="*/ 810 w 810"/>
                  <a:gd name="T93" fmla="*/ 6 h 2051"/>
                  <a:gd name="T94" fmla="*/ 194 w 810"/>
                  <a:gd name="T95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0" h="2051">
                    <a:moveTo>
                      <a:pt x="646" y="1441"/>
                    </a:moveTo>
                    <a:lnTo>
                      <a:pt x="433" y="1392"/>
                    </a:lnTo>
                    <a:lnTo>
                      <a:pt x="453" y="1186"/>
                    </a:lnTo>
                    <a:lnTo>
                      <a:pt x="669" y="1227"/>
                    </a:lnTo>
                    <a:lnTo>
                      <a:pt x="646" y="1441"/>
                    </a:lnTo>
                    <a:close/>
                    <a:moveTo>
                      <a:pt x="391" y="1383"/>
                    </a:moveTo>
                    <a:lnTo>
                      <a:pt x="131" y="1327"/>
                    </a:lnTo>
                    <a:lnTo>
                      <a:pt x="151" y="1129"/>
                    </a:lnTo>
                    <a:lnTo>
                      <a:pt x="413" y="1179"/>
                    </a:lnTo>
                    <a:lnTo>
                      <a:pt x="391" y="1383"/>
                    </a:lnTo>
                    <a:close/>
                    <a:moveTo>
                      <a:pt x="447" y="1126"/>
                    </a:moveTo>
                    <a:lnTo>
                      <a:pt x="158" y="1072"/>
                    </a:lnTo>
                    <a:lnTo>
                      <a:pt x="206" y="613"/>
                    </a:lnTo>
                    <a:lnTo>
                      <a:pt x="497" y="645"/>
                    </a:lnTo>
                    <a:lnTo>
                      <a:pt x="447" y="1126"/>
                    </a:lnTo>
                    <a:close/>
                    <a:moveTo>
                      <a:pt x="194" y="0"/>
                    </a:moveTo>
                    <a:lnTo>
                      <a:pt x="0" y="1864"/>
                    </a:lnTo>
                    <a:lnTo>
                      <a:pt x="597" y="2051"/>
                    </a:lnTo>
                    <a:lnTo>
                      <a:pt x="605" y="1965"/>
                    </a:lnTo>
                    <a:lnTo>
                      <a:pt x="367" y="1894"/>
                    </a:lnTo>
                    <a:lnTo>
                      <a:pt x="275" y="1866"/>
                    </a:lnTo>
                    <a:lnTo>
                      <a:pt x="81" y="1808"/>
                    </a:lnTo>
                    <a:lnTo>
                      <a:pt x="108" y="1553"/>
                    </a:lnTo>
                    <a:lnTo>
                      <a:pt x="302" y="1603"/>
                    </a:lnTo>
                    <a:lnTo>
                      <a:pt x="395" y="1628"/>
                    </a:lnTo>
                    <a:lnTo>
                      <a:pt x="635" y="1689"/>
                    </a:lnTo>
                    <a:lnTo>
                      <a:pt x="641" y="1631"/>
                    </a:lnTo>
                    <a:lnTo>
                      <a:pt x="400" y="1572"/>
                    </a:lnTo>
                    <a:lnTo>
                      <a:pt x="308" y="1549"/>
                    </a:lnTo>
                    <a:lnTo>
                      <a:pt x="114" y="1500"/>
                    </a:lnTo>
                    <a:lnTo>
                      <a:pt x="125" y="1386"/>
                    </a:lnTo>
                    <a:lnTo>
                      <a:pt x="320" y="1432"/>
                    </a:lnTo>
                    <a:lnTo>
                      <a:pt x="413" y="1453"/>
                    </a:lnTo>
                    <a:lnTo>
                      <a:pt x="653" y="1508"/>
                    </a:lnTo>
                    <a:lnTo>
                      <a:pt x="688" y="1169"/>
                    </a:lnTo>
                    <a:lnTo>
                      <a:pt x="499" y="1135"/>
                    </a:lnTo>
                    <a:lnTo>
                      <a:pt x="549" y="651"/>
                    </a:lnTo>
                    <a:lnTo>
                      <a:pt x="739" y="671"/>
                    </a:lnTo>
                    <a:lnTo>
                      <a:pt x="747" y="601"/>
                    </a:lnTo>
                    <a:lnTo>
                      <a:pt x="505" y="578"/>
                    </a:lnTo>
                    <a:lnTo>
                      <a:pt x="409" y="568"/>
                    </a:lnTo>
                    <a:lnTo>
                      <a:pt x="212" y="549"/>
                    </a:lnTo>
                    <a:lnTo>
                      <a:pt x="259" y="89"/>
                    </a:lnTo>
                    <a:lnTo>
                      <a:pt x="458" y="94"/>
                    </a:lnTo>
                    <a:lnTo>
                      <a:pt x="555" y="97"/>
                    </a:lnTo>
                    <a:lnTo>
                      <a:pt x="799" y="103"/>
                    </a:lnTo>
                    <a:lnTo>
                      <a:pt x="810" y="6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94"/>
              <p:cNvSpPr>
                <a:spLocks noEditPoints="1"/>
              </p:cNvSpPr>
              <p:nvPr/>
            </p:nvSpPr>
            <p:spPr bwMode="auto">
              <a:xfrm>
                <a:off x="611" y="1282"/>
                <a:ext cx="810" cy="2051"/>
              </a:xfrm>
              <a:custGeom>
                <a:avLst/>
                <a:gdLst>
                  <a:gd name="T0" fmla="*/ 646 w 810"/>
                  <a:gd name="T1" fmla="*/ 1441 h 2051"/>
                  <a:gd name="T2" fmla="*/ 433 w 810"/>
                  <a:gd name="T3" fmla="*/ 1392 h 2051"/>
                  <a:gd name="T4" fmla="*/ 453 w 810"/>
                  <a:gd name="T5" fmla="*/ 1186 h 2051"/>
                  <a:gd name="T6" fmla="*/ 669 w 810"/>
                  <a:gd name="T7" fmla="*/ 1227 h 2051"/>
                  <a:gd name="T8" fmla="*/ 646 w 810"/>
                  <a:gd name="T9" fmla="*/ 1441 h 2051"/>
                  <a:gd name="T10" fmla="*/ 391 w 810"/>
                  <a:gd name="T11" fmla="*/ 1383 h 2051"/>
                  <a:gd name="T12" fmla="*/ 131 w 810"/>
                  <a:gd name="T13" fmla="*/ 1327 h 2051"/>
                  <a:gd name="T14" fmla="*/ 151 w 810"/>
                  <a:gd name="T15" fmla="*/ 1129 h 2051"/>
                  <a:gd name="T16" fmla="*/ 413 w 810"/>
                  <a:gd name="T17" fmla="*/ 1179 h 2051"/>
                  <a:gd name="T18" fmla="*/ 391 w 810"/>
                  <a:gd name="T19" fmla="*/ 1383 h 2051"/>
                  <a:gd name="T20" fmla="*/ 447 w 810"/>
                  <a:gd name="T21" fmla="*/ 1126 h 2051"/>
                  <a:gd name="T22" fmla="*/ 158 w 810"/>
                  <a:gd name="T23" fmla="*/ 1072 h 2051"/>
                  <a:gd name="T24" fmla="*/ 206 w 810"/>
                  <a:gd name="T25" fmla="*/ 613 h 2051"/>
                  <a:gd name="T26" fmla="*/ 497 w 810"/>
                  <a:gd name="T27" fmla="*/ 645 h 2051"/>
                  <a:gd name="T28" fmla="*/ 447 w 810"/>
                  <a:gd name="T29" fmla="*/ 1126 h 2051"/>
                  <a:gd name="T30" fmla="*/ 194 w 810"/>
                  <a:gd name="T31" fmla="*/ 0 h 2051"/>
                  <a:gd name="T32" fmla="*/ 0 w 810"/>
                  <a:gd name="T33" fmla="*/ 1864 h 2051"/>
                  <a:gd name="T34" fmla="*/ 597 w 810"/>
                  <a:gd name="T35" fmla="*/ 2051 h 2051"/>
                  <a:gd name="T36" fmla="*/ 605 w 810"/>
                  <a:gd name="T37" fmla="*/ 1965 h 2051"/>
                  <a:gd name="T38" fmla="*/ 367 w 810"/>
                  <a:gd name="T39" fmla="*/ 1894 h 2051"/>
                  <a:gd name="T40" fmla="*/ 275 w 810"/>
                  <a:gd name="T41" fmla="*/ 1866 h 2051"/>
                  <a:gd name="T42" fmla="*/ 81 w 810"/>
                  <a:gd name="T43" fmla="*/ 1808 h 2051"/>
                  <a:gd name="T44" fmla="*/ 108 w 810"/>
                  <a:gd name="T45" fmla="*/ 1553 h 2051"/>
                  <a:gd name="T46" fmla="*/ 302 w 810"/>
                  <a:gd name="T47" fmla="*/ 1603 h 2051"/>
                  <a:gd name="T48" fmla="*/ 395 w 810"/>
                  <a:gd name="T49" fmla="*/ 1628 h 2051"/>
                  <a:gd name="T50" fmla="*/ 635 w 810"/>
                  <a:gd name="T51" fmla="*/ 1689 h 2051"/>
                  <a:gd name="T52" fmla="*/ 641 w 810"/>
                  <a:gd name="T53" fmla="*/ 1631 h 2051"/>
                  <a:gd name="T54" fmla="*/ 400 w 810"/>
                  <a:gd name="T55" fmla="*/ 1572 h 2051"/>
                  <a:gd name="T56" fmla="*/ 308 w 810"/>
                  <a:gd name="T57" fmla="*/ 1549 h 2051"/>
                  <a:gd name="T58" fmla="*/ 114 w 810"/>
                  <a:gd name="T59" fmla="*/ 1500 h 2051"/>
                  <a:gd name="T60" fmla="*/ 125 w 810"/>
                  <a:gd name="T61" fmla="*/ 1386 h 2051"/>
                  <a:gd name="T62" fmla="*/ 320 w 810"/>
                  <a:gd name="T63" fmla="*/ 1432 h 2051"/>
                  <a:gd name="T64" fmla="*/ 413 w 810"/>
                  <a:gd name="T65" fmla="*/ 1453 h 2051"/>
                  <a:gd name="T66" fmla="*/ 653 w 810"/>
                  <a:gd name="T67" fmla="*/ 1508 h 2051"/>
                  <a:gd name="T68" fmla="*/ 688 w 810"/>
                  <a:gd name="T69" fmla="*/ 1169 h 2051"/>
                  <a:gd name="T70" fmla="*/ 499 w 810"/>
                  <a:gd name="T71" fmla="*/ 1135 h 2051"/>
                  <a:gd name="T72" fmla="*/ 549 w 810"/>
                  <a:gd name="T73" fmla="*/ 651 h 2051"/>
                  <a:gd name="T74" fmla="*/ 739 w 810"/>
                  <a:gd name="T75" fmla="*/ 671 h 2051"/>
                  <a:gd name="T76" fmla="*/ 747 w 810"/>
                  <a:gd name="T77" fmla="*/ 601 h 2051"/>
                  <a:gd name="T78" fmla="*/ 505 w 810"/>
                  <a:gd name="T79" fmla="*/ 578 h 2051"/>
                  <a:gd name="T80" fmla="*/ 409 w 810"/>
                  <a:gd name="T81" fmla="*/ 568 h 2051"/>
                  <a:gd name="T82" fmla="*/ 212 w 810"/>
                  <a:gd name="T83" fmla="*/ 549 h 2051"/>
                  <a:gd name="T84" fmla="*/ 259 w 810"/>
                  <a:gd name="T85" fmla="*/ 89 h 2051"/>
                  <a:gd name="T86" fmla="*/ 458 w 810"/>
                  <a:gd name="T87" fmla="*/ 94 h 2051"/>
                  <a:gd name="T88" fmla="*/ 555 w 810"/>
                  <a:gd name="T89" fmla="*/ 97 h 2051"/>
                  <a:gd name="T90" fmla="*/ 799 w 810"/>
                  <a:gd name="T91" fmla="*/ 103 h 2051"/>
                  <a:gd name="T92" fmla="*/ 810 w 810"/>
                  <a:gd name="T93" fmla="*/ 6 h 2051"/>
                  <a:gd name="T94" fmla="*/ 194 w 810"/>
                  <a:gd name="T95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0" h="2051">
                    <a:moveTo>
                      <a:pt x="646" y="1441"/>
                    </a:moveTo>
                    <a:lnTo>
                      <a:pt x="433" y="1392"/>
                    </a:lnTo>
                    <a:lnTo>
                      <a:pt x="453" y="1186"/>
                    </a:lnTo>
                    <a:lnTo>
                      <a:pt x="669" y="1227"/>
                    </a:lnTo>
                    <a:lnTo>
                      <a:pt x="646" y="1441"/>
                    </a:lnTo>
                    <a:moveTo>
                      <a:pt x="391" y="1383"/>
                    </a:moveTo>
                    <a:lnTo>
                      <a:pt x="131" y="1327"/>
                    </a:lnTo>
                    <a:lnTo>
                      <a:pt x="151" y="1129"/>
                    </a:lnTo>
                    <a:lnTo>
                      <a:pt x="413" y="1179"/>
                    </a:lnTo>
                    <a:lnTo>
                      <a:pt x="391" y="1383"/>
                    </a:lnTo>
                    <a:moveTo>
                      <a:pt x="447" y="1126"/>
                    </a:moveTo>
                    <a:lnTo>
                      <a:pt x="158" y="1072"/>
                    </a:lnTo>
                    <a:lnTo>
                      <a:pt x="206" y="613"/>
                    </a:lnTo>
                    <a:lnTo>
                      <a:pt x="497" y="645"/>
                    </a:lnTo>
                    <a:lnTo>
                      <a:pt x="447" y="1126"/>
                    </a:lnTo>
                    <a:moveTo>
                      <a:pt x="194" y="0"/>
                    </a:moveTo>
                    <a:lnTo>
                      <a:pt x="0" y="1864"/>
                    </a:lnTo>
                    <a:lnTo>
                      <a:pt x="597" y="2051"/>
                    </a:lnTo>
                    <a:lnTo>
                      <a:pt x="605" y="1965"/>
                    </a:lnTo>
                    <a:lnTo>
                      <a:pt x="367" y="1894"/>
                    </a:lnTo>
                    <a:lnTo>
                      <a:pt x="275" y="1866"/>
                    </a:lnTo>
                    <a:lnTo>
                      <a:pt x="81" y="1808"/>
                    </a:lnTo>
                    <a:lnTo>
                      <a:pt x="108" y="1553"/>
                    </a:lnTo>
                    <a:lnTo>
                      <a:pt x="302" y="1603"/>
                    </a:lnTo>
                    <a:lnTo>
                      <a:pt x="395" y="1628"/>
                    </a:lnTo>
                    <a:lnTo>
                      <a:pt x="635" y="1689"/>
                    </a:lnTo>
                    <a:lnTo>
                      <a:pt x="641" y="1631"/>
                    </a:lnTo>
                    <a:lnTo>
                      <a:pt x="400" y="1572"/>
                    </a:lnTo>
                    <a:lnTo>
                      <a:pt x="308" y="1549"/>
                    </a:lnTo>
                    <a:lnTo>
                      <a:pt x="114" y="1500"/>
                    </a:lnTo>
                    <a:lnTo>
                      <a:pt x="125" y="1386"/>
                    </a:lnTo>
                    <a:lnTo>
                      <a:pt x="320" y="1432"/>
                    </a:lnTo>
                    <a:lnTo>
                      <a:pt x="413" y="1453"/>
                    </a:lnTo>
                    <a:lnTo>
                      <a:pt x="653" y="1508"/>
                    </a:lnTo>
                    <a:lnTo>
                      <a:pt x="688" y="1169"/>
                    </a:lnTo>
                    <a:lnTo>
                      <a:pt x="499" y="1135"/>
                    </a:lnTo>
                    <a:lnTo>
                      <a:pt x="549" y="651"/>
                    </a:lnTo>
                    <a:lnTo>
                      <a:pt x="739" y="671"/>
                    </a:lnTo>
                    <a:lnTo>
                      <a:pt x="747" y="601"/>
                    </a:lnTo>
                    <a:lnTo>
                      <a:pt x="505" y="578"/>
                    </a:lnTo>
                    <a:lnTo>
                      <a:pt x="409" y="568"/>
                    </a:lnTo>
                    <a:lnTo>
                      <a:pt x="212" y="549"/>
                    </a:lnTo>
                    <a:lnTo>
                      <a:pt x="259" y="89"/>
                    </a:lnTo>
                    <a:lnTo>
                      <a:pt x="458" y="94"/>
                    </a:lnTo>
                    <a:lnTo>
                      <a:pt x="555" y="97"/>
                    </a:lnTo>
                    <a:lnTo>
                      <a:pt x="799" y="103"/>
                    </a:lnTo>
                    <a:lnTo>
                      <a:pt x="810" y="6"/>
                    </a:lnTo>
                    <a:lnTo>
                      <a:pt x="1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95"/>
              <p:cNvSpPr>
                <a:spLocks noEditPoints="1"/>
              </p:cNvSpPr>
              <p:nvPr/>
            </p:nvSpPr>
            <p:spPr bwMode="auto">
              <a:xfrm>
                <a:off x="769" y="1895"/>
                <a:ext cx="339" cy="513"/>
              </a:xfrm>
              <a:custGeom>
                <a:avLst/>
                <a:gdLst>
                  <a:gd name="T0" fmla="*/ 256 w 339"/>
                  <a:gd name="T1" fmla="*/ 450 h 513"/>
                  <a:gd name="T2" fmla="*/ 34 w 339"/>
                  <a:gd name="T3" fmla="*/ 413 h 513"/>
                  <a:gd name="T4" fmla="*/ 72 w 339"/>
                  <a:gd name="T5" fmla="*/ 55 h 513"/>
                  <a:gd name="T6" fmla="*/ 295 w 339"/>
                  <a:gd name="T7" fmla="*/ 82 h 513"/>
                  <a:gd name="T8" fmla="*/ 256 w 339"/>
                  <a:gd name="T9" fmla="*/ 450 h 513"/>
                  <a:gd name="T10" fmla="*/ 48 w 339"/>
                  <a:gd name="T11" fmla="*/ 0 h 513"/>
                  <a:gd name="T12" fmla="*/ 0 w 339"/>
                  <a:gd name="T13" fmla="*/ 459 h 513"/>
                  <a:gd name="T14" fmla="*/ 289 w 339"/>
                  <a:gd name="T15" fmla="*/ 513 h 513"/>
                  <a:gd name="T16" fmla="*/ 339 w 339"/>
                  <a:gd name="T17" fmla="*/ 32 h 513"/>
                  <a:gd name="T18" fmla="*/ 48 w 339"/>
                  <a:gd name="T19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513">
                    <a:moveTo>
                      <a:pt x="256" y="450"/>
                    </a:moveTo>
                    <a:lnTo>
                      <a:pt x="34" y="413"/>
                    </a:lnTo>
                    <a:lnTo>
                      <a:pt x="72" y="55"/>
                    </a:lnTo>
                    <a:lnTo>
                      <a:pt x="295" y="82"/>
                    </a:lnTo>
                    <a:lnTo>
                      <a:pt x="256" y="450"/>
                    </a:lnTo>
                    <a:close/>
                    <a:moveTo>
                      <a:pt x="48" y="0"/>
                    </a:moveTo>
                    <a:lnTo>
                      <a:pt x="0" y="459"/>
                    </a:lnTo>
                    <a:lnTo>
                      <a:pt x="289" y="513"/>
                    </a:lnTo>
                    <a:lnTo>
                      <a:pt x="339" y="3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2A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96"/>
              <p:cNvSpPr>
                <a:spLocks noEditPoints="1"/>
              </p:cNvSpPr>
              <p:nvPr/>
            </p:nvSpPr>
            <p:spPr bwMode="auto">
              <a:xfrm>
                <a:off x="769" y="1895"/>
                <a:ext cx="339" cy="513"/>
              </a:xfrm>
              <a:custGeom>
                <a:avLst/>
                <a:gdLst>
                  <a:gd name="T0" fmla="*/ 256 w 339"/>
                  <a:gd name="T1" fmla="*/ 450 h 513"/>
                  <a:gd name="T2" fmla="*/ 34 w 339"/>
                  <a:gd name="T3" fmla="*/ 413 h 513"/>
                  <a:gd name="T4" fmla="*/ 72 w 339"/>
                  <a:gd name="T5" fmla="*/ 55 h 513"/>
                  <a:gd name="T6" fmla="*/ 295 w 339"/>
                  <a:gd name="T7" fmla="*/ 82 h 513"/>
                  <a:gd name="T8" fmla="*/ 256 w 339"/>
                  <a:gd name="T9" fmla="*/ 450 h 513"/>
                  <a:gd name="T10" fmla="*/ 48 w 339"/>
                  <a:gd name="T11" fmla="*/ 0 h 513"/>
                  <a:gd name="T12" fmla="*/ 0 w 339"/>
                  <a:gd name="T13" fmla="*/ 459 h 513"/>
                  <a:gd name="T14" fmla="*/ 289 w 339"/>
                  <a:gd name="T15" fmla="*/ 513 h 513"/>
                  <a:gd name="T16" fmla="*/ 339 w 339"/>
                  <a:gd name="T17" fmla="*/ 32 h 513"/>
                  <a:gd name="T18" fmla="*/ 48 w 339"/>
                  <a:gd name="T19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9" h="513">
                    <a:moveTo>
                      <a:pt x="256" y="450"/>
                    </a:moveTo>
                    <a:lnTo>
                      <a:pt x="34" y="413"/>
                    </a:lnTo>
                    <a:lnTo>
                      <a:pt x="72" y="55"/>
                    </a:lnTo>
                    <a:lnTo>
                      <a:pt x="295" y="82"/>
                    </a:lnTo>
                    <a:lnTo>
                      <a:pt x="256" y="450"/>
                    </a:lnTo>
                    <a:moveTo>
                      <a:pt x="48" y="0"/>
                    </a:moveTo>
                    <a:lnTo>
                      <a:pt x="0" y="459"/>
                    </a:lnTo>
                    <a:lnTo>
                      <a:pt x="289" y="513"/>
                    </a:lnTo>
                    <a:lnTo>
                      <a:pt x="339" y="32"/>
                    </a:lnTo>
                    <a:lnTo>
                      <a:pt x="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97"/>
              <p:cNvSpPr>
                <a:spLocks/>
              </p:cNvSpPr>
              <p:nvPr/>
            </p:nvSpPr>
            <p:spPr bwMode="auto">
              <a:xfrm>
                <a:off x="1110" y="1933"/>
                <a:ext cx="240" cy="518"/>
              </a:xfrm>
              <a:custGeom>
                <a:avLst/>
                <a:gdLst>
                  <a:gd name="T0" fmla="*/ 50 w 240"/>
                  <a:gd name="T1" fmla="*/ 0 h 518"/>
                  <a:gd name="T2" fmla="*/ 0 w 240"/>
                  <a:gd name="T3" fmla="*/ 484 h 518"/>
                  <a:gd name="T4" fmla="*/ 189 w 240"/>
                  <a:gd name="T5" fmla="*/ 518 h 518"/>
                  <a:gd name="T6" fmla="*/ 240 w 240"/>
                  <a:gd name="T7" fmla="*/ 20 h 518"/>
                  <a:gd name="T8" fmla="*/ 50 w 240"/>
                  <a:gd name="T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518">
                    <a:moveTo>
                      <a:pt x="50" y="0"/>
                    </a:moveTo>
                    <a:lnTo>
                      <a:pt x="0" y="484"/>
                    </a:lnTo>
                    <a:lnTo>
                      <a:pt x="189" y="518"/>
                    </a:lnTo>
                    <a:lnTo>
                      <a:pt x="240" y="2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8C25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98"/>
              <p:cNvSpPr>
                <a:spLocks/>
              </p:cNvSpPr>
              <p:nvPr/>
            </p:nvSpPr>
            <p:spPr bwMode="auto">
              <a:xfrm>
                <a:off x="1110" y="1933"/>
                <a:ext cx="240" cy="518"/>
              </a:xfrm>
              <a:custGeom>
                <a:avLst/>
                <a:gdLst>
                  <a:gd name="T0" fmla="*/ 50 w 240"/>
                  <a:gd name="T1" fmla="*/ 0 h 518"/>
                  <a:gd name="T2" fmla="*/ 0 w 240"/>
                  <a:gd name="T3" fmla="*/ 484 h 518"/>
                  <a:gd name="T4" fmla="*/ 189 w 240"/>
                  <a:gd name="T5" fmla="*/ 518 h 518"/>
                  <a:gd name="T6" fmla="*/ 240 w 240"/>
                  <a:gd name="T7" fmla="*/ 20 h 518"/>
                  <a:gd name="T8" fmla="*/ 50 w 240"/>
                  <a:gd name="T9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518">
                    <a:moveTo>
                      <a:pt x="50" y="0"/>
                    </a:moveTo>
                    <a:lnTo>
                      <a:pt x="0" y="484"/>
                    </a:lnTo>
                    <a:lnTo>
                      <a:pt x="189" y="518"/>
                    </a:lnTo>
                    <a:lnTo>
                      <a:pt x="240" y="2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99"/>
              <p:cNvSpPr>
                <a:spLocks noEditPoints="1"/>
              </p:cNvSpPr>
              <p:nvPr/>
            </p:nvSpPr>
            <p:spPr bwMode="auto">
              <a:xfrm>
                <a:off x="823" y="1371"/>
                <a:ext cx="587" cy="512"/>
              </a:xfrm>
              <a:custGeom>
                <a:avLst/>
                <a:gdLst>
                  <a:gd name="T0" fmla="*/ 161 w 587"/>
                  <a:gd name="T1" fmla="*/ 409 h 512"/>
                  <a:gd name="T2" fmla="*/ 513 w 587"/>
                  <a:gd name="T3" fmla="*/ 421 h 512"/>
                  <a:gd name="T4" fmla="*/ 140 w 587"/>
                  <a:gd name="T5" fmla="*/ 407 h 512"/>
                  <a:gd name="T6" fmla="*/ 63 w 587"/>
                  <a:gd name="T7" fmla="*/ 384 h 512"/>
                  <a:gd name="T8" fmla="*/ 140 w 587"/>
                  <a:gd name="T9" fmla="*/ 407 h 512"/>
                  <a:gd name="T10" fmla="*/ 354 w 587"/>
                  <a:gd name="T11" fmla="*/ 268 h 512"/>
                  <a:gd name="T12" fmla="*/ 527 w 587"/>
                  <a:gd name="T13" fmla="*/ 261 h 512"/>
                  <a:gd name="T14" fmla="*/ 338 w 587"/>
                  <a:gd name="T15" fmla="*/ 267 h 512"/>
                  <a:gd name="T16" fmla="*/ 218 w 587"/>
                  <a:gd name="T17" fmla="*/ 242 h 512"/>
                  <a:gd name="T18" fmla="*/ 338 w 587"/>
                  <a:gd name="T19" fmla="*/ 267 h 512"/>
                  <a:gd name="T20" fmla="*/ 77 w 587"/>
                  <a:gd name="T21" fmla="*/ 250 h 512"/>
                  <a:gd name="T22" fmla="*/ 202 w 587"/>
                  <a:gd name="T23" fmla="*/ 242 h 512"/>
                  <a:gd name="T24" fmla="*/ 363 w 587"/>
                  <a:gd name="T25" fmla="*/ 111 h 512"/>
                  <a:gd name="T26" fmla="*/ 221 w 587"/>
                  <a:gd name="T27" fmla="*/ 89 h 512"/>
                  <a:gd name="T28" fmla="*/ 363 w 587"/>
                  <a:gd name="T29" fmla="*/ 111 h 512"/>
                  <a:gd name="T30" fmla="*/ 93 w 587"/>
                  <a:gd name="T31" fmla="*/ 100 h 512"/>
                  <a:gd name="T32" fmla="*/ 190 w 587"/>
                  <a:gd name="T33" fmla="*/ 87 h 512"/>
                  <a:gd name="T34" fmla="*/ 47 w 587"/>
                  <a:gd name="T35" fmla="*/ 0 h 512"/>
                  <a:gd name="T36" fmla="*/ 197 w 587"/>
                  <a:gd name="T37" fmla="*/ 479 h 512"/>
                  <a:gd name="T38" fmla="*/ 535 w 587"/>
                  <a:gd name="T39" fmla="*/ 512 h 512"/>
                  <a:gd name="T40" fmla="*/ 529 w 587"/>
                  <a:gd name="T41" fmla="*/ 440 h 512"/>
                  <a:gd name="T42" fmla="*/ 545 w 587"/>
                  <a:gd name="T43" fmla="*/ 425 h 512"/>
                  <a:gd name="T44" fmla="*/ 69 w 587"/>
                  <a:gd name="T45" fmla="*/ 325 h 512"/>
                  <a:gd name="T46" fmla="*/ 552 w 587"/>
                  <a:gd name="T47" fmla="*/ 343 h 512"/>
                  <a:gd name="T48" fmla="*/ 543 w 587"/>
                  <a:gd name="T49" fmla="*/ 279 h 512"/>
                  <a:gd name="T50" fmla="*/ 562 w 587"/>
                  <a:gd name="T51" fmla="*/ 262 h 512"/>
                  <a:gd name="T52" fmla="*/ 85 w 587"/>
                  <a:gd name="T53" fmla="*/ 175 h 512"/>
                  <a:gd name="T54" fmla="*/ 570 w 587"/>
                  <a:gd name="T55" fmla="*/ 183 h 512"/>
                  <a:gd name="T56" fmla="*/ 380 w 587"/>
                  <a:gd name="T57" fmla="*/ 112 h 512"/>
                  <a:gd name="T58" fmla="*/ 577 w 587"/>
                  <a:gd name="T59" fmla="*/ 101 h 512"/>
                  <a:gd name="T60" fmla="*/ 343 w 587"/>
                  <a:gd name="T61" fmla="*/ 8 h 512"/>
                  <a:gd name="T62" fmla="*/ 47 w 587"/>
                  <a:gd name="T6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7" h="512">
                    <a:moveTo>
                      <a:pt x="512" y="439"/>
                    </a:moveTo>
                    <a:lnTo>
                      <a:pt x="161" y="409"/>
                    </a:lnTo>
                    <a:lnTo>
                      <a:pt x="163" y="392"/>
                    </a:lnTo>
                    <a:lnTo>
                      <a:pt x="513" y="421"/>
                    </a:lnTo>
                    <a:lnTo>
                      <a:pt x="512" y="439"/>
                    </a:lnTo>
                    <a:close/>
                    <a:moveTo>
                      <a:pt x="140" y="407"/>
                    </a:moveTo>
                    <a:lnTo>
                      <a:pt x="61" y="401"/>
                    </a:lnTo>
                    <a:lnTo>
                      <a:pt x="63" y="384"/>
                    </a:lnTo>
                    <a:lnTo>
                      <a:pt x="141" y="390"/>
                    </a:lnTo>
                    <a:lnTo>
                      <a:pt x="140" y="407"/>
                    </a:lnTo>
                    <a:close/>
                    <a:moveTo>
                      <a:pt x="526" y="278"/>
                    </a:moveTo>
                    <a:lnTo>
                      <a:pt x="354" y="268"/>
                    </a:lnTo>
                    <a:lnTo>
                      <a:pt x="357" y="250"/>
                    </a:lnTo>
                    <a:lnTo>
                      <a:pt x="527" y="261"/>
                    </a:lnTo>
                    <a:lnTo>
                      <a:pt x="526" y="278"/>
                    </a:lnTo>
                    <a:close/>
                    <a:moveTo>
                      <a:pt x="338" y="267"/>
                    </a:moveTo>
                    <a:lnTo>
                      <a:pt x="216" y="259"/>
                    </a:lnTo>
                    <a:lnTo>
                      <a:pt x="218" y="242"/>
                    </a:lnTo>
                    <a:lnTo>
                      <a:pt x="340" y="250"/>
                    </a:lnTo>
                    <a:lnTo>
                      <a:pt x="338" y="267"/>
                    </a:lnTo>
                    <a:close/>
                    <a:moveTo>
                      <a:pt x="201" y="258"/>
                    </a:moveTo>
                    <a:lnTo>
                      <a:pt x="77" y="250"/>
                    </a:lnTo>
                    <a:lnTo>
                      <a:pt x="79" y="234"/>
                    </a:lnTo>
                    <a:lnTo>
                      <a:pt x="202" y="242"/>
                    </a:lnTo>
                    <a:lnTo>
                      <a:pt x="201" y="258"/>
                    </a:lnTo>
                    <a:close/>
                    <a:moveTo>
                      <a:pt x="363" y="111"/>
                    </a:moveTo>
                    <a:lnTo>
                      <a:pt x="219" y="106"/>
                    </a:lnTo>
                    <a:lnTo>
                      <a:pt x="221" y="89"/>
                    </a:lnTo>
                    <a:lnTo>
                      <a:pt x="366" y="94"/>
                    </a:lnTo>
                    <a:lnTo>
                      <a:pt x="363" y="111"/>
                    </a:lnTo>
                    <a:close/>
                    <a:moveTo>
                      <a:pt x="188" y="105"/>
                    </a:moveTo>
                    <a:lnTo>
                      <a:pt x="93" y="100"/>
                    </a:lnTo>
                    <a:lnTo>
                      <a:pt x="94" y="84"/>
                    </a:lnTo>
                    <a:lnTo>
                      <a:pt x="190" y="87"/>
                    </a:lnTo>
                    <a:lnTo>
                      <a:pt x="188" y="105"/>
                    </a:lnTo>
                    <a:close/>
                    <a:moveTo>
                      <a:pt x="47" y="0"/>
                    </a:move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535" y="512"/>
                    </a:lnTo>
                    <a:lnTo>
                      <a:pt x="543" y="442"/>
                    </a:lnTo>
                    <a:lnTo>
                      <a:pt x="529" y="440"/>
                    </a:lnTo>
                    <a:lnTo>
                      <a:pt x="532" y="423"/>
                    </a:lnTo>
                    <a:lnTo>
                      <a:pt x="545" y="425"/>
                    </a:lnTo>
                    <a:lnTo>
                      <a:pt x="551" y="361"/>
                    </a:lnTo>
                    <a:lnTo>
                      <a:pt x="69" y="325"/>
                    </a:lnTo>
                    <a:lnTo>
                      <a:pt x="71" y="309"/>
                    </a:lnTo>
                    <a:lnTo>
                      <a:pt x="552" y="343"/>
                    </a:lnTo>
                    <a:lnTo>
                      <a:pt x="559" y="281"/>
                    </a:lnTo>
                    <a:lnTo>
                      <a:pt x="543" y="279"/>
                    </a:lnTo>
                    <a:lnTo>
                      <a:pt x="546" y="262"/>
                    </a:lnTo>
                    <a:lnTo>
                      <a:pt x="562" y="262"/>
                    </a:lnTo>
                    <a:lnTo>
                      <a:pt x="568" y="200"/>
                    </a:lnTo>
                    <a:lnTo>
                      <a:pt x="85" y="175"/>
                    </a:lnTo>
                    <a:lnTo>
                      <a:pt x="86" y="159"/>
                    </a:lnTo>
                    <a:lnTo>
                      <a:pt x="570" y="183"/>
                    </a:lnTo>
                    <a:lnTo>
                      <a:pt x="576" y="120"/>
                    </a:lnTo>
                    <a:lnTo>
                      <a:pt x="380" y="112"/>
                    </a:lnTo>
                    <a:lnTo>
                      <a:pt x="382" y="94"/>
                    </a:lnTo>
                    <a:lnTo>
                      <a:pt x="577" y="101"/>
                    </a:lnTo>
                    <a:lnTo>
                      <a:pt x="587" y="14"/>
                    </a:lnTo>
                    <a:lnTo>
                      <a:pt x="343" y="8"/>
                    </a:lnTo>
                    <a:lnTo>
                      <a:pt x="246" y="5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85B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00"/>
              <p:cNvSpPr>
                <a:spLocks noEditPoints="1"/>
              </p:cNvSpPr>
              <p:nvPr/>
            </p:nvSpPr>
            <p:spPr bwMode="auto">
              <a:xfrm>
                <a:off x="823" y="1371"/>
                <a:ext cx="587" cy="512"/>
              </a:xfrm>
              <a:custGeom>
                <a:avLst/>
                <a:gdLst>
                  <a:gd name="T0" fmla="*/ 161 w 587"/>
                  <a:gd name="T1" fmla="*/ 409 h 512"/>
                  <a:gd name="T2" fmla="*/ 513 w 587"/>
                  <a:gd name="T3" fmla="*/ 421 h 512"/>
                  <a:gd name="T4" fmla="*/ 140 w 587"/>
                  <a:gd name="T5" fmla="*/ 407 h 512"/>
                  <a:gd name="T6" fmla="*/ 63 w 587"/>
                  <a:gd name="T7" fmla="*/ 384 h 512"/>
                  <a:gd name="T8" fmla="*/ 140 w 587"/>
                  <a:gd name="T9" fmla="*/ 407 h 512"/>
                  <a:gd name="T10" fmla="*/ 354 w 587"/>
                  <a:gd name="T11" fmla="*/ 268 h 512"/>
                  <a:gd name="T12" fmla="*/ 527 w 587"/>
                  <a:gd name="T13" fmla="*/ 261 h 512"/>
                  <a:gd name="T14" fmla="*/ 338 w 587"/>
                  <a:gd name="T15" fmla="*/ 267 h 512"/>
                  <a:gd name="T16" fmla="*/ 218 w 587"/>
                  <a:gd name="T17" fmla="*/ 242 h 512"/>
                  <a:gd name="T18" fmla="*/ 338 w 587"/>
                  <a:gd name="T19" fmla="*/ 267 h 512"/>
                  <a:gd name="T20" fmla="*/ 77 w 587"/>
                  <a:gd name="T21" fmla="*/ 250 h 512"/>
                  <a:gd name="T22" fmla="*/ 202 w 587"/>
                  <a:gd name="T23" fmla="*/ 242 h 512"/>
                  <a:gd name="T24" fmla="*/ 363 w 587"/>
                  <a:gd name="T25" fmla="*/ 111 h 512"/>
                  <a:gd name="T26" fmla="*/ 221 w 587"/>
                  <a:gd name="T27" fmla="*/ 89 h 512"/>
                  <a:gd name="T28" fmla="*/ 363 w 587"/>
                  <a:gd name="T29" fmla="*/ 111 h 512"/>
                  <a:gd name="T30" fmla="*/ 93 w 587"/>
                  <a:gd name="T31" fmla="*/ 100 h 512"/>
                  <a:gd name="T32" fmla="*/ 190 w 587"/>
                  <a:gd name="T33" fmla="*/ 87 h 512"/>
                  <a:gd name="T34" fmla="*/ 47 w 587"/>
                  <a:gd name="T35" fmla="*/ 0 h 512"/>
                  <a:gd name="T36" fmla="*/ 197 w 587"/>
                  <a:gd name="T37" fmla="*/ 479 h 512"/>
                  <a:gd name="T38" fmla="*/ 535 w 587"/>
                  <a:gd name="T39" fmla="*/ 512 h 512"/>
                  <a:gd name="T40" fmla="*/ 529 w 587"/>
                  <a:gd name="T41" fmla="*/ 440 h 512"/>
                  <a:gd name="T42" fmla="*/ 545 w 587"/>
                  <a:gd name="T43" fmla="*/ 425 h 512"/>
                  <a:gd name="T44" fmla="*/ 69 w 587"/>
                  <a:gd name="T45" fmla="*/ 325 h 512"/>
                  <a:gd name="T46" fmla="*/ 552 w 587"/>
                  <a:gd name="T47" fmla="*/ 343 h 512"/>
                  <a:gd name="T48" fmla="*/ 543 w 587"/>
                  <a:gd name="T49" fmla="*/ 279 h 512"/>
                  <a:gd name="T50" fmla="*/ 562 w 587"/>
                  <a:gd name="T51" fmla="*/ 262 h 512"/>
                  <a:gd name="T52" fmla="*/ 85 w 587"/>
                  <a:gd name="T53" fmla="*/ 175 h 512"/>
                  <a:gd name="T54" fmla="*/ 570 w 587"/>
                  <a:gd name="T55" fmla="*/ 183 h 512"/>
                  <a:gd name="T56" fmla="*/ 380 w 587"/>
                  <a:gd name="T57" fmla="*/ 112 h 512"/>
                  <a:gd name="T58" fmla="*/ 577 w 587"/>
                  <a:gd name="T59" fmla="*/ 101 h 512"/>
                  <a:gd name="T60" fmla="*/ 343 w 587"/>
                  <a:gd name="T61" fmla="*/ 8 h 512"/>
                  <a:gd name="T62" fmla="*/ 47 w 587"/>
                  <a:gd name="T63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7" h="512">
                    <a:moveTo>
                      <a:pt x="512" y="439"/>
                    </a:moveTo>
                    <a:lnTo>
                      <a:pt x="161" y="409"/>
                    </a:lnTo>
                    <a:lnTo>
                      <a:pt x="163" y="392"/>
                    </a:lnTo>
                    <a:lnTo>
                      <a:pt x="513" y="421"/>
                    </a:lnTo>
                    <a:lnTo>
                      <a:pt x="512" y="439"/>
                    </a:lnTo>
                    <a:moveTo>
                      <a:pt x="140" y="407"/>
                    </a:moveTo>
                    <a:lnTo>
                      <a:pt x="61" y="401"/>
                    </a:lnTo>
                    <a:lnTo>
                      <a:pt x="63" y="384"/>
                    </a:lnTo>
                    <a:lnTo>
                      <a:pt x="141" y="390"/>
                    </a:lnTo>
                    <a:lnTo>
                      <a:pt x="140" y="407"/>
                    </a:lnTo>
                    <a:moveTo>
                      <a:pt x="526" y="278"/>
                    </a:moveTo>
                    <a:lnTo>
                      <a:pt x="354" y="268"/>
                    </a:lnTo>
                    <a:lnTo>
                      <a:pt x="357" y="250"/>
                    </a:lnTo>
                    <a:lnTo>
                      <a:pt x="527" y="261"/>
                    </a:lnTo>
                    <a:lnTo>
                      <a:pt x="526" y="278"/>
                    </a:lnTo>
                    <a:moveTo>
                      <a:pt x="338" y="267"/>
                    </a:moveTo>
                    <a:lnTo>
                      <a:pt x="216" y="259"/>
                    </a:lnTo>
                    <a:lnTo>
                      <a:pt x="218" y="242"/>
                    </a:lnTo>
                    <a:lnTo>
                      <a:pt x="340" y="250"/>
                    </a:lnTo>
                    <a:lnTo>
                      <a:pt x="338" y="267"/>
                    </a:lnTo>
                    <a:moveTo>
                      <a:pt x="201" y="258"/>
                    </a:moveTo>
                    <a:lnTo>
                      <a:pt x="77" y="250"/>
                    </a:lnTo>
                    <a:lnTo>
                      <a:pt x="79" y="234"/>
                    </a:lnTo>
                    <a:lnTo>
                      <a:pt x="202" y="242"/>
                    </a:lnTo>
                    <a:lnTo>
                      <a:pt x="201" y="258"/>
                    </a:lnTo>
                    <a:moveTo>
                      <a:pt x="363" y="111"/>
                    </a:moveTo>
                    <a:lnTo>
                      <a:pt x="219" y="106"/>
                    </a:lnTo>
                    <a:lnTo>
                      <a:pt x="221" y="89"/>
                    </a:lnTo>
                    <a:lnTo>
                      <a:pt x="366" y="94"/>
                    </a:lnTo>
                    <a:lnTo>
                      <a:pt x="363" y="111"/>
                    </a:lnTo>
                    <a:moveTo>
                      <a:pt x="188" y="105"/>
                    </a:moveTo>
                    <a:lnTo>
                      <a:pt x="93" y="100"/>
                    </a:lnTo>
                    <a:lnTo>
                      <a:pt x="94" y="84"/>
                    </a:lnTo>
                    <a:lnTo>
                      <a:pt x="190" y="87"/>
                    </a:lnTo>
                    <a:lnTo>
                      <a:pt x="188" y="105"/>
                    </a:lnTo>
                    <a:moveTo>
                      <a:pt x="47" y="0"/>
                    </a:moveTo>
                    <a:lnTo>
                      <a:pt x="0" y="460"/>
                    </a:lnTo>
                    <a:lnTo>
                      <a:pt x="197" y="479"/>
                    </a:lnTo>
                    <a:lnTo>
                      <a:pt x="293" y="489"/>
                    </a:lnTo>
                    <a:lnTo>
                      <a:pt x="535" y="512"/>
                    </a:lnTo>
                    <a:lnTo>
                      <a:pt x="543" y="442"/>
                    </a:lnTo>
                    <a:lnTo>
                      <a:pt x="529" y="440"/>
                    </a:lnTo>
                    <a:lnTo>
                      <a:pt x="532" y="423"/>
                    </a:lnTo>
                    <a:lnTo>
                      <a:pt x="545" y="425"/>
                    </a:lnTo>
                    <a:lnTo>
                      <a:pt x="551" y="361"/>
                    </a:lnTo>
                    <a:lnTo>
                      <a:pt x="69" y="325"/>
                    </a:lnTo>
                    <a:lnTo>
                      <a:pt x="71" y="309"/>
                    </a:lnTo>
                    <a:lnTo>
                      <a:pt x="552" y="343"/>
                    </a:lnTo>
                    <a:lnTo>
                      <a:pt x="559" y="281"/>
                    </a:lnTo>
                    <a:lnTo>
                      <a:pt x="543" y="279"/>
                    </a:lnTo>
                    <a:lnTo>
                      <a:pt x="546" y="262"/>
                    </a:lnTo>
                    <a:lnTo>
                      <a:pt x="562" y="262"/>
                    </a:lnTo>
                    <a:lnTo>
                      <a:pt x="568" y="200"/>
                    </a:lnTo>
                    <a:lnTo>
                      <a:pt x="85" y="175"/>
                    </a:lnTo>
                    <a:lnTo>
                      <a:pt x="86" y="159"/>
                    </a:lnTo>
                    <a:lnTo>
                      <a:pt x="570" y="183"/>
                    </a:lnTo>
                    <a:lnTo>
                      <a:pt x="576" y="120"/>
                    </a:lnTo>
                    <a:lnTo>
                      <a:pt x="380" y="112"/>
                    </a:lnTo>
                    <a:lnTo>
                      <a:pt x="382" y="94"/>
                    </a:lnTo>
                    <a:lnTo>
                      <a:pt x="577" y="101"/>
                    </a:lnTo>
                    <a:lnTo>
                      <a:pt x="587" y="14"/>
                    </a:lnTo>
                    <a:lnTo>
                      <a:pt x="343" y="8"/>
                    </a:lnTo>
                    <a:lnTo>
                      <a:pt x="246" y="5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01"/>
              <p:cNvSpPr>
                <a:spLocks/>
              </p:cNvSpPr>
              <p:nvPr/>
            </p:nvSpPr>
            <p:spPr bwMode="auto">
              <a:xfrm>
                <a:off x="725" y="2668"/>
                <a:ext cx="539" cy="245"/>
              </a:xfrm>
              <a:custGeom>
                <a:avLst/>
                <a:gdLst>
                  <a:gd name="T0" fmla="*/ 11 w 539"/>
                  <a:gd name="T1" fmla="*/ 0 h 245"/>
                  <a:gd name="T2" fmla="*/ 0 w 539"/>
                  <a:gd name="T3" fmla="*/ 114 h 245"/>
                  <a:gd name="T4" fmla="*/ 194 w 539"/>
                  <a:gd name="T5" fmla="*/ 163 h 245"/>
                  <a:gd name="T6" fmla="*/ 286 w 539"/>
                  <a:gd name="T7" fmla="*/ 186 h 245"/>
                  <a:gd name="T8" fmla="*/ 527 w 539"/>
                  <a:gd name="T9" fmla="*/ 245 h 245"/>
                  <a:gd name="T10" fmla="*/ 539 w 539"/>
                  <a:gd name="T11" fmla="*/ 122 h 245"/>
                  <a:gd name="T12" fmla="*/ 299 w 539"/>
                  <a:gd name="T13" fmla="*/ 67 h 245"/>
                  <a:gd name="T14" fmla="*/ 206 w 539"/>
                  <a:gd name="T15" fmla="*/ 46 h 245"/>
                  <a:gd name="T16" fmla="*/ 11 w 539"/>
                  <a:gd name="T17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9" h="245">
                    <a:moveTo>
                      <a:pt x="11" y="0"/>
                    </a:move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527" y="245"/>
                    </a:lnTo>
                    <a:lnTo>
                      <a:pt x="539" y="122"/>
                    </a:lnTo>
                    <a:lnTo>
                      <a:pt x="299" y="67"/>
                    </a:lnTo>
                    <a:lnTo>
                      <a:pt x="206" y="4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612B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02"/>
              <p:cNvSpPr>
                <a:spLocks/>
              </p:cNvSpPr>
              <p:nvPr/>
            </p:nvSpPr>
            <p:spPr bwMode="auto">
              <a:xfrm>
                <a:off x="725" y="2668"/>
                <a:ext cx="539" cy="245"/>
              </a:xfrm>
              <a:custGeom>
                <a:avLst/>
                <a:gdLst>
                  <a:gd name="T0" fmla="*/ 11 w 539"/>
                  <a:gd name="T1" fmla="*/ 0 h 245"/>
                  <a:gd name="T2" fmla="*/ 0 w 539"/>
                  <a:gd name="T3" fmla="*/ 114 h 245"/>
                  <a:gd name="T4" fmla="*/ 194 w 539"/>
                  <a:gd name="T5" fmla="*/ 163 h 245"/>
                  <a:gd name="T6" fmla="*/ 286 w 539"/>
                  <a:gd name="T7" fmla="*/ 186 h 245"/>
                  <a:gd name="T8" fmla="*/ 527 w 539"/>
                  <a:gd name="T9" fmla="*/ 245 h 245"/>
                  <a:gd name="T10" fmla="*/ 539 w 539"/>
                  <a:gd name="T11" fmla="*/ 122 h 245"/>
                  <a:gd name="T12" fmla="*/ 299 w 539"/>
                  <a:gd name="T13" fmla="*/ 67 h 245"/>
                  <a:gd name="T14" fmla="*/ 206 w 539"/>
                  <a:gd name="T15" fmla="*/ 46 h 245"/>
                  <a:gd name="T16" fmla="*/ 11 w 539"/>
                  <a:gd name="T17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9" h="245">
                    <a:moveTo>
                      <a:pt x="11" y="0"/>
                    </a:moveTo>
                    <a:lnTo>
                      <a:pt x="0" y="114"/>
                    </a:lnTo>
                    <a:lnTo>
                      <a:pt x="194" y="163"/>
                    </a:lnTo>
                    <a:lnTo>
                      <a:pt x="286" y="186"/>
                    </a:lnTo>
                    <a:lnTo>
                      <a:pt x="527" y="245"/>
                    </a:lnTo>
                    <a:lnTo>
                      <a:pt x="539" y="122"/>
                    </a:lnTo>
                    <a:lnTo>
                      <a:pt x="299" y="67"/>
                    </a:lnTo>
                    <a:lnTo>
                      <a:pt x="206" y="46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03"/>
              <p:cNvSpPr>
                <a:spLocks/>
              </p:cNvSpPr>
              <p:nvPr/>
            </p:nvSpPr>
            <p:spPr bwMode="auto">
              <a:xfrm>
                <a:off x="692" y="2835"/>
                <a:ext cx="554" cy="412"/>
              </a:xfrm>
              <a:custGeom>
                <a:avLst/>
                <a:gdLst>
                  <a:gd name="T0" fmla="*/ 27 w 554"/>
                  <a:gd name="T1" fmla="*/ 0 h 412"/>
                  <a:gd name="T2" fmla="*/ 0 w 554"/>
                  <a:gd name="T3" fmla="*/ 255 h 412"/>
                  <a:gd name="T4" fmla="*/ 194 w 554"/>
                  <a:gd name="T5" fmla="*/ 313 h 412"/>
                  <a:gd name="T6" fmla="*/ 286 w 554"/>
                  <a:gd name="T7" fmla="*/ 341 h 412"/>
                  <a:gd name="T8" fmla="*/ 524 w 554"/>
                  <a:gd name="T9" fmla="*/ 412 h 412"/>
                  <a:gd name="T10" fmla="*/ 554 w 554"/>
                  <a:gd name="T11" fmla="*/ 136 h 412"/>
                  <a:gd name="T12" fmla="*/ 314 w 554"/>
                  <a:gd name="T13" fmla="*/ 75 h 412"/>
                  <a:gd name="T14" fmla="*/ 221 w 554"/>
                  <a:gd name="T15" fmla="*/ 50 h 412"/>
                  <a:gd name="T16" fmla="*/ 27 w 554"/>
                  <a:gd name="T17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412">
                    <a:moveTo>
                      <a:pt x="27" y="0"/>
                    </a:move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524" y="412"/>
                    </a:lnTo>
                    <a:lnTo>
                      <a:pt x="554" y="136"/>
                    </a:lnTo>
                    <a:lnTo>
                      <a:pt x="314" y="75"/>
                    </a:lnTo>
                    <a:lnTo>
                      <a:pt x="221" y="5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2A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04"/>
              <p:cNvSpPr>
                <a:spLocks/>
              </p:cNvSpPr>
              <p:nvPr/>
            </p:nvSpPr>
            <p:spPr bwMode="auto">
              <a:xfrm>
                <a:off x="692" y="2835"/>
                <a:ext cx="554" cy="412"/>
              </a:xfrm>
              <a:custGeom>
                <a:avLst/>
                <a:gdLst>
                  <a:gd name="T0" fmla="*/ 27 w 554"/>
                  <a:gd name="T1" fmla="*/ 0 h 412"/>
                  <a:gd name="T2" fmla="*/ 0 w 554"/>
                  <a:gd name="T3" fmla="*/ 255 h 412"/>
                  <a:gd name="T4" fmla="*/ 194 w 554"/>
                  <a:gd name="T5" fmla="*/ 313 h 412"/>
                  <a:gd name="T6" fmla="*/ 286 w 554"/>
                  <a:gd name="T7" fmla="*/ 341 h 412"/>
                  <a:gd name="T8" fmla="*/ 524 w 554"/>
                  <a:gd name="T9" fmla="*/ 412 h 412"/>
                  <a:gd name="T10" fmla="*/ 554 w 554"/>
                  <a:gd name="T11" fmla="*/ 136 h 412"/>
                  <a:gd name="T12" fmla="*/ 314 w 554"/>
                  <a:gd name="T13" fmla="*/ 75 h 412"/>
                  <a:gd name="T14" fmla="*/ 221 w 554"/>
                  <a:gd name="T15" fmla="*/ 50 h 412"/>
                  <a:gd name="T16" fmla="*/ 27 w 554"/>
                  <a:gd name="T17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4" h="412">
                    <a:moveTo>
                      <a:pt x="27" y="0"/>
                    </a:moveTo>
                    <a:lnTo>
                      <a:pt x="0" y="255"/>
                    </a:lnTo>
                    <a:lnTo>
                      <a:pt x="194" y="313"/>
                    </a:lnTo>
                    <a:lnTo>
                      <a:pt x="286" y="341"/>
                    </a:lnTo>
                    <a:lnTo>
                      <a:pt x="524" y="412"/>
                    </a:lnTo>
                    <a:lnTo>
                      <a:pt x="554" y="136"/>
                    </a:lnTo>
                    <a:lnTo>
                      <a:pt x="314" y="75"/>
                    </a:lnTo>
                    <a:lnTo>
                      <a:pt x="221" y="50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05"/>
              <p:cNvSpPr>
                <a:spLocks noEditPoints="1"/>
              </p:cNvSpPr>
              <p:nvPr/>
            </p:nvSpPr>
            <p:spPr bwMode="auto">
              <a:xfrm>
                <a:off x="742" y="2411"/>
                <a:ext cx="282" cy="254"/>
              </a:xfrm>
              <a:custGeom>
                <a:avLst/>
                <a:gdLst>
                  <a:gd name="T0" fmla="*/ 113 w 180"/>
                  <a:gd name="T1" fmla="*/ 120 h 163"/>
                  <a:gd name="T2" fmla="*/ 110 w 180"/>
                  <a:gd name="T3" fmla="*/ 120 h 163"/>
                  <a:gd name="T4" fmla="*/ 89 w 180"/>
                  <a:gd name="T5" fmla="*/ 82 h 163"/>
                  <a:gd name="T6" fmla="*/ 113 w 180"/>
                  <a:gd name="T7" fmla="*/ 53 h 163"/>
                  <a:gd name="T8" fmla="*/ 117 w 180"/>
                  <a:gd name="T9" fmla="*/ 53 h 163"/>
                  <a:gd name="T10" fmla="*/ 137 w 180"/>
                  <a:gd name="T11" fmla="*/ 92 h 163"/>
                  <a:gd name="T12" fmla="*/ 113 w 180"/>
                  <a:gd name="T13" fmla="*/ 120 h 163"/>
                  <a:gd name="T14" fmla="*/ 54 w 180"/>
                  <a:gd name="T15" fmla="*/ 108 h 163"/>
                  <a:gd name="T16" fmla="*/ 51 w 180"/>
                  <a:gd name="T17" fmla="*/ 107 h 163"/>
                  <a:gd name="T18" fmla="*/ 31 w 180"/>
                  <a:gd name="T19" fmla="*/ 70 h 163"/>
                  <a:gd name="T20" fmla="*/ 54 w 180"/>
                  <a:gd name="T21" fmla="*/ 41 h 163"/>
                  <a:gd name="T22" fmla="*/ 58 w 180"/>
                  <a:gd name="T23" fmla="*/ 41 h 163"/>
                  <a:gd name="T24" fmla="*/ 77 w 180"/>
                  <a:gd name="T25" fmla="*/ 79 h 163"/>
                  <a:gd name="T26" fmla="*/ 54 w 180"/>
                  <a:gd name="T27" fmla="*/ 108 h 163"/>
                  <a:gd name="T28" fmla="*/ 13 w 180"/>
                  <a:gd name="T29" fmla="*/ 0 h 163"/>
                  <a:gd name="T30" fmla="*/ 0 w 180"/>
                  <a:gd name="T31" fmla="*/ 127 h 163"/>
                  <a:gd name="T32" fmla="*/ 166 w 180"/>
                  <a:gd name="T33" fmla="*/ 163 h 163"/>
                  <a:gd name="T34" fmla="*/ 180 w 180"/>
                  <a:gd name="T35" fmla="*/ 32 h 163"/>
                  <a:gd name="T36" fmla="*/ 13 w 180"/>
                  <a:gd name="T3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63">
                    <a:moveTo>
                      <a:pt x="113" y="120"/>
                    </a:moveTo>
                    <a:cubicBezTo>
                      <a:pt x="112" y="120"/>
                      <a:pt x="111" y="120"/>
                      <a:pt x="110" y="120"/>
                    </a:cubicBezTo>
                    <a:cubicBezTo>
                      <a:pt x="97" y="117"/>
                      <a:pt x="88" y="100"/>
                      <a:pt x="89" y="82"/>
                    </a:cubicBezTo>
                    <a:cubicBezTo>
                      <a:pt x="91" y="65"/>
                      <a:pt x="102" y="53"/>
                      <a:pt x="113" y="53"/>
                    </a:cubicBezTo>
                    <a:cubicBezTo>
                      <a:pt x="114" y="53"/>
                      <a:pt x="116" y="53"/>
                      <a:pt x="117" y="53"/>
                    </a:cubicBezTo>
                    <a:cubicBezTo>
                      <a:pt x="130" y="56"/>
                      <a:pt x="139" y="73"/>
                      <a:pt x="137" y="92"/>
                    </a:cubicBezTo>
                    <a:cubicBezTo>
                      <a:pt x="135" y="108"/>
                      <a:pt x="125" y="120"/>
                      <a:pt x="113" y="120"/>
                    </a:cubicBezTo>
                    <a:moveTo>
                      <a:pt x="54" y="108"/>
                    </a:moveTo>
                    <a:cubicBezTo>
                      <a:pt x="53" y="108"/>
                      <a:pt x="52" y="108"/>
                      <a:pt x="51" y="107"/>
                    </a:cubicBezTo>
                    <a:cubicBezTo>
                      <a:pt x="38" y="105"/>
                      <a:pt x="29" y="88"/>
                      <a:pt x="31" y="70"/>
                    </a:cubicBezTo>
                    <a:cubicBezTo>
                      <a:pt x="33" y="53"/>
                      <a:pt x="43" y="41"/>
                      <a:pt x="54" y="41"/>
                    </a:cubicBezTo>
                    <a:cubicBezTo>
                      <a:pt x="55" y="41"/>
                      <a:pt x="56" y="41"/>
                      <a:pt x="58" y="41"/>
                    </a:cubicBezTo>
                    <a:cubicBezTo>
                      <a:pt x="70" y="44"/>
                      <a:pt x="79" y="61"/>
                      <a:pt x="77" y="79"/>
                    </a:cubicBezTo>
                    <a:cubicBezTo>
                      <a:pt x="76" y="96"/>
                      <a:pt x="66" y="108"/>
                      <a:pt x="54" y="108"/>
                    </a:cubicBezTo>
                    <a:moveTo>
                      <a:pt x="13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166" y="163"/>
                      <a:pt x="166" y="163"/>
                      <a:pt x="166" y="163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B9D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06"/>
              <p:cNvSpPr>
                <a:spLocks/>
              </p:cNvSpPr>
              <p:nvPr/>
            </p:nvSpPr>
            <p:spPr bwMode="auto">
              <a:xfrm>
                <a:off x="1044" y="2468"/>
                <a:ext cx="236" cy="255"/>
              </a:xfrm>
              <a:custGeom>
                <a:avLst/>
                <a:gdLst>
                  <a:gd name="T0" fmla="*/ 20 w 236"/>
                  <a:gd name="T1" fmla="*/ 0 h 255"/>
                  <a:gd name="T2" fmla="*/ 0 w 236"/>
                  <a:gd name="T3" fmla="*/ 206 h 255"/>
                  <a:gd name="T4" fmla="*/ 213 w 236"/>
                  <a:gd name="T5" fmla="*/ 255 h 255"/>
                  <a:gd name="T6" fmla="*/ 236 w 236"/>
                  <a:gd name="T7" fmla="*/ 41 h 255"/>
                  <a:gd name="T8" fmla="*/ 20 w 236"/>
                  <a:gd name="T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55">
                    <a:moveTo>
                      <a:pt x="20" y="0"/>
                    </a:move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A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07"/>
              <p:cNvSpPr>
                <a:spLocks/>
              </p:cNvSpPr>
              <p:nvPr/>
            </p:nvSpPr>
            <p:spPr bwMode="auto">
              <a:xfrm>
                <a:off x="1044" y="2468"/>
                <a:ext cx="236" cy="255"/>
              </a:xfrm>
              <a:custGeom>
                <a:avLst/>
                <a:gdLst>
                  <a:gd name="T0" fmla="*/ 20 w 236"/>
                  <a:gd name="T1" fmla="*/ 0 h 255"/>
                  <a:gd name="T2" fmla="*/ 0 w 236"/>
                  <a:gd name="T3" fmla="*/ 206 h 255"/>
                  <a:gd name="T4" fmla="*/ 213 w 236"/>
                  <a:gd name="T5" fmla="*/ 255 h 255"/>
                  <a:gd name="T6" fmla="*/ 236 w 236"/>
                  <a:gd name="T7" fmla="*/ 41 h 255"/>
                  <a:gd name="T8" fmla="*/ 20 w 236"/>
                  <a:gd name="T9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255">
                    <a:moveTo>
                      <a:pt x="20" y="0"/>
                    </a:moveTo>
                    <a:lnTo>
                      <a:pt x="0" y="206"/>
                    </a:lnTo>
                    <a:lnTo>
                      <a:pt x="213" y="255"/>
                    </a:lnTo>
                    <a:lnTo>
                      <a:pt x="236" y="4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08"/>
              <p:cNvSpPr>
                <a:spLocks/>
              </p:cNvSpPr>
              <p:nvPr/>
            </p:nvSpPr>
            <p:spPr bwMode="auto">
              <a:xfrm>
                <a:off x="1177" y="1621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09"/>
              <p:cNvSpPr>
                <a:spLocks/>
              </p:cNvSpPr>
              <p:nvPr/>
            </p:nvSpPr>
            <p:spPr bwMode="auto">
              <a:xfrm>
                <a:off x="1177" y="1621"/>
                <a:ext cx="173" cy="28"/>
              </a:xfrm>
              <a:custGeom>
                <a:avLst/>
                <a:gdLst>
                  <a:gd name="T0" fmla="*/ 3 w 173"/>
                  <a:gd name="T1" fmla="*/ 0 h 28"/>
                  <a:gd name="T2" fmla="*/ 0 w 173"/>
                  <a:gd name="T3" fmla="*/ 18 h 28"/>
                  <a:gd name="T4" fmla="*/ 172 w 173"/>
                  <a:gd name="T5" fmla="*/ 28 h 28"/>
                  <a:gd name="T6" fmla="*/ 173 w 173"/>
                  <a:gd name="T7" fmla="*/ 11 h 28"/>
                  <a:gd name="T8" fmla="*/ 3 w 173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8">
                    <a:moveTo>
                      <a:pt x="3" y="0"/>
                    </a:moveTo>
                    <a:lnTo>
                      <a:pt x="0" y="18"/>
                    </a:lnTo>
                    <a:lnTo>
                      <a:pt x="172" y="28"/>
                    </a:lnTo>
                    <a:lnTo>
                      <a:pt x="173" y="11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10"/>
              <p:cNvSpPr>
                <a:spLocks/>
              </p:cNvSpPr>
              <p:nvPr/>
            </p:nvSpPr>
            <p:spPr bwMode="auto">
              <a:xfrm>
                <a:off x="1039" y="1613"/>
                <a:ext cx="124" cy="25"/>
              </a:xfrm>
              <a:custGeom>
                <a:avLst/>
                <a:gdLst>
                  <a:gd name="T0" fmla="*/ 2 w 124"/>
                  <a:gd name="T1" fmla="*/ 0 h 25"/>
                  <a:gd name="T2" fmla="*/ 0 w 124"/>
                  <a:gd name="T3" fmla="*/ 17 h 25"/>
                  <a:gd name="T4" fmla="*/ 122 w 124"/>
                  <a:gd name="T5" fmla="*/ 25 h 25"/>
                  <a:gd name="T6" fmla="*/ 124 w 124"/>
                  <a:gd name="T7" fmla="*/ 8 h 25"/>
                  <a:gd name="T8" fmla="*/ 2 w 1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">
                    <a:moveTo>
                      <a:pt x="2" y="0"/>
                    </a:moveTo>
                    <a:lnTo>
                      <a:pt x="0" y="17"/>
                    </a:lnTo>
                    <a:lnTo>
                      <a:pt x="122" y="25"/>
                    </a:lnTo>
                    <a:lnTo>
                      <a:pt x="124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11"/>
              <p:cNvSpPr>
                <a:spLocks/>
              </p:cNvSpPr>
              <p:nvPr/>
            </p:nvSpPr>
            <p:spPr bwMode="auto">
              <a:xfrm>
                <a:off x="1039" y="1613"/>
                <a:ext cx="124" cy="25"/>
              </a:xfrm>
              <a:custGeom>
                <a:avLst/>
                <a:gdLst>
                  <a:gd name="T0" fmla="*/ 2 w 124"/>
                  <a:gd name="T1" fmla="*/ 0 h 25"/>
                  <a:gd name="T2" fmla="*/ 0 w 124"/>
                  <a:gd name="T3" fmla="*/ 17 h 25"/>
                  <a:gd name="T4" fmla="*/ 122 w 124"/>
                  <a:gd name="T5" fmla="*/ 25 h 25"/>
                  <a:gd name="T6" fmla="*/ 124 w 124"/>
                  <a:gd name="T7" fmla="*/ 8 h 25"/>
                  <a:gd name="T8" fmla="*/ 2 w 12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">
                    <a:moveTo>
                      <a:pt x="2" y="0"/>
                    </a:moveTo>
                    <a:lnTo>
                      <a:pt x="0" y="17"/>
                    </a:lnTo>
                    <a:lnTo>
                      <a:pt x="122" y="25"/>
                    </a:lnTo>
                    <a:lnTo>
                      <a:pt x="124" y="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112"/>
              <p:cNvSpPr>
                <a:spLocks/>
              </p:cNvSpPr>
              <p:nvPr/>
            </p:nvSpPr>
            <p:spPr bwMode="auto">
              <a:xfrm>
                <a:off x="908" y="1530"/>
                <a:ext cx="485" cy="41"/>
              </a:xfrm>
              <a:custGeom>
                <a:avLst/>
                <a:gdLst>
                  <a:gd name="T0" fmla="*/ 1 w 485"/>
                  <a:gd name="T1" fmla="*/ 0 h 41"/>
                  <a:gd name="T2" fmla="*/ 0 w 485"/>
                  <a:gd name="T3" fmla="*/ 16 h 41"/>
                  <a:gd name="T4" fmla="*/ 483 w 485"/>
                  <a:gd name="T5" fmla="*/ 41 h 41"/>
                  <a:gd name="T6" fmla="*/ 485 w 485"/>
                  <a:gd name="T7" fmla="*/ 24 h 41"/>
                  <a:gd name="T8" fmla="*/ 1 w 48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41">
                    <a:moveTo>
                      <a:pt x="1" y="0"/>
                    </a:moveTo>
                    <a:lnTo>
                      <a:pt x="0" y="16"/>
                    </a:lnTo>
                    <a:lnTo>
                      <a:pt x="483" y="41"/>
                    </a:lnTo>
                    <a:lnTo>
                      <a:pt x="485" y="2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13"/>
              <p:cNvSpPr>
                <a:spLocks/>
              </p:cNvSpPr>
              <p:nvPr/>
            </p:nvSpPr>
            <p:spPr bwMode="auto">
              <a:xfrm>
                <a:off x="908" y="1530"/>
                <a:ext cx="485" cy="41"/>
              </a:xfrm>
              <a:custGeom>
                <a:avLst/>
                <a:gdLst>
                  <a:gd name="T0" fmla="*/ 1 w 485"/>
                  <a:gd name="T1" fmla="*/ 0 h 41"/>
                  <a:gd name="T2" fmla="*/ 0 w 485"/>
                  <a:gd name="T3" fmla="*/ 16 h 41"/>
                  <a:gd name="T4" fmla="*/ 483 w 485"/>
                  <a:gd name="T5" fmla="*/ 41 h 41"/>
                  <a:gd name="T6" fmla="*/ 485 w 485"/>
                  <a:gd name="T7" fmla="*/ 24 h 41"/>
                  <a:gd name="T8" fmla="*/ 1 w 48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5" h="41">
                    <a:moveTo>
                      <a:pt x="1" y="0"/>
                    </a:moveTo>
                    <a:lnTo>
                      <a:pt x="0" y="16"/>
                    </a:lnTo>
                    <a:lnTo>
                      <a:pt x="483" y="41"/>
                    </a:lnTo>
                    <a:lnTo>
                      <a:pt x="485" y="24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14"/>
              <p:cNvSpPr>
                <a:spLocks/>
              </p:cNvSpPr>
              <p:nvPr/>
            </p:nvSpPr>
            <p:spPr bwMode="auto">
              <a:xfrm>
                <a:off x="900" y="1605"/>
                <a:ext cx="125" cy="24"/>
              </a:xfrm>
              <a:custGeom>
                <a:avLst/>
                <a:gdLst>
                  <a:gd name="T0" fmla="*/ 2 w 125"/>
                  <a:gd name="T1" fmla="*/ 0 h 24"/>
                  <a:gd name="T2" fmla="*/ 0 w 125"/>
                  <a:gd name="T3" fmla="*/ 16 h 24"/>
                  <a:gd name="T4" fmla="*/ 124 w 125"/>
                  <a:gd name="T5" fmla="*/ 24 h 24"/>
                  <a:gd name="T6" fmla="*/ 125 w 125"/>
                  <a:gd name="T7" fmla="*/ 8 h 24"/>
                  <a:gd name="T8" fmla="*/ 2 w 125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24">
                    <a:moveTo>
                      <a:pt x="2" y="0"/>
                    </a:move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15"/>
              <p:cNvSpPr>
                <a:spLocks/>
              </p:cNvSpPr>
              <p:nvPr/>
            </p:nvSpPr>
            <p:spPr bwMode="auto">
              <a:xfrm>
                <a:off x="900" y="1605"/>
                <a:ext cx="125" cy="24"/>
              </a:xfrm>
              <a:custGeom>
                <a:avLst/>
                <a:gdLst>
                  <a:gd name="T0" fmla="*/ 2 w 125"/>
                  <a:gd name="T1" fmla="*/ 0 h 24"/>
                  <a:gd name="T2" fmla="*/ 0 w 125"/>
                  <a:gd name="T3" fmla="*/ 16 h 24"/>
                  <a:gd name="T4" fmla="*/ 124 w 125"/>
                  <a:gd name="T5" fmla="*/ 24 h 24"/>
                  <a:gd name="T6" fmla="*/ 125 w 125"/>
                  <a:gd name="T7" fmla="*/ 8 h 24"/>
                  <a:gd name="T8" fmla="*/ 2 w 125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24">
                    <a:moveTo>
                      <a:pt x="2" y="0"/>
                    </a:moveTo>
                    <a:lnTo>
                      <a:pt x="0" y="16"/>
                    </a:lnTo>
                    <a:lnTo>
                      <a:pt x="124" y="24"/>
                    </a:lnTo>
                    <a:lnTo>
                      <a:pt x="125" y="8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16"/>
              <p:cNvSpPr>
                <a:spLocks/>
              </p:cNvSpPr>
              <p:nvPr/>
            </p:nvSpPr>
            <p:spPr bwMode="auto">
              <a:xfrm>
                <a:off x="1042" y="1460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17"/>
              <p:cNvSpPr>
                <a:spLocks/>
              </p:cNvSpPr>
              <p:nvPr/>
            </p:nvSpPr>
            <p:spPr bwMode="auto">
              <a:xfrm>
                <a:off x="1042" y="1460"/>
                <a:ext cx="147" cy="22"/>
              </a:xfrm>
              <a:custGeom>
                <a:avLst/>
                <a:gdLst>
                  <a:gd name="T0" fmla="*/ 2 w 147"/>
                  <a:gd name="T1" fmla="*/ 0 h 22"/>
                  <a:gd name="T2" fmla="*/ 0 w 147"/>
                  <a:gd name="T3" fmla="*/ 17 h 22"/>
                  <a:gd name="T4" fmla="*/ 144 w 147"/>
                  <a:gd name="T5" fmla="*/ 22 h 22"/>
                  <a:gd name="T6" fmla="*/ 147 w 147"/>
                  <a:gd name="T7" fmla="*/ 5 h 22"/>
                  <a:gd name="T8" fmla="*/ 2 w 14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22">
                    <a:moveTo>
                      <a:pt x="2" y="0"/>
                    </a:moveTo>
                    <a:lnTo>
                      <a:pt x="0" y="17"/>
                    </a:lnTo>
                    <a:lnTo>
                      <a:pt x="144" y="22"/>
                    </a:lnTo>
                    <a:lnTo>
                      <a:pt x="147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18"/>
              <p:cNvSpPr>
                <a:spLocks/>
              </p:cNvSpPr>
              <p:nvPr/>
            </p:nvSpPr>
            <p:spPr bwMode="auto">
              <a:xfrm>
                <a:off x="916" y="1455"/>
                <a:ext cx="97" cy="21"/>
              </a:xfrm>
              <a:custGeom>
                <a:avLst/>
                <a:gdLst>
                  <a:gd name="T0" fmla="*/ 1 w 97"/>
                  <a:gd name="T1" fmla="*/ 0 h 21"/>
                  <a:gd name="T2" fmla="*/ 0 w 97"/>
                  <a:gd name="T3" fmla="*/ 16 h 21"/>
                  <a:gd name="T4" fmla="*/ 95 w 97"/>
                  <a:gd name="T5" fmla="*/ 21 h 21"/>
                  <a:gd name="T6" fmla="*/ 97 w 97"/>
                  <a:gd name="T7" fmla="*/ 3 h 21"/>
                  <a:gd name="T8" fmla="*/ 1 w 9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1" y="0"/>
                    </a:move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19"/>
              <p:cNvSpPr>
                <a:spLocks/>
              </p:cNvSpPr>
              <p:nvPr/>
            </p:nvSpPr>
            <p:spPr bwMode="auto">
              <a:xfrm>
                <a:off x="916" y="1455"/>
                <a:ext cx="97" cy="21"/>
              </a:xfrm>
              <a:custGeom>
                <a:avLst/>
                <a:gdLst>
                  <a:gd name="T0" fmla="*/ 1 w 97"/>
                  <a:gd name="T1" fmla="*/ 0 h 21"/>
                  <a:gd name="T2" fmla="*/ 0 w 97"/>
                  <a:gd name="T3" fmla="*/ 16 h 21"/>
                  <a:gd name="T4" fmla="*/ 95 w 97"/>
                  <a:gd name="T5" fmla="*/ 21 h 21"/>
                  <a:gd name="T6" fmla="*/ 97 w 97"/>
                  <a:gd name="T7" fmla="*/ 3 h 21"/>
                  <a:gd name="T8" fmla="*/ 1 w 97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1">
                    <a:moveTo>
                      <a:pt x="1" y="0"/>
                    </a:moveTo>
                    <a:lnTo>
                      <a:pt x="0" y="16"/>
                    </a:lnTo>
                    <a:lnTo>
                      <a:pt x="95" y="21"/>
                    </a:lnTo>
                    <a:lnTo>
                      <a:pt x="97" y="3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20"/>
              <p:cNvSpPr>
                <a:spLocks/>
              </p:cNvSpPr>
              <p:nvPr/>
            </p:nvSpPr>
            <p:spPr bwMode="auto">
              <a:xfrm>
                <a:off x="984" y="1763"/>
                <a:ext cx="352" cy="47"/>
              </a:xfrm>
              <a:custGeom>
                <a:avLst/>
                <a:gdLst>
                  <a:gd name="T0" fmla="*/ 2 w 352"/>
                  <a:gd name="T1" fmla="*/ 0 h 47"/>
                  <a:gd name="T2" fmla="*/ 0 w 352"/>
                  <a:gd name="T3" fmla="*/ 17 h 47"/>
                  <a:gd name="T4" fmla="*/ 351 w 352"/>
                  <a:gd name="T5" fmla="*/ 47 h 47"/>
                  <a:gd name="T6" fmla="*/ 352 w 352"/>
                  <a:gd name="T7" fmla="*/ 29 h 47"/>
                  <a:gd name="T8" fmla="*/ 2 w 3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47">
                    <a:moveTo>
                      <a:pt x="2" y="0"/>
                    </a:moveTo>
                    <a:lnTo>
                      <a:pt x="0" y="17"/>
                    </a:lnTo>
                    <a:lnTo>
                      <a:pt x="351" y="47"/>
                    </a:lnTo>
                    <a:lnTo>
                      <a:pt x="352" y="2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21"/>
              <p:cNvSpPr>
                <a:spLocks/>
              </p:cNvSpPr>
              <p:nvPr/>
            </p:nvSpPr>
            <p:spPr bwMode="auto">
              <a:xfrm>
                <a:off x="984" y="1763"/>
                <a:ext cx="352" cy="47"/>
              </a:xfrm>
              <a:custGeom>
                <a:avLst/>
                <a:gdLst>
                  <a:gd name="T0" fmla="*/ 2 w 352"/>
                  <a:gd name="T1" fmla="*/ 0 h 47"/>
                  <a:gd name="T2" fmla="*/ 0 w 352"/>
                  <a:gd name="T3" fmla="*/ 17 h 47"/>
                  <a:gd name="T4" fmla="*/ 351 w 352"/>
                  <a:gd name="T5" fmla="*/ 47 h 47"/>
                  <a:gd name="T6" fmla="*/ 352 w 352"/>
                  <a:gd name="T7" fmla="*/ 29 h 47"/>
                  <a:gd name="T8" fmla="*/ 2 w 352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2" h="47">
                    <a:moveTo>
                      <a:pt x="2" y="0"/>
                    </a:moveTo>
                    <a:lnTo>
                      <a:pt x="0" y="17"/>
                    </a:lnTo>
                    <a:lnTo>
                      <a:pt x="351" y="47"/>
                    </a:lnTo>
                    <a:lnTo>
                      <a:pt x="352" y="29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22"/>
              <p:cNvSpPr>
                <a:spLocks/>
              </p:cNvSpPr>
              <p:nvPr/>
            </p:nvSpPr>
            <p:spPr bwMode="auto">
              <a:xfrm>
                <a:off x="1366" y="1633"/>
                <a:ext cx="19" cy="19"/>
              </a:xfrm>
              <a:custGeom>
                <a:avLst/>
                <a:gdLst>
                  <a:gd name="T0" fmla="*/ 3 w 19"/>
                  <a:gd name="T1" fmla="*/ 0 h 19"/>
                  <a:gd name="T2" fmla="*/ 0 w 19"/>
                  <a:gd name="T3" fmla="*/ 17 h 19"/>
                  <a:gd name="T4" fmla="*/ 16 w 19"/>
                  <a:gd name="T5" fmla="*/ 19 h 19"/>
                  <a:gd name="T6" fmla="*/ 19 w 19"/>
                  <a:gd name="T7" fmla="*/ 0 h 19"/>
                  <a:gd name="T8" fmla="*/ 3 w 1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3" y="0"/>
                    </a:moveTo>
                    <a:lnTo>
                      <a:pt x="0" y="17"/>
                    </a:lnTo>
                    <a:lnTo>
                      <a:pt x="16" y="19"/>
                    </a:lnTo>
                    <a:lnTo>
                      <a:pt x="19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23"/>
              <p:cNvSpPr>
                <a:spLocks/>
              </p:cNvSpPr>
              <p:nvPr/>
            </p:nvSpPr>
            <p:spPr bwMode="auto">
              <a:xfrm>
                <a:off x="1366" y="1633"/>
                <a:ext cx="19" cy="19"/>
              </a:xfrm>
              <a:custGeom>
                <a:avLst/>
                <a:gdLst>
                  <a:gd name="T0" fmla="*/ 3 w 19"/>
                  <a:gd name="T1" fmla="*/ 0 h 19"/>
                  <a:gd name="T2" fmla="*/ 0 w 19"/>
                  <a:gd name="T3" fmla="*/ 17 h 19"/>
                  <a:gd name="T4" fmla="*/ 16 w 19"/>
                  <a:gd name="T5" fmla="*/ 19 h 19"/>
                  <a:gd name="T6" fmla="*/ 19 w 19"/>
                  <a:gd name="T7" fmla="*/ 0 h 19"/>
                  <a:gd name="T8" fmla="*/ 3 w 1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3" y="0"/>
                    </a:moveTo>
                    <a:lnTo>
                      <a:pt x="0" y="17"/>
                    </a:lnTo>
                    <a:lnTo>
                      <a:pt x="16" y="19"/>
                    </a:lnTo>
                    <a:lnTo>
                      <a:pt x="19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24"/>
              <p:cNvSpPr>
                <a:spLocks/>
              </p:cNvSpPr>
              <p:nvPr/>
            </p:nvSpPr>
            <p:spPr bwMode="auto">
              <a:xfrm>
                <a:off x="892" y="1680"/>
                <a:ext cx="483" cy="52"/>
              </a:xfrm>
              <a:custGeom>
                <a:avLst/>
                <a:gdLst>
                  <a:gd name="T0" fmla="*/ 2 w 483"/>
                  <a:gd name="T1" fmla="*/ 0 h 52"/>
                  <a:gd name="T2" fmla="*/ 0 w 483"/>
                  <a:gd name="T3" fmla="*/ 16 h 52"/>
                  <a:gd name="T4" fmla="*/ 482 w 483"/>
                  <a:gd name="T5" fmla="*/ 52 h 52"/>
                  <a:gd name="T6" fmla="*/ 483 w 483"/>
                  <a:gd name="T7" fmla="*/ 34 h 52"/>
                  <a:gd name="T8" fmla="*/ 2 w 48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52">
                    <a:moveTo>
                      <a:pt x="2" y="0"/>
                    </a:moveTo>
                    <a:lnTo>
                      <a:pt x="0" y="16"/>
                    </a:lnTo>
                    <a:lnTo>
                      <a:pt x="482" y="52"/>
                    </a:lnTo>
                    <a:lnTo>
                      <a:pt x="483" y="3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25"/>
              <p:cNvSpPr>
                <a:spLocks/>
              </p:cNvSpPr>
              <p:nvPr/>
            </p:nvSpPr>
            <p:spPr bwMode="auto">
              <a:xfrm>
                <a:off x="892" y="1680"/>
                <a:ext cx="483" cy="52"/>
              </a:xfrm>
              <a:custGeom>
                <a:avLst/>
                <a:gdLst>
                  <a:gd name="T0" fmla="*/ 2 w 483"/>
                  <a:gd name="T1" fmla="*/ 0 h 52"/>
                  <a:gd name="T2" fmla="*/ 0 w 483"/>
                  <a:gd name="T3" fmla="*/ 16 h 52"/>
                  <a:gd name="T4" fmla="*/ 482 w 483"/>
                  <a:gd name="T5" fmla="*/ 52 h 52"/>
                  <a:gd name="T6" fmla="*/ 483 w 483"/>
                  <a:gd name="T7" fmla="*/ 34 h 52"/>
                  <a:gd name="T8" fmla="*/ 2 w 483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52">
                    <a:moveTo>
                      <a:pt x="2" y="0"/>
                    </a:moveTo>
                    <a:lnTo>
                      <a:pt x="0" y="16"/>
                    </a:lnTo>
                    <a:lnTo>
                      <a:pt x="482" y="52"/>
                    </a:lnTo>
                    <a:lnTo>
                      <a:pt x="483" y="3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26"/>
              <p:cNvSpPr>
                <a:spLocks/>
              </p:cNvSpPr>
              <p:nvPr/>
            </p:nvSpPr>
            <p:spPr bwMode="auto">
              <a:xfrm>
                <a:off x="1203" y="1465"/>
                <a:ext cx="197" cy="26"/>
              </a:xfrm>
              <a:custGeom>
                <a:avLst/>
                <a:gdLst>
                  <a:gd name="T0" fmla="*/ 2 w 197"/>
                  <a:gd name="T1" fmla="*/ 0 h 26"/>
                  <a:gd name="T2" fmla="*/ 0 w 197"/>
                  <a:gd name="T3" fmla="*/ 18 h 26"/>
                  <a:gd name="T4" fmla="*/ 196 w 197"/>
                  <a:gd name="T5" fmla="*/ 26 h 26"/>
                  <a:gd name="T6" fmla="*/ 197 w 197"/>
                  <a:gd name="T7" fmla="*/ 7 h 26"/>
                  <a:gd name="T8" fmla="*/ 2 w 19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26">
                    <a:moveTo>
                      <a:pt x="2" y="0"/>
                    </a:moveTo>
                    <a:lnTo>
                      <a:pt x="0" y="18"/>
                    </a:lnTo>
                    <a:lnTo>
                      <a:pt x="196" y="26"/>
                    </a:lnTo>
                    <a:lnTo>
                      <a:pt x="197" y="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27"/>
              <p:cNvSpPr>
                <a:spLocks/>
              </p:cNvSpPr>
              <p:nvPr/>
            </p:nvSpPr>
            <p:spPr bwMode="auto">
              <a:xfrm>
                <a:off x="1203" y="1465"/>
                <a:ext cx="197" cy="26"/>
              </a:xfrm>
              <a:custGeom>
                <a:avLst/>
                <a:gdLst>
                  <a:gd name="T0" fmla="*/ 2 w 197"/>
                  <a:gd name="T1" fmla="*/ 0 h 26"/>
                  <a:gd name="T2" fmla="*/ 0 w 197"/>
                  <a:gd name="T3" fmla="*/ 18 h 26"/>
                  <a:gd name="T4" fmla="*/ 196 w 197"/>
                  <a:gd name="T5" fmla="*/ 26 h 26"/>
                  <a:gd name="T6" fmla="*/ 197 w 197"/>
                  <a:gd name="T7" fmla="*/ 7 h 26"/>
                  <a:gd name="T8" fmla="*/ 2 w 19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26">
                    <a:moveTo>
                      <a:pt x="2" y="0"/>
                    </a:moveTo>
                    <a:lnTo>
                      <a:pt x="0" y="18"/>
                    </a:lnTo>
                    <a:lnTo>
                      <a:pt x="196" y="26"/>
                    </a:lnTo>
                    <a:lnTo>
                      <a:pt x="197" y="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28"/>
              <p:cNvSpPr>
                <a:spLocks/>
              </p:cNvSpPr>
              <p:nvPr/>
            </p:nvSpPr>
            <p:spPr bwMode="auto">
              <a:xfrm>
                <a:off x="884" y="1755"/>
                <a:ext cx="80" cy="23"/>
              </a:xfrm>
              <a:custGeom>
                <a:avLst/>
                <a:gdLst>
                  <a:gd name="T0" fmla="*/ 2 w 80"/>
                  <a:gd name="T1" fmla="*/ 0 h 23"/>
                  <a:gd name="T2" fmla="*/ 0 w 80"/>
                  <a:gd name="T3" fmla="*/ 17 h 23"/>
                  <a:gd name="T4" fmla="*/ 79 w 80"/>
                  <a:gd name="T5" fmla="*/ 23 h 23"/>
                  <a:gd name="T6" fmla="*/ 80 w 80"/>
                  <a:gd name="T7" fmla="*/ 6 h 23"/>
                  <a:gd name="T8" fmla="*/ 2 w 8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2" y="0"/>
                    </a:move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29"/>
              <p:cNvSpPr>
                <a:spLocks/>
              </p:cNvSpPr>
              <p:nvPr/>
            </p:nvSpPr>
            <p:spPr bwMode="auto">
              <a:xfrm>
                <a:off x="884" y="1755"/>
                <a:ext cx="80" cy="23"/>
              </a:xfrm>
              <a:custGeom>
                <a:avLst/>
                <a:gdLst>
                  <a:gd name="T0" fmla="*/ 2 w 80"/>
                  <a:gd name="T1" fmla="*/ 0 h 23"/>
                  <a:gd name="T2" fmla="*/ 0 w 80"/>
                  <a:gd name="T3" fmla="*/ 17 h 23"/>
                  <a:gd name="T4" fmla="*/ 79 w 80"/>
                  <a:gd name="T5" fmla="*/ 23 h 23"/>
                  <a:gd name="T6" fmla="*/ 80 w 80"/>
                  <a:gd name="T7" fmla="*/ 6 h 23"/>
                  <a:gd name="T8" fmla="*/ 2 w 80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23">
                    <a:moveTo>
                      <a:pt x="2" y="0"/>
                    </a:moveTo>
                    <a:lnTo>
                      <a:pt x="0" y="17"/>
                    </a:lnTo>
                    <a:lnTo>
                      <a:pt x="79" y="23"/>
                    </a:lnTo>
                    <a:lnTo>
                      <a:pt x="80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30"/>
              <p:cNvSpPr>
                <a:spLocks/>
              </p:cNvSpPr>
              <p:nvPr/>
            </p:nvSpPr>
            <p:spPr bwMode="auto">
              <a:xfrm>
                <a:off x="1352" y="1794"/>
                <a:ext cx="16" cy="19"/>
              </a:xfrm>
              <a:custGeom>
                <a:avLst/>
                <a:gdLst>
                  <a:gd name="T0" fmla="*/ 3 w 16"/>
                  <a:gd name="T1" fmla="*/ 0 h 19"/>
                  <a:gd name="T2" fmla="*/ 0 w 16"/>
                  <a:gd name="T3" fmla="*/ 17 h 19"/>
                  <a:gd name="T4" fmla="*/ 14 w 16"/>
                  <a:gd name="T5" fmla="*/ 19 h 19"/>
                  <a:gd name="T6" fmla="*/ 16 w 16"/>
                  <a:gd name="T7" fmla="*/ 2 h 19"/>
                  <a:gd name="T8" fmla="*/ 3 w 1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3" y="0"/>
                    </a:moveTo>
                    <a:lnTo>
                      <a:pt x="0" y="17"/>
                    </a:lnTo>
                    <a:lnTo>
                      <a:pt x="14" y="19"/>
                    </a:lnTo>
                    <a:lnTo>
                      <a:pt x="16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31"/>
              <p:cNvSpPr>
                <a:spLocks/>
              </p:cNvSpPr>
              <p:nvPr/>
            </p:nvSpPr>
            <p:spPr bwMode="auto">
              <a:xfrm>
                <a:off x="1352" y="1794"/>
                <a:ext cx="16" cy="19"/>
              </a:xfrm>
              <a:custGeom>
                <a:avLst/>
                <a:gdLst>
                  <a:gd name="T0" fmla="*/ 3 w 16"/>
                  <a:gd name="T1" fmla="*/ 0 h 19"/>
                  <a:gd name="T2" fmla="*/ 0 w 16"/>
                  <a:gd name="T3" fmla="*/ 17 h 19"/>
                  <a:gd name="T4" fmla="*/ 14 w 16"/>
                  <a:gd name="T5" fmla="*/ 19 h 19"/>
                  <a:gd name="T6" fmla="*/ 16 w 16"/>
                  <a:gd name="T7" fmla="*/ 2 h 19"/>
                  <a:gd name="T8" fmla="*/ 3 w 1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3" y="0"/>
                    </a:moveTo>
                    <a:lnTo>
                      <a:pt x="0" y="17"/>
                    </a:lnTo>
                    <a:lnTo>
                      <a:pt x="14" y="19"/>
                    </a:lnTo>
                    <a:lnTo>
                      <a:pt x="16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32"/>
              <p:cNvSpPr>
                <a:spLocks noEditPoints="1"/>
              </p:cNvSpPr>
              <p:nvPr/>
            </p:nvSpPr>
            <p:spPr bwMode="auto">
              <a:xfrm>
                <a:off x="803" y="1950"/>
                <a:ext cx="261" cy="395"/>
              </a:xfrm>
              <a:custGeom>
                <a:avLst/>
                <a:gdLst>
                  <a:gd name="T0" fmla="*/ 114 w 261"/>
                  <a:gd name="T1" fmla="*/ 322 h 395"/>
                  <a:gd name="T2" fmla="*/ 97 w 261"/>
                  <a:gd name="T3" fmla="*/ 291 h 395"/>
                  <a:gd name="T4" fmla="*/ 41 w 261"/>
                  <a:gd name="T5" fmla="*/ 281 h 395"/>
                  <a:gd name="T6" fmla="*/ 63 w 261"/>
                  <a:gd name="T7" fmla="*/ 64 h 395"/>
                  <a:gd name="T8" fmla="*/ 219 w 261"/>
                  <a:gd name="T9" fmla="*/ 84 h 395"/>
                  <a:gd name="T10" fmla="*/ 197 w 261"/>
                  <a:gd name="T11" fmla="*/ 306 h 395"/>
                  <a:gd name="T12" fmla="*/ 138 w 261"/>
                  <a:gd name="T13" fmla="*/ 297 h 395"/>
                  <a:gd name="T14" fmla="*/ 114 w 261"/>
                  <a:gd name="T15" fmla="*/ 322 h 395"/>
                  <a:gd name="T16" fmla="*/ 38 w 261"/>
                  <a:gd name="T17" fmla="*/ 0 h 395"/>
                  <a:gd name="T18" fmla="*/ 0 w 261"/>
                  <a:gd name="T19" fmla="*/ 358 h 395"/>
                  <a:gd name="T20" fmla="*/ 222 w 261"/>
                  <a:gd name="T21" fmla="*/ 395 h 395"/>
                  <a:gd name="T22" fmla="*/ 261 w 261"/>
                  <a:gd name="T23" fmla="*/ 27 h 395"/>
                  <a:gd name="T24" fmla="*/ 38 w 261"/>
                  <a:gd name="T25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395">
                    <a:moveTo>
                      <a:pt x="114" y="322"/>
                    </a:moveTo>
                    <a:lnTo>
                      <a:pt x="97" y="291"/>
                    </a:lnTo>
                    <a:lnTo>
                      <a:pt x="41" y="281"/>
                    </a:lnTo>
                    <a:lnTo>
                      <a:pt x="63" y="64"/>
                    </a:lnTo>
                    <a:lnTo>
                      <a:pt x="219" y="84"/>
                    </a:lnTo>
                    <a:lnTo>
                      <a:pt x="197" y="306"/>
                    </a:lnTo>
                    <a:lnTo>
                      <a:pt x="138" y="297"/>
                    </a:lnTo>
                    <a:lnTo>
                      <a:pt x="114" y="322"/>
                    </a:lnTo>
                    <a:close/>
                    <a:moveTo>
                      <a:pt x="38" y="0"/>
                    </a:moveTo>
                    <a:lnTo>
                      <a:pt x="0" y="358"/>
                    </a:lnTo>
                    <a:lnTo>
                      <a:pt x="222" y="395"/>
                    </a:lnTo>
                    <a:lnTo>
                      <a:pt x="261" y="2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9D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33"/>
              <p:cNvSpPr>
                <a:spLocks noEditPoints="1"/>
              </p:cNvSpPr>
              <p:nvPr/>
            </p:nvSpPr>
            <p:spPr bwMode="auto">
              <a:xfrm>
                <a:off x="803" y="1950"/>
                <a:ext cx="261" cy="395"/>
              </a:xfrm>
              <a:custGeom>
                <a:avLst/>
                <a:gdLst>
                  <a:gd name="T0" fmla="*/ 114 w 261"/>
                  <a:gd name="T1" fmla="*/ 322 h 395"/>
                  <a:gd name="T2" fmla="*/ 97 w 261"/>
                  <a:gd name="T3" fmla="*/ 291 h 395"/>
                  <a:gd name="T4" fmla="*/ 41 w 261"/>
                  <a:gd name="T5" fmla="*/ 281 h 395"/>
                  <a:gd name="T6" fmla="*/ 63 w 261"/>
                  <a:gd name="T7" fmla="*/ 64 h 395"/>
                  <a:gd name="T8" fmla="*/ 219 w 261"/>
                  <a:gd name="T9" fmla="*/ 84 h 395"/>
                  <a:gd name="T10" fmla="*/ 197 w 261"/>
                  <a:gd name="T11" fmla="*/ 306 h 395"/>
                  <a:gd name="T12" fmla="*/ 138 w 261"/>
                  <a:gd name="T13" fmla="*/ 297 h 395"/>
                  <a:gd name="T14" fmla="*/ 114 w 261"/>
                  <a:gd name="T15" fmla="*/ 322 h 395"/>
                  <a:gd name="T16" fmla="*/ 38 w 261"/>
                  <a:gd name="T17" fmla="*/ 0 h 395"/>
                  <a:gd name="T18" fmla="*/ 0 w 261"/>
                  <a:gd name="T19" fmla="*/ 358 h 395"/>
                  <a:gd name="T20" fmla="*/ 222 w 261"/>
                  <a:gd name="T21" fmla="*/ 395 h 395"/>
                  <a:gd name="T22" fmla="*/ 261 w 261"/>
                  <a:gd name="T23" fmla="*/ 27 h 395"/>
                  <a:gd name="T24" fmla="*/ 38 w 261"/>
                  <a:gd name="T25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395">
                    <a:moveTo>
                      <a:pt x="114" y="322"/>
                    </a:moveTo>
                    <a:lnTo>
                      <a:pt x="97" y="291"/>
                    </a:lnTo>
                    <a:lnTo>
                      <a:pt x="41" y="281"/>
                    </a:lnTo>
                    <a:lnTo>
                      <a:pt x="63" y="64"/>
                    </a:lnTo>
                    <a:lnTo>
                      <a:pt x="219" y="84"/>
                    </a:lnTo>
                    <a:lnTo>
                      <a:pt x="197" y="306"/>
                    </a:lnTo>
                    <a:lnTo>
                      <a:pt x="138" y="297"/>
                    </a:lnTo>
                    <a:lnTo>
                      <a:pt x="114" y="322"/>
                    </a:lnTo>
                    <a:moveTo>
                      <a:pt x="38" y="0"/>
                    </a:moveTo>
                    <a:lnTo>
                      <a:pt x="0" y="358"/>
                    </a:lnTo>
                    <a:lnTo>
                      <a:pt x="222" y="395"/>
                    </a:lnTo>
                    <a:lnTo>
                      <a:pt x="261" y="2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34"/>
              <p:cNvSpPr>
                <a:spLocks noEditPoints="1"/>
              </p:cNvSpPr>
              <p:nvPr/>
            </p:nvSpPr>
            <p:spPr bwMode="auto">
              <a:xfrm>
                <a:off x="844" y="2014"/>
                <a:ext cx="178" cy="258"/>
              </a:xfrm>
              <a:custGeom>
                <a:avLst/>
                <a:gdLst>
                  <a:gd name="T0" fmla="*/ 41 w 114"/>
                  <a:gd name="T1" fmla="*/ 52 h 165"/>
                  <a:gd name="T2" fmla="*/ 39 w 114"/>
                  <a:gd name="T3" fmla="*/ 68 h 165"/>
                  <a:gd name="T4" fmla="*/ 44 w 114"/>
                  <a:gd name="T5" fmla="*/ 68 h 165"/>
                  <a:gd name="T6" fmla="*/ 45 w 114"/>
                  <a:gd name="T7" fmla="*/ 52 h 165"/>
                  <a:gd name="T8" fmla="*/ 41 w 114"/>
                  <a:gd name="T9" fmla="*/ 52 h 165"/>
                  <a:gd name="T10" fmla="*/ 36 w 114"/>
                  <a:gd name="T11" fmla="*/ 101 h 165"/>
                  <a:gd name="T12" fmla="*/ 31 w 114"/>
                  <a:gd name="T13" fmla="*/ 100 h 165"/>
                  <a:gd name="T14" fmla="*/ 34 w 114"/>
                  <a:gd name="T15" fmla="*/ 74 h 165"/>
                  <a:gd name="T16" fmla="*/ 37 w 114"/>
                  <a:gd name="T17" fmla="*/ 44 h 165"/>
                  <a:gd name="T18" fmla="*/ 48 w 114"/>
                  <a:gd name="T19" fmla="*/ 45 h 165"/>
                  <a:gd name="T20" fmla="*/ 51 w 114"/>
                  <a:gd name="T21" fmla="*/ 50 h 165"/>
                  <a:gd name="T22" fmla="*/ 49 w 114"/>
                  <a:gd name="T23" fmla="*/ 72 h 165"/>
                  <a:gd name="T24" fmla="*/ 45 w 114"/>
                  <a:gd name="T25" fmla="*/ 76 h 165"/>
                  <a:gd name="T26" fmla="*/ 45 w 114"/>
                  <a:gd name="T27" fmla="*/ 76 h 165"/>
                  <a:gd name="T28" fmla="*/ 39 w 114"/>
                  <a:gd name="T29" fmla="*/ 75 h 165"/>
                  <a:gd name="T30" fmla="*/ 36 w 114"/>
                  <a:gd name="T31" fmla="*/ 101 h 165"/>
                  <a:gd name="T32" fmla="*/ 27 w 114"/>
                  <a:gd name="T33" fmla="*/ 99 h 165"/>
                  <a:gd name="T34" fmla="*/ 14 w 114"/>
                  <a:gd name="T35" fmla="*/ 97 h 165"/>
                  <a:gd name="T36" fmla="*/ 20 w 114"/>
                  <a:gd name="T37" fmla="*/ 41 h 165"/>
                  <a:gd name="T38" fmla="*/ 32 w 114"/>
                  <a:gd name="T39" fmla="*/ 43 h 165"/>
                  <a:gd name="T40" fmla="*/ 32 w 114"/>
                  <a:gd name="T41" fmla="*/ 50 h 165"/>
                  <a:gd name="T42" fmla="*/ 24 w 114"/>
                  <a:gd name="T43" fmla="*/ 49 h 165"/>
                  <a:gd name="T44" fmla="*/ 22 w 114"/>
                  <a:gd name="T45" fmla="*/ 65 h 165"/>
                  <a:gd name="T46" fmla="*/ 28 w 114"/>
                  <a:gd name="T47" fmla="*/ 65 h 165"/>
                  <a:gd name="T48" fmla="*/ 27 w 114"/>
                  <a:gd name="T49" fmla="*/ 73 h 165"/>
                  <a:gd name="T50" fmla="*/ 22 w 114"/>
                  <a:gd name="T51" fmla="*/ 72 h 165"/>
                  <a:gd name="T52" fmla="*/ 20 w 114"/>
                  <a:gd name="T53" fmla="*/ 91 h 165"/>
                  <a:gd name="T54" fmla="*/ 28 w 114"/>
                  <a:gd name="T55" fmla="*/ 92 h 165"/>
                  <a:gd name="T56" fmla="*/ 27 w 114"/>
                  <a:gd name="T57" fmla="*/ 99 h 165"/>
                  <a:gd name="T58" fmla="*/ 14 w 114"/>
                  <a:gd name="T59" fmla="*/ 0 h 165"/>
                  <a:gd name="T60" fmla="*/ 0 w 114"/>
                  <a:gd name="T61" fmla="*/ 139 h 165"/>
                  <a:gd name="T62" fmla="*/ 36 w 114"/>
                  <a:gd name="T63" fmla="*/ 145 h 165"/>
                  <a:gd name="T64" fmla="*/ 47 w 114"/>
                  <a:gd name="T65" fmla="*/ 165 h 165"/>
                  <a:gd name="T66" fmla="*/ 62 w 114"/>
                  <a:gd name="T67" fmla="*/ 149 h 165"/>
                  <a:gd name="T68" fmla="*/ 100 w 114"/>
                  <a:gd name="T69" fmla="*/ 155 h 165"/>
                  <a:gd name="T70" fmla="*/ 114 w 114"/>
                  <a:gd name="T71" fmla="*/ 13 h 165"/>
                  <a:gd name="T72" fmla="*/ 100 w 114"/>
                  <a:gd name="T73" fmla="*/ 155 h 165"/>
                  <a:gd name="T74" fmla="*/ 62 w 114"/>
                  <a:gd name="T75" fmla="*/ 149 h 165"/>
                  <a:gd name="T76" fmla="*/ 47 w 114"/>
                  <a:gd name="T77" fmla="*/ 165 h 165"/>
                  <a:gd name="T78" fmla="*/ 47 w 114"/>
                  <a:gd name="T79" fmla="*/ 165 h 165"/>
                  <a:gd name="T80" fmla="*/ 53 w 114"/>
                  <a:gd name="T81" fmla="*/ 103 h 165"/>
                  <a:gd name="T82" fmla="*/ 52 w 114"/>
                  <a:gd name="T83" fmla="*/ 103 h 165"/>
                  <a:gd name="T84" fmla="*/ 49 w 114"/>
                  <a:gd name="T85" fmla="*/ 98 h 165"/>
                  <a:gd name="T86" fmla="*/ 51 w 114"/>
                  <a:gd name="T87" fmla="*/ 86 h 165"/>
                  <a:gd name="T88" fmla="*/ 55 w 114"/>
                  <a:gd name="T89" fmla="*/ 86 h 165"/>
                  <a:gd name="T90" fmla="*/ 56 w 114"/>
                  <a:gd name="T91" fmla="*/ 78 h 165"/>
                  <a:gd name="T92" fmla="*/ 55 w 114"/>
                  <a:gd name="T93" fmla="*/ 78 h 165"/>
                  <a:gd name="T94" fmla="*/ 52 w 114"/>
                  <a:gd name="T95" fmla="*/ 72 h 165"/>
                  <a:gd name="T96" fmla="*/ 54 w 114"/>
                  <a:gd name="T97" fmla="*/ 51 h 165"/>
                  <a:gd name="T98" fmla="*/ 58 w 114"/>
                  <a:gd name="T99" fmla="*/ 46 h 165"/>
                  <a:gd name="T100" fmla="*/ 58 w 114"/>
                  <a:gd name="T101" fmla="*/ 46 h 165"/>
                  <a:gd name="T102" fmla="*/ 59 w 114"/>
                  <a:gd name="T103" fmla="*/ 47 h 165"/>
                  <a:gd name="T104" fmla="*/ 63 w 114"/>
                  <a:gd name="T105" fmla="*/ 7 h 165"/>
                  <a:gd name="T106" fmla="*/ 114 w 114"/>
                  <a:gd name="T107" fmla="*/ 13 h 165"/>
                  <a:gd name="T108" fmla="*/ 14 w 114"/>
                  <a:gd name="T109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4" h="165">
                    <a:moveTo>
                      <a:pt x="41" y="52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1" y="52"/>
                      <a:pt x="41" y="52"/>
                      <a:pt x="41" y="52"/>
                    </a:cubicBezTo>
                    <a:moveTo>
                      <a:pt x="36" y="101"/>
                    </a:moveTo>
                    <a:cubicBezTo>
                      <a:pt x="31" y="100"/>
                      <a:pt x="31" y="100"/>
                      <a:pt x="31" y="100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0" y="45"/>
                      <a:pt x="51" y="48"/>
                      <a:pt x="51" y="50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4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39" y="75"/>
                      <a:pt x="39" y="75"/>
                      <a:pt x="39" y="75"/>
                    </a:cubicBezTo>
                    <a:cubicBezTo>
                      <a:pt x="36" y="101"/>
                      <a:pt x="36" y="101"/>
                      <a:pt x="36" y="101"/>
                    </a:cubicBezTo>
                    <a:moveTo>
                      <a:pt x="27" y="99"/>
                    </a:moveTo>
                    <a:cubicBezTo>
                      <a:pt x="14" y="97"/>
                      <a:pt x="14" y="97"/>
                      <a:pt x="14" y="97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0" y="91"/>
                      <a:pt x="20" y="91"/>
                      <a:pt x="20" y="91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7" y="99"/>
                      <a:pt x="27" y="99"/>
                      <a:pt x="27" y="99"/>
                    </a:cubicBezTo>
                    <a:moveTo>
                      <a:pt x="14" y="0"/>
                    </a:moveTo>
                    <a:cubicBezTo>
                      <a:pt x="0" y="139"/>
                      <a:pt x="0" y="139"/>
                      <a:pt x="0" y="139"/>
                    </a:cubicBezTo>
                    <a:cubicBezTo>
                      <a:pt x="36" y="145"/>
                      <a:pt x="36" y="145"/>
                      <a:pt x="36" y="145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62" y="149"/>
                      <a:pt x="62" y="149"/>
                      <a:pt x="62" y="149"/>
                    </a:cubicBezTo>
                    <a:cubicBezTo>
                      <a:pt x="100" y="155"/>
                      <a:pt x="100" y="155"/>
                      <a:pt x="100" y="155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00" y="155"/>
                      <a:pt x="100" y="155"/>
                      <a:pt x="100" y="155"/>
                    </a:cubicBezTo>
                    <a:cubicBezTo>
                      <a:pt x="62" y="149"/>
                      <a:pt x="62" y="149"/>
                      <a:pt x="62" y="149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47" y="165"/>
                      <a:pt x="47" y="165"/>
                      <a:pt x="47" y="165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2" y="103"/>
                      <a:pt x="52" y="103"/>
                      <a:pt x="52" y="103"/>
                    </a:cubicBezTo>
                    <a:cubicBezTo>
                      <a:pt x="51" y="103"/>
                      <a:pt x="49" y="100"/>
                      <a:pt x="49" y="98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3" y="77"/>
                      <a:pt x="52" y="75"/>
                      <a:pt x="52" y="72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5" y="48"/>
                      <a:pt x="56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F25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35"/>
              <p:cNvSpPr>
                <a:spLocks/>
              </p:cNvSpPr>
              <p:nvPr/>
            </p:nvSpPr>
            <p:spPr bwMode="auto">
              <a:xfrm>
                <a:off x="866" y="2078"/>
                <a:ext cx="28" cy="91"/>
              </a:xfrm>
              <a:custGeom>
                <a:avLst/>
                <a:gdLst>
                  <a:gd name="T0" fmla="*/ 9 w 28"/>
                  <a:gd name="T1" fmla="*/ 0 h 91"/>
                  <a:gd name="T2" fmla="*/ 0 w 28"/>
                  <a:gd name="T3" fmla="*/ 88 h 91"/>
                  <a:gd name="T4" fmla="*/ 20 w 28"/>
                  <a:gd name="T5" fmla="*/ 91 h 91"/>
                  <a:gd name="T6" fmla="*/ 21 w 28"/>
                  <a:gd name="T7" fmla="*/ 80 h 91"/>
                  <a:gd name="T8" fmla="*/ 9 w 28"/>
                  <a:gd name="T9" fmla="*/ 78 h 91"/>
                  <a:gd name="T10" fmla="*/ 12 w 28"/>
                  <a:gd name="T11" fmla="*/ 49 h 91"/>
                  <a:gd name="T12" fmla="*/ 20 w 28"/>
                  <a:gd name="T13" fmla="*/ 50 h 91"/>
                  <a:gd name="T14" fmla="*/ 21 w 28"/>
                  <a:gd name="T15" fmla="*/ 38 h 91"/>
                  <a:gd name="T16" fmla="*/ 12 w 28"/>
                  <a:gd name="T17" fmla="*/ 38 h 91"/>
                  <a:gd name="T18" fmla="*/ 15 w 28"/>
                  <a:gd name="T19" fmla="*/ 13 h 91"/>
                  <a:gd name="T20" fmla="*/ 28 w 28"/>
                  <a:gd name="T21" fmla="*/ 14 h 91"/>
                  <a:gd name="T22" fmla="*/ 28 w 28"/>
                  <a:gd name="T23" fmla="*/ 3 h 91"/>
                  <a:gd name="T24" fmla="*/ 9 w 28"/>
                  <a:gd name="T2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91">
                    <a:moveTo>
                      <a:pt x="9" y="0"/>
                    </a:moveTo>
                    <a:lnTo>
                      <a:pt x="0" y="88"/>
                    </a:lnTo>
                    <a:lnTo>
                      <a:pt x="20" y="91"/>
                    </a:lnTo>
                    <a:lnTo>
                      <a:pt x="21" y="80"/>
                    </a:lnTo>
                    <a:lnTo>
                      <a:pt x="9" y="78"/>
                    </a:lnTo>
                    <a:lnTo>
                      <a:pt x="12" y="49"/>
                    </a:lnTo>
                    <a:lnTo>
                      <a:pt x="20" y="50"/>
                    </a:lnTo>
                    <a:lnTo>
                      <a:pt x="21" y="38"/>
                    </a:lnTo>
                    <a:lnTo>
                      <a:pt x="12" y="38"/>
                    </a:lnTo>
                    <a:lnTo>
                      <a:pt x="15" y="13"/>
                    </a:lnTo>
                    <a:lnTo>
                      <a:pt x="28" y="14"/>
                    </a:lnTo>
                    <a:lnTo>
                      <a:pt x="28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136"/>
              <p:cNvSpPr>
                <a:spLocks/>
              </p:cNvSpPr>
              <p:nvPr/>
            </p:nvSpPr>
            <p:spPr bwMode="auto">
              <a:xfrm>
                <a:off x="866" y="2078"/>
                <a:ext cx="28" cy="91"/>
              </a:xfrm>
              <a:custGeom>
                <a:avLst/>
                <a:gdLst>
                  <a:gd name="T0" fmla="*/ 9 w 28"/>
                  <a:gd name="T1" fmla="*/ 0 h 91"/>
                  <a:gd name="T2" fmla="*/ 0 w 28"/>
                  <a:gd name="T3" fmla="*/ 88 h 91"/>
                  <a:gd name="T4" fmla="*/ 20 w 28"/>
                  <a:gd name="T5" fmla="*/ 91 h 91"/>
                  <a:gd name="T6" fmla="*/ 21 w 28"/>
                  <a:gd name="T7" fmla="*/ 80 h 91"/>
                  <a:gd name="T8" fmla="*/ 9 w 28"/>
                  <a:gd name="T9" fmla="*/ 78 h 91"/>
                  <a:gd name="T10" fmla="*/ 12 w 28"/>
                  <a:gd name="T11" fmla="*/ 49 h 91"/>
                  <a:gd name="T12" fmla="*/ 20 w 28"/>
                  <a:gd name="T13" fmla="*/ 50 h 91"/>
                  <a:gd name="T14" fmla="*/ 21 w 28"/>
                  <a:gd name="T15" fmla="*/ 38 h 91"/>
                  <a:gd name="T16" fmla="*/ 12 w 28"/>
                  <a:gd name="T17" fmla="*/ 38 h 91"/>
                  <a:gd name="T18" fmla="*/ 15 w 28"/>
                  <a:gd name="T19" fmla="*/ 13 h 91"/>
                  <a:gd name="T20" fmla="*/ 28 w 28"/>
                  <a:gd name="T21" fmla="*/ 14 h 91"/>
                  <a:gd name="T22" fmla="*/ 28 w 28"/>
                  <a:gd name="T23" fmla="*/ 3 h 91"/>
                  <a:gd name="T24" fmla="*/ 9 w 28"/>
                  <a:gd name="T25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91">
                    <a:moveTo>
                      <a:pt x="9" y="0"/>
                    </a:moveTo>
                    <a:lnTo>
                      <a:pt x="0" y="88"/>
                    </a:lnTo>
                    <a:lnTo>
                      <a:pt x="20" y="91"/>
                    </a:lnTo>
                    <a:lnTo>
                      <a:pt x="21" y="80"/>
                    </a:lnTo>
                    <a:lnTo>
                      <a:pt x="9" y="78"/>
                    </a:lnTo>
                    <a:lnTo>
                      <a:pt x="12" y="49"/>
                    </a:lnTo>
                    <a:lnTo>
                      <a:pt x="20" y="50"/>
                    </a:lnTo>
                    <a:lnTo>
                      <a:pt x="21" y="38"/>
                    </a:lnTo>
                    <a:lnTo>
                      <a:pt x="12" y="38"/>
                    </a:lnTo>
                    <a:lnTo>
                      <a:pt x="15" y="13"/>
                    </a:lnTo>
                    <a:lnTo>
                      <a:pt x="28" y="14"/>
                    </a:lnTo>
                    <a:lnTo>
                      <a:pt x="28" y="3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37"/>
              <p:cNvSpPr>
                <a:spLocks noEditPoints="1"/>
              </p:cNvSpPr>
              <p:nvPr/>
            </p:nvSpPr>
            <p:spPr bwMode="auto">
              <a:xfrm>
                <a:off x="892" y="2083"/>
                <a:ext cx="31" cy="89"/>
              </a:xfrm>
              <a:custGeom>
                <a:avLst/>
                <a:gdLst>
                  <a:gd name="T0" fmla="*/ 13 w 20"/>
                  <a:gd name="T1" fmla="*/ 24 h 57"/>
                  <a:gd name="T2" fmla="*/ 8 w 20"/>
                  <a:gd name="T3" fmla="*/ 24 h 57"/>
                  <a:gd name="T4" fmla="*/ 10 w 20"/>
                  <a:gd name="T5" fmla="*/ 8 h 57"/>
                  <a:gd name="T6" fmla="*/ 14 w 20"/>
                  <a:gd name="T7" fmla="*/ 8 h 57"/>
                  <a:gd name="T8" fmla="*/ 13 w 20"/>
                  <a:gd name="T9" fmla="*/ 24 h 57"/>
                  <a:gd name="T10" fmla="*/ 6 w 20"/>
                  <a:gd name="T11" fmla="*/ 0 h 57"/>
                  <a:gd name="T12" fmla="*/ 3 w 20"/>
                  <a:gd name="T13" fmla="*/ 30 h 57"/>
                  <a:gd name="T14" fmla="*/ 0 w 20"/>
                  <a:gd name="T15" fmla="*/ 56 h 57"/>
                  <a:gd name="T16" fmla="*/ 5 w 20"/>
                  <a:gd name="T17" fmla="*/ 57 h 57"/>
                  <a:gd name="T18" fmla="*/ 8 w 20"/>
                  <a:gd name="T19" fmla="*/ 31 h 57"/>
                  <a:gd name="T20" fmla="*/ 14 w 20"/>
                  <a:gd name="T21" fmla="*/ 32 h 57"/>
                  <a:gd name="T22" fmla="*/ 14 w 20"/>
                  <a:gd name="T23" fmla="*/ 32 h 57"/>
                  <a:gd name="T24" fmla="*/ 18 w 20"/>
                  <a:gd name="T25" fmla="*/ 28 h 57"/>
                  <a:gd name="T26" fmla="*/ 20 w 20"/>
                  <a:gd name="T27" fmla="*/ 6 h 57"/>
                  <a:gd name="T28" fmla="*/ 17 w 20"/>
                  <a:gd name="T29" fmla="*/ 1 h 57"/>
                  <a:gd name="T30" fmla="*/ 6 w 20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57">
                    <a:moveTo>
                      <a:pt x="13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24"/>
                      <a:pt x="13" y="24"/>
                      <a:pt x="13" y="24"/>
                    </a:cubicBezTo>
                    <a:moveTo>
                      <a:pt x="6" y="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2"/>
                      <a:pt x="17" y="30"/>
                      <a:pt x="18" y="28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4"/>
                      <a:pt x="19" y="1"/>
                      <a:pt x="17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38"/>
              <p:cNvSpPr>
                <a:spLocks noEditPoints="1"/>
              </p:cNvSpPr>
              <p:nvPr/>
            </p:nvSpPr>
            <p:spPr bwMode="auto">
              <a:xfrm>
                <a:off x="920" y="2086"/>
                <a:ext cx="16" cy="89"/>
              </a:xfrm>
              <a:custGeom>
                <a:avLst/>
                <a:gdLst>
                  <a:gd name="T0" fmla="*/ 2 w 10"/>
                  <a:gd name="T1" fmla="*/ 40 h 57"/>
                  <a:gd name="T2" fmla="*/ 0 w 10"/>
                  <a:gd name="T3" fmla="*/ 52 h 57"/>
                  <a:gd name="T4" fmla="*/ 3 w 10"/>
                  <a:gd name="T5" fmla="*/ 57 h 57"/>
                  <a:gd name="T6" fmla="*/ 4 w 10"/>
                  <a:gd name="T7" fmla="*/ 57 h 57"/>
                  <a:gd name="T8" fmla="*/ 6 w 10"/>
                  <a:gd name="T9" fmla="*/ 40 h 57"/>
                  <a:gd name="T10" fmla="*/ 2 w 10"/>
                  <a:gd name="T11" fmla="*/ 40 h 57"/>
                  <a:gd name="T12" fmla="*/ 9 w 10"/>
                  <a:gd name="T13" fmla="*/ 0 h 57"/>
                  <a:gd name="T14" fmla="*/ 5 w 10"/>
                  <a:gd name="T15" fmla="*/ 5 h 57"/>
                  <a:gd name="T16" fmla="*/ 3 w 10"/>
                  <a:gd name="T17" fmla="*/ 26 h 57"/>
                  <a:gd name="T18" fmla="*/ 6 w 10"/>
                  <a:gd name="T19" fmla="*/ 32 h 57"/>
                  <a:gd name="T20" fmla="*/ 7 w 10"/>
                  <a:gd name="T21" fmla="*/ 32 h 57"/>
                  <a:gd name="T22" fmla="*/ 10 w 10"/>
                  <a:gd name="T23" fmla="*/ 1 h 57"/>
                  <a:gd name="T24" fmla="*/ 9 w 10"/>
                  <a:gd name="T25" fmla="*/ 0 h 57"/>
                  <a:gd name="T26" fmla="*/ 9 w 10"/>
                  <a:gd name="T2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57">
                    <a:moveTo>
                      <a:pt x="2" y="40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2" y="57"/>
                      <a:pt x="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2" y="40"/>
                      <a:pt x="2" y="40"/>
                      <a:pt x="2" y="40"/>
                    </a:cubicBezTo>
                    <a:moveTo>
                      <a:pt x="9" y="0"/>
                    </a:moveTo>
                    <a:cubicBezTo>
                      <a:pt x="7" y="0"/>
                      <a:pt x="6" y="2"/>
                      <a:pt x="5" y="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9"/>
                      <a:pt x="4" y="31"/>
                      <a:pt x="6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39"/>
              <p:cNvSpPr>
                <a:spLocks noEditPoints="1"/>
              </p:cNvSpPr>
              <p:nvPr/>
            </p:nvSpPr>
            <p:spPr bwMode="auto">
              <a:xfrm>
                <a:off x="917" y="2025"/>
                <a:ext cx="105" cy="247"/>
              </a:xfrm>
              <a:custGeom>
                <a:avLst/>
                <a:gdLst>
                  <a:gd name="T0" fmla="*/ 9 w 67"/>
                  <a:gd name="T1" fmla="*/ 71 h 158"/>
                  <a:gd name="T2" fmla="*/ 8 w 67"/>
                  <a:gd name="T3" fmla="*/ 79 h 158"/>
                  <a:gd name="T4" fmla="*/ 9 w 67"/>
                  <a:gd name="T5" fmla="*/ 79 h 158"/>
                  <a:gd name="T6" fmla="*/ 8 w 67"/>
                  <a:gd name="T7" fmla="*/ 89 h 158"/>
                  <a:gd name="T8" fmla="*/ 12 w 67"/>
                  <a:gd name="T9" fmla="*/ 90 h 158"/>
                  <a:gd name="T10" fmla="*/ 14 w 67"/>
                  <a:gd name="T11" fmla="*/ 71 h 158"/>
                  <a:gd name="T12" fmla="*/ 9 w 67"/>
                  <a:gd name="T13" fmla="*/ 71 h 158"/>
                  <a:gd name="T14" fmla="*/ 44 w 67"/>
                  <a:gd name="T15" fmla="*/ 102 h 158"/>
                  <a:gd name="T16" fmla="*/ 44 w 67"/>
                  <a:gd name="T17" fmla="*/ 102 h 158"/>
                  <a:gd name="T18" fmla="*/ 36 w 67"/>
                  <a:gd name="T19" fmla="*/ 101 h 158"/>
                  <a:gd name="T20" fmla="*/ 33 w 67"/>
                  <a:gd name="T21" fmla="*/ 95 h 158"/>
                  <a:gd name="T22" fmla="*/ 38 w 67"/>
                  <a:gd name="T23" fmla="*/ 48 h 158"/>
                  <a:gd name="T24" fmla="*/ 41 w 67"/>
                  <a:gd name="T25" fmla="*/ 44 h 158"/>
                  <a:gd name="T26" fmla="*/ 42 w 67"/>
                  <a:gd name="T27" fmla="*/ 44 h 158"/>
                  <a:gd name="T28" fmla="*/ 50 w 67"/>
                  <a:gd name="T29" fmla="*/ 45 h 158"/>
                  <a:gd name="T30" fmla="*/ 53 w 67"/>
                  <a:gd name="T31" fmla="*/ 50 h 158"/>
                  <a:gd name="T32" fmla="*/ 48 w 67"/>
                  <a:gd name="T33" fmla="*/ 97 h 158"/>
                  <a:gd name="T34" fmla="*/ 44 w 67"/>
                  <a:gd name="T35" fmla="*/ 102 h 158"/>
                  <a:gd name="T36" fmla="*/ 28 w 67"/>
                  <a:gd name="T37" fmla="*/ 99 h 158"/>
                  <a:gd name="T38" fmla="*/ 22 w 67"/>
                  <a:gd name="T39" fmla="*/ 99 h 158"/>
                  <a:gd name="T40" fmla="*/ 27 w 67"/>
                  <a:gd name="T41" fmla="*/ 51 h 158"/>
                  <a:gd name="T42" fmla="*/ 27 w 67"/>
                  <a:gd name="T43" fmla="*/ 49 h 158"/>
                  <a:gd name="T44" fmla="*/ 25 w 67"/>
                  <a:gd name="T45" fmla="*/ 49 h 158"/>
                  <a:gd name="T46" fmla="*/ 26 w 67"/>
                  <a:gd name="T47" fmla="*/ 45 h 158"/>
                  <a:gd name="T48" fmla="*/ 28 w 67"/>
                  <a:gd name="T49" fmla="*/ 42 h 158"/>
                  <a:gd name="T50" fmla="*/ 33 w 67"/>
                  <a:gd name="T51" fmla="*/ 42 h 158"/>
                  <a:gd name="T52" fmla="*/ 28 w 67"/>
                  <a:gd name="T53" fmla="*/ 99 h 158"/>
                  <a:gd name="T54" fmla="*/ 16 w 67"/>
                  <a:gd name="T55" fmla="*/ 0 h 158"/>
                  <a:gd name="T56" fmla="*/ 12 w 67"/>
                  <a:gd name="T57" fmla="*/ 40 h 158"/>
                  <a:gd name="T58" fmla="*/ 19 w 67"/>
                  <a:gd name="T59" fmla="*/ 41 h 158"/>
                  <a:gd name="T60" fmla="*/ 22 w 67"/>
                  <a:gd name="T61" fmla="*/ 46 h 158"/>
                  <a:gd name="T62" fmla="*/ 21 w 67"/>
                  <a:gd name="T63" fmla="*/ 58 h 158"/>
                  <a:gd name="T64" fmla="*/ 16 w 67"/>
                  <a:gd name="T65" fmla="*/ 57 h 158"/>
                  <a:gd name="T66" fmla="*/ 17 w 67"/>
                  <a:gd name="T67" fmla="*/ 48 h 158"/>
                  <a:gd name="T68" fmla="*/ 12 w 67"/>
                  <a:gd name="T69" fmla="*/ 47 h 158"/>
                  <a:gd name="T70" fmla="*/ 11 w 67"/>
                  <a:gd name="T71" fmla="*/ 63 h 158"/>
                  <a:gd name="T72" fmla="*/ 17 w 67"/>
                  <a:gd name="T73" fmla="*/ 64 h 158"/>
                  <a:gd name="T74" fmla="*/ 20 w 67"/>
                  <a:gd name="T75" fmla="*/ 70 h 158"/>
                  <a:gd name="T76" fmla="*/ 17 w 67"/>
                  <a:gd name="T77" fmla="*/ 93 h 158"/>
                  <a:gd name="T78" fmla="*/ 14 w 67"/>
                  <a:gd name="T79" fmla="*/ 97 h 158"/>
                  <a:gd name="T80" fmla="*/ 13 w 67"/>
                  <a:gd name="T81" fmla="*/ 97 h 158"/>
                  <a:gd name="T82" fmla="*/ 6 w 67"/>
                  <a:gd name="T83" fmla="*/ 96 h 158"/>
                  <a:gd name="T84" fmla="*/ 0 w 67"/>
                  <a:gd name="T85" fmla="*/ 158 h 158"/>
                  <a:gd name="T86" fmla="*/ 0 w 67"/>
                  <a:gd name="T87" fmla="*/ 158 h 158"/>
                  <a:gd name="T88" fmla="*/ 15 w 67"/>
                  <a:gd name="T89" fmla="*/ 142 h 158"/>
                  <a:gd name="T90" fmla="*/ 53 w 67"/>
                  <a:gd name="T91" fmla="*/ 148 h 158"/>
                  <a:gd name="T92" fmla="*/ 67 w 67"/>
                  <a:gd name="T93" fmla="*/ 6 h 158"/>
                  <a:gd name="T94" fmla="*/ 16 w 67"/>
                  <a:gd name="T9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7" h="158">
                    <a:moveTo>
                      <a:pt x="9" y="71"/>
                    </a:moveTo>
                    <a:cubicBezTo>
                      <a:pt x="8" y="79"/>
                      <a:pt x="8" y="79"/>
                      <a:pt x="8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9" y="71"/>
                      <a:pt x="9" y="71"/>
                      <a:pt x="9" y="71"/>
                    </a:cubicBezTo>
                    <a:moveTo>
                      <a:pt x="44" y="102"/>
                    </a:moveTo>
                    <a:cubicBezTo>
                      <a:pt x="44" y="102"/>
                      <a:pt x="44" y="102"/>
                      <a:pt x="44" y="102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34" y="100"/>
                      <a:pt x="32" y="98"/>
                      <a:pt x="33" y="95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38" y="45"/>
                      <a:pt x="40" y="44"/>
                      <a:pt x="41" y="44"/>
                    </a:cubicBezTo>
                    <a:cubicBezTo>
                      <a:pt x="41" y="44"/>
                      <a:pt x="42" y="44"/>
                      <a:pt x="42" y="44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2" y="45"/>
                      <a:pt x="53" y="47"/>
                      <a:pt x="53" y="50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47" y="100"/>
                      <a:pt x="46" y="102"/>
                      <a:pt x="44" y="102"/>
                    </a:cubicBezTo>
                    <a:moveTo>
                      <a:pt x="28" y="99"/>
                    </a:moveTo>
                    <a:cubicBezTo>
                      <a:pt x="22" y="99"/>
                      <a:pt x="22" y="99"/>
                      <a:pt x="22" y="99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28" y="99"/>
                      <a:pt x="28" y="99"/>
                      <a:pt x="28" y="99"/>
                    </a:cubicBezTo>
                    <a:moveTo>
                      <a:pt x="16" y="0"/>
                    </a:moveTo>
                    <a:cubicBezTo>
                      <a:pt x="12" y="40"/>
                      <a:pt x="12" y="40"/>
                      <a:pt x="12" y="40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1" y="41"/>
                      <a:pt x="22" y="43"/>
                      <a:pt x="22" y="46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9" y="65"/>
                      <a:pt x="20" y="67"/>
                      <a:pt x="20" y="70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95"/>
                      <a:pt x="15" y="97"/>
                      <a:pt x="14" y="97"/>
                    </a:cubicBezTo>
                    <a:cubicBezTo>
                      <a:pt x="14" y="97"/>
                      <a:pt x="13" y="97"/>
                      <a:pt x="13" y="97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15" y="142"/>
                      <a:pt x="15" y="142"/>
                      <a:pt x="15" y="142"/>
                    </a:cubicBezTo>
                    <a:cubicBezTo>
                      <a:pt x="53" y="148"/>
                      <a:pt x="53" y="148"/>
                      <a:pt x="53" y="14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40"/>
              <p:cNvSpPr>
                <a:spLocks/>
              </p:cNvSpPr>
              <p:nvPr/>
            </p:nvSpPr>
            <p:spPr bwMode="auto">
              <a:xfrm>
                <a:off x="927" y="2088"/>
                <a:ext cx="25" cy="88"/>
              </a:xfrm>
              <a:custGeom>
                <a:avLst/>
                <a:gdLst>
                  <a:gd name="T0" fmla="*/ 6 w 16"/>
                  <a:gd name="T1" fmla="*/ 0 h 57"/>
                  <a:gd name="T2" fmla="*/ 3 w 16"/>
                  <a:gd name="T3" fmla="*/ 31 h 57"/>
                  <a:gd name="T4" fmla="*/ 8 w 16"/>
                  <a:gd name="T5" fmla="*/ 31 h 57"/>
                  <a:gd name="T6" fmla="*/ 6 w 16"/>
                  <a:gd name="T7" fmla="*/ 50 h 57"/>
                  <a:gd name="T8" fmla="*/ 2 w 16"/>
                  <a:gd name="T9" fmla="*/ 49 h 57"/>
                  <a:gd name="T10" fmla="*/ 3 w 16"/>
                  <a:gd name="T11" fmla="*/ 39 h 57"/>
                  <a:gd name="T12" fmla="*/ 2 w 16"/>
                  <a:gd name="T13" fmla="*/ 39 h 57"/>
                  <a:gd name="T14" fmla="*/ 0 w 16"/>
                  <a:gd name="T15" fmla="*/ 56 h 57"/>
                  <a:gd name="T16" fmla="*/ 7 w 16"/>
                  <a:gd name="T17" fmla="*/ 57 h 57"/>
                  <a:gd name="T18" fmla="*/ 8 w 16"/>
                  <a:gd name="T19" fmla="*/ 57 h 57"/>
                  <a:gd name="T20" fmla="*/ 11 w 16"/>
                  <a:gd name="T21" fmla="*/ 53 h 57"/>
                  <a:gd name="T22" fmla="*/ 14 w 16"/>
                  <a:gd name="T23" fmla="*/ 30 h 57"/>
                  <a:gd name="T24" fmla="*/ 11 w 16"/>
                  <a:gd name="T25" fmla="*/ 24 h 57"/>
                  <a:gd name="T26" fmla="*/ 5 w 16"/>
                  <a:gd name="T27" fmla="*/ 23 h 57"/>
                  <a:gd name="T28" fmla="*/ 6 w 16"/>
                  <a:gd name="T29" fmla="*/ 7 h 57"/>
                  <a:gd name="T30" fmla="*/ 11 w 16"/>
                  <a:gd name="T31" fmla="*/ 8 h 57"/>
                  <a:gd name="T32" fmla="*/ 10 w 16"/>
                  <a:gd name="T33" fmla="*/ 17 h 57"/>
                  <a:gd name="T34" fmla="*/ 15 w 16"/>
                  <a:gd name="T35" fmla="*/ 18 h 57"/>
                  <a:gd name="T36" fmla="*/ 16 w 16"/>
                  <a:gd name="T37" fmla="*/ 6 h 57"/>
                  <a:gd name="T38" fmla="*/ 13 w 16"/>
                  <a:gd name="T39" fmla="*/ 1 h 57"/>
                  <a:gd name="T40" fmla="*/ 6 w 16"/>
                  <a:gd name="T4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57">
                    <a:moveTo>
                      <a:pt x="6" y="0"/>
                    </a:moveTo>
                    <a:cubicBezTo>
                      <a:pt x="3" y="31"/>
                      <a:pt x="3" y="31"/>
                      <a:pt x="3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8" y="57"/>
                      <a:pt x="8" y="57"/>
                    </a:cubicBezTo>
                    <a:cubicBezTo>
                      <a:pt x="9" y="57"/>
                      <a:pt x="11" y="55"/>
                      <a:pt x="11" y="53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7"/>
                      <a:pt x="13" y="25"/>
                      <a:pt x="11" y="2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3"/>
                      <a:pt x="15" y="1"/>
                      <a:pt x="13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E8E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41"/>
              <p:cNvSpPr>
                <a:spLocks noEditPoints="1"/>
              </p:cNvSpPr>
              <p:nvPr/>
            </p:nvSpPr>
            <p:spPr bwMode="auto">
              <a:xfrm>
                <a:off x="977" y="2105"/>
                <a:ext cx="14" cy="67"/>
              </a:xfrm>
              <a:custGeom>
                <a:avLst/>
                <a:gdLst>
                  <a:gd name="T0" fmla="*/ 11 w 14"/>
                  <a:gd name="T1" fmla="*/ 37 h 67"/>
                  <a:gd name="T2" fmla="*/ 1 w 14"/>
                  <a:gd name="T3" fmla="*/ 57 h 67"/>
                  <a:gd name="T4" fmla="*/ 0 w 14"/>
                  <a:gd name="T5" fmla="*/ 65 h 67"/>
                  <a:gd name="T6" fmla="*/ 7 w 14"/>
                  <a:gd name="T7" fmla="*/ 67 h 67"/>
                  <a:gd name="T8" fmla="*/ 11 w 14"/>
                  <a:gd name="T9" fmla="*/ 37 h 67"/>
                  <a:gd name="T10" fmla="*/ 7 w 14"/>
                  <a:gd name="T11" fmla="*/ 0 h 67"/>
                  <a:gd name="T12" fmla="*/ 4 w 14"/>
                  <a:gd name="T13" fmla="*/ 29 h 67"/>
                  <a:gd name="T14" fmla="*/ 14 w 14"/>
                  <a:gd name="T15" fmla="*/ 7 h 67"/>
                  <a:gd name="T16" fmla="*/ 14 w 14"/>
                  <a:gd name="T17" fmla="*/ 1 h 67"/>
                  <a:gd name="T18" fmla="*/ 7 w 1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7">
                    <a:moveTo>
                      <a:pt x="11" y="37"/>
                    </a:moveTo>
                    <a:lnTo>
                      <a:pt x="1" y="5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1" y="37"/>
                    </a:lnTo>
                    <a:close/>
                    <a:moveTo>
                      <a:pt x="7" y="0"/>
                    </a:moveTo>
                    <a:lnTo>
                      <a:pt x="4" y="29"/>
                    </a:lnTo>
                    <a:lnTo>
                      <a:pt x="14" y="7"/>
                    </a:lnTo>
                    <a:lnTo>
                      <a:pt x="14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85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42"/>
              <p:cNvSpPr>
                <a:spLocks noEditPoints="1"/>
              </p:cNvSpPr>
              <p:nvPr/>
            </p:nvSpPr>
            <p:spPr bwMode="auto">
              <a:xfrm>
                <a:off x="977" y="2105"/>
                <a:ext cx="14" cy="67"/>
              </a:xfrm>
              <a:custGeom>
                <a:avLst/>
                <a:gdLst>
                  <a:gd name="T0" fmla="*/ 11 w 14"/>
                  <a:gd name="T1" fmla="*/ 37 h 67"/>
                  <a:gd name="T2" fmla="*/ 1 w 14"/>
                  <a:gd name="T3" fmla="*/ 57 h 67"/>
                  <a:gd name="T4" fmla="*/ 0 w 14"/>
                  <a:gd name="T5" fmla="*/ 65 h 67"/>
                  <a:gd name="T6" fmla="*/ 7 w 14"/>
                  <a:gd name="T7" fmla="*/ 67 h 67"/>
                  <a:gd name="T8" fmla="*/ 11 w 14"/>
                  <a:gd name="T9" fmla="*/ 37 h 67"/>
                  <a:gd name="T10" fmla="*/ 7 w 14"/>
                  <a:gd name="T11" fmla="*/ 0 h 67"/>
                  <a:gd name="T12" fmla="*/ 4 w 14"/>
                  <a:gd name="T13" fmla="*/ 29 h 67"/>
                  <a:gd name="T14" fmla="*/ 14 w 14"/>
                  <a:gd name="T15" fmla="*/ 7 h 67"/>
                  <a:gd name="T16" fmla="*/ 14 w 14"/>
                  <a:gd name="T17" fmla="*/ 1 h 67"/>
                  <a:gd name="T18" fmla="*/ 7 w 14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67">
                    <a:moveTo>
                      <a:pt x="11" y="37"/>
                    </a:moveTo>
                    <a:lnTo>
                      <a:pt x="1" y="57"/>
                    </a:lnTo>
                    <a:lnTo>
                      <a:pt x="0" y="65"/>
                    </a:lnTo>
                    <a:lnTo>
                      <a:pt x="7" y="67"/>
                    </a:lnTo>
                    <a:lnTo>
                      <a:pt x="11" y="37"/>
                    </a:lnTo>
                    <a:moveTo>
                      <a:pt x="7" y="0"/>
                    </a:moveTo>
                    <a:lnTo>
                      <a:pt x="4" y="29"/>
                    </a:lnTo>
                    <a:lnTo>
                      <a:pt x="14" y="7"/>
                    </a:lnTo>
                    <a:lnTo>
                      <a:pt x="14" y="1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43"/>
              <p:cNvSpPr>
                <a:spLocks/>
              </p:cNvSpPr>
              <p:nvPr/>
            </p:nvSpPr>
            <p:spPr bwMode="auto">
              <a:xfrm>
                <a:off x="952" y="2091"/>
                <a:ext cx="17" cy="89"/>
              </a:xfrm>
              <a:custGeom>
                <a:avLst/>
                <a:gdLst>
                  <a:gd name="T0" fmla="*/ 9 w 17"/>
                  <a:gd name="T1" fmla="*/ 0 h 89"/>
                  <a:gd name="T2" fmla="*/ 6 w 17"/>
                  <a:gd name="T3" fmla="*/ 4 h 89"/>
                  <a:gd name="T4" fmla="*/ 4 w 17"/>
                  <a:gd name="T5" fmla="*/ 11 h 89"/>
                  <a:gd name="T6" fmla="*/ 7 w 17"/>
                  <a:gd name="T7" fmla="*/ 11 h 89"/>
                  <a:gd name="T8" fmla="*/ 7 w 17"/>
                  <a:gd name="T9" fmla="*/ 14 h 89"/>
                  <a:gd name="T10" fmla="*/ 0 w 17"/>
                  <a:gd name="T11" fmla="*/ 89 h 89"/>
                  <a:gd name="T12" fmla="*/ 9 w 17"/>
                  <a:gd name="T13" fmla="*/ 89 h 89"/>
                  <a:gd name="T14" fmla="*/ 17 w 17"/>
                  <a:gd name="T15" fmla="*/ 0 h 89"/>
                  <a:gd name="T16" fmla="*/ 9 w 17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9">
                    <a:moveTo>
                      <a:pt x="9" y="0"/>
                    </a:moveTo>
                    <a:lnTo>
                      <a:pt x="6" y="4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0" y="89"/>
                    </a:lnTo>
                    <a:lnTo>
                      <a:pt x="9" y="89"/>
                    </a:lnTo>
                    <a:lnTo>
                      <a:pt x="1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E8E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144"/>
              <p:cNvSpPr>
                <a:spLocks/>
              </p:cNvSpPr>
              <p:nvPr/>
            </p:nvSpPr>
            <p:spPr bwMode="auto">
              <a:xfrm>
                <a:off x="952" y="2091"/>
                <a:ext cx="17" cy="89"/>
              </a:xfrm>
              <a:custGeom>
                <a:avLst/>
                <a:gdLst>
                  <a:gd name="T0" fmla="*/ 9 w 17"/>
                  <a:gd name="T1" fmla="*/ 0 h 89"/>
                  <a:gd name="T2" fmla="*/ 6 w 17"/>
                  <a:gd name="T3" fmla="*/ 4 h 89"/>
                  <a:gd name="T4" fmla="*/ 4 w 17"/>
                  <a:gd name="T5" fmla="*/ 11 h 89"/>
                  <a:gd name="T6" fmla="*/ 7 w 17"/>
                  <a:gd name="T7" fmla="*/ 11 h 89"/>
                  <a:gd name="T8" fmla="*/ 7 w 17"/>
                  <a:gd name="T9" fmla="*/ 14 h 89"/>
                  <a:gd name="T10" fmla="*/ 0 w 17"/>
                  <a:gd name="T11" fmla="*/ 89 h 89"/>
                  <a:gd name="T12" fmla="*/ 9 w 17"/>
                  <a:gd name="T13" fmla="*/ 89 h 89"/>
                  <a:gd name="T14" fmla="*/ 17 w 17"/>
                  <a:gd name="T15" fmla="*/ 0 h 89"/>
                  <a:gd name="T16" fmla="*/ 9 w 17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9">
                    <a:moveTo>
                      <a:pt x="9" y="0"/>
                    </a:moveTo>
                    <a:lnTo>
                      <a:pt x="6" y="4"/>
                    </a:lnTo>
                    <a:lnTo>
                      <a:pt x="4" y="11"/>
                    </a:lnTo>
                    <a:lnTo>
                      <a:pt x="7" y="11"/>
                    </a:lnTo>
                    <a:lnTo>
                      <a:pt x="7" y="14"/>
                    </a:lnTo>
                    <a:lnTo>
                      <a:pt x="0" y="89"/>
                    </a:lnTo>
                    <a:lnTo>
                      <a:pt x="9" y="89"/>
                    </a:lnTo>
                    <a:lnTo>
                      <a:pt x="17" y="0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45"/>
              <p:cNvSpPr>
                <a:spLocks noEditPoints="1"/>
              </p:cNvSpPr>
              <p:nvPr/>
            </p:nvSpPr>
            <p:spPr bwMode="auto">
              <a:xfrm>
                <a:off x="967" y="2094"/>
                <a:ext cx="33" cy="90"/>
              </a:xfrm>
              <a:custGeom>
                <a:avLst/>
                <a:gdLst>
                  <a:gd name="T0" fmla="*/ 11 w 21"/>
                  <a:gd name="T1" fmla="*/ 50 h 58"/>
                  <a:gd name="T2" fmla="*/ 6 w 21"/>
                  <a:gd name="T3" fmla="*/ 49 h 58"/>
                  <a:gd name="T4" fmla="*/ 7 w 21"/>
                  <a:gd name="T5" fmla="*/ 44 h 58"/>
                  <a:gd name="T6" fmla="*/ 13 w 21"/>
                  <a:gd name="T7" fmla="*/ 31 h 58"/>
                  <a:gd name="T8" fmla="*/ 11 w 21"/>
                  <a:gd name="T9" fmla="*/ 50 h 58"/>
                  <a:gd name="T10" fmla="*/ 9 w 21"/>
                  <a:gd name="T11" fmla="*/ 26 h 58"/>
                  <a:gd name="T12" fmla="*/ 11 w 21"/>
                  <a:gd name="T13" fmla="*/ 7 h 58"/>
                  <a:gd name="T14" fmla="*/ 15 w 21"/>
                  <a:gd name="T15" fmla="*/ 8 h 58"/>
                  <a:gd name="T16" fmla="*/ 15 w 21"/>
                  <a:gd name="T17" fmla="*/ 12 h 58"/>
                  <a:gd name="T18" fmla="*/ 9 w 21"/>
                  <a:gd name="T19" fmla="*/ 26 h 58"/>
                  <a:gd name="T20" fmla="*/ 9 w 21"/>
                  <a:gd name="T21" fmla="*/ 0 h 58"/>
                  <a:gd name="T22" fmla="*/ 6 w 21"/>
                  <a:gd name="T23" fmla="*/ 4 h 58"/>
                  <a:gd name="T24" fmla="*/ 1 w 21"/>
                  <a:gd name="T25" fmla="*/ 51 h 58"/>
                  <a:gd name="T26" fmla="*/ 4 w 21"/>
                  <a:gd name="T27" fmla="*/ 57 h 58"/>
                  <a:gd name="T28" fmla="*/ 12 w 21"/>
                  <a:gd name="T29" fmla="*/ 58 h 58"/>
                  <a:gd name="T30" fmla="*/ 12 w 21"/>
                  <a:gd name="T31" fmla="*/ 58 h 58"/>
                  <a:gd name="T32" fmla="*/ 16 w 21"/>
                  <a:gd name="T33" fmla="*/ 53 h 58"/>
                  <a:gd name="T34" fmla="*/ 21 w 21"/>
                  <a:gd name="T35" fmla="*/ 6 h 58"/>
                  <a:gd name="T36" fmla="*/ 18 w 21"/>
                  <a:gd name="T37" fmla="*/ 1 h 58"/>
                  <a:gd name="T38" fmla="*/ 10 w 21"/>
                  <a:gd name="T39" fmla="*/ 0 h 58"/>
                  <a:gd name="T40" fmla="*/ 9 w 21"/>
                  <a:gd name="T4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58">
                    <a:moveTo>
                      <a:pt x="11" y="50"/>
                    </a:moveTo>
                    <a:cubicBezTo>
                      <a:pt x="6" y="49"/>
                      <a:pt x="6" y="49"/>
                      <a:pt x="6" y="49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1" y="50"/>
                      <a:pt x="11" y="50"/>
                      <a:pt x="11" y="50"/>
                    </a:cubicBezTo>
                    <a:moveTo>
                      <a:pt x="9" y="26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9" y="26"/>
                      <a:pt x="9" y="26"/>
                      <a:pt x="9" y="26"/>
                    </a:cubicBezTo>
                    <a:moveTo>
                      <a:pt x="9" y="0"/>
                    </a:moveTo>
                    <a:cubicBezTo>
                      <a:pt x="8" y="0"/>
                      <a:pt x="6" y="1"/>
                      <a:pt x="6" y="4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0" y="54"/>
                      <a:pt x="2" y="56"/>
                      <a:pt x="4" y="57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58"/>
                      <a:pt x="15" y="56"/>
                      <a:pt x="16" y="53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0" y="1"/>
                      <a:pt x="18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</a:path>
                </a:pathLst>
              </a:custGeom>
              <a:solidFill>
                <a:srgbClr val="E8E4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46"/>
              <p:cNvSpPr>
                <a:spLocks/>
              </p:cNvSpPr>
              <p:nvPr/>
            </p:nvSpPr>
            <p:spPr bwMode="auto">
              <a:xfrm>
                <a:off x="787" y="2475"/>
                <a:ext cx="79" cy="104"/>
              </a:xfrm>
              <a:custGeom>
                <a:avLst/>
                <a:gdLst>
                  <a:gd name="T0" fmla="*/ 25 w 50"/>
                  <a:gd name="T1" fmla="*/ 0 h 67"/>
                  <a:gd name="T2" fmla="*/ 2 w 50"/>
                  <a:gd name="T3" fmla="*/ 29 h 67"/>
                  <a:gd name="T4" fmla="*/ 22 w 50"/>
                  <a:gd name="T5" fmla="*/ 66 h 67"/>
                  <a:gd name="T6" fmla="*/ 25 w 50"/>
                  <a:gd name="T7" fmla="*/ 67 h 67"/>
                  <a:gd name="T8" fmla="*/ 48 w 50"/>
                  <a:gd name="T9" fmla="*/ 38 h 67"/>
                  <a:gd name="T10" fmla="*/ 29 w 50"/>
                  <a:gd name="T11" fmla="*/ 0 h 67"/>
                  <a:gd name="T12" fmla="*/ 25 w 50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67">
                    <a:moveTo>
                      <a:pt x="25" y="0"/>
                    </a:moveTo>
                    <a:cubicBezTo>
                      <a:pt x="14" y="0"/>
                      <a:pt x="4" y="12"/>
                      <a:pt x="2" y="29"/>
                    </a:cubicBezTo>
                    <a:cubicBezTo>
                      <a:pt x="0" y="47"/>
                      <a:pt x="9" y="64"/>
                      <a:pt x="22" y="66"/>
                    </a:cubicBezTo>
                    <a:cubicBezTo>
                      <a:pt x="23" y="67"/>
                      <a:pt x="24" y="67"/>
                      <a:pt x="25" y="67"/>
                    </a:cubicBezTo>
                    <a:cubicBezTo>
                      <a:pt x="37" y="67"/>
                      <a:pt x="47" y="55"/>
                      <a:pt x="48" y="38"/>
                    </a:cubicBezTo>
                    <a:cubicBezTo>
                      <a:pt x="50" y="20"/>
                      <a:pt x="41" y="3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47"/>
              <p:cNvSpPr>
                <a:spLocks/>
              </p:cNvSpPr>
              <p:nvPr/>
            </p:nvSpPr>
            <p:spPr bwMode="auto">
              <a:xfrm>
                <a:off x="880" y="2493"/>
                <a:ext cx="79" cy="105"/>
              </a:xfrm>
              <a:custGeom>
                <a:avLst/>
                <a:gdLst>
                  <a:gd name="T0" fmla="*/ 25 w 51"/>
                  <a:gd name="T1" fmla="*/ 0 h 67"/>
                  <a:gd name="T2" fmla="*/ 1 w 51"/>
                  <a:gd name="T3" fmla="*/ 29 h 67"/>
                  <a:gd name="T4" fmla="*/ 22 w 51"/>
                  <a:gd name="T5" fmla="*/ 67 h 67"/>
                  <a:gd name="T6" fmla="*/ 25 w 51"/>
                  <a:gd name="T7" fmla="*/ 67 h 67"/>
                  <a:gd name="T8" fmla="*/ 49 w 51"/>
                  <a:gd name="T9" fmla="*/ 39 h 67"/>
                  <a:gd name="T10" fmla="*/ 29 w 51"/>
                  <a:gd name="T11" fmla="*/ 0 h 67"/>
                  <a:gd name="T12" fmla="*/ 25 w 51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7">
                    <a:moveTo>
                      <a:pt x="25" y="0"/>
                    </a:moveTo>
                    <a:cubicBezTo>
                      <a:pt x="14" y="0"/>
                      <a:pt x="3" y="12"/>
                      <a:pt x="1" y="29"/>
                    </a:cubicBezTo>
                    <a:cubicBezTo>
                      <a:pt x="0" y="47"/>
                      <a:pt x="9" y="64"/>
                      <a:pt x="22" y="67"/>
                    </a:cubicBezTo>
                    <a:cubicBezTo>
                      <a:pt x="23" y="67"/>
                      <a:pt x="24" y="67"/>
                      <a:pt x="25" y="67"/>
                    </a:cubicBezTo>
                    <a:cubicBezTo>
                      <a:pt x="37" y="67"/>
                      <a:pt x="47" y="55"/>
                      <a:pt x="49" y="39"/>
                    </a:cubicBezTo>
                    <a:cubicBezTo>
                      <a:pt x="51" y="20"/>
                      <a:pt x="42" y="3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48"/>
              <p:cNvSpPr>
                <a:spLocks/>
              </p:cNvSpPr>
              <p:nvPr/>
            </p:nvSpPr>
            <p:spPr bwMode="auto">
              <a:xfrm>
                <a:off x="611" y="1282"/>
                <a:ext cx="810" cy="1864"/>
              </a:xfrm>
              <a:custGeom>
                <a:avLst/>
                <a:gdLst>
                  <a:gd name="T0" fmla="*/ 194 w 810"/>
                  <a:gd name="T1" fmla="*/ 0 h 1864"/>
                  <a:gd name="T2" fmla="*/ 0 w 810"/>
                  <a:gd name="T3" fmla="*/ 1864 h 1864"/>
                  <a:gd name="T4" fmla="*/ 194 w 810"/>
                  <a:gd name="T5" fmla="*/ 0 h 1864"/>
                  <a:gd name="T6" fmla="*/ 810 w 810"/>
                  <a:gd name="T7" fmla="*/ 6 h 1864"/>
                  <a:gd name="T8" fmla="*/ 810 w 810"/>
                  <a:gd name="T9" fmla="*/ 6 h 1864"/>
                  <a:gd name="T10" fmla="*/ 194 w 810"/>
                  <a:gd name="T1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0" h="1864">
                    <a:moveTo>
                      <a:pt x="194" y="0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810" y="6"/>
                    </a:lnTo>
                    <a:lnTo>
                      <a:pt x="810" y="6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CB90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49"/>
              <p:cNvSpPr>
                <a:spLocks/>
              </p:cNvSpPr>
              <p:nvPr/>
            </p:nvSpPr>
            <p:spPr bwMode="auto">
              <a:xfrm>
                <a:off x="611" y="1282"/>
                <a:ext cx="810" cy="1864"/>
              </a:xfrm>
              <a:custGeom>
                <a:avLst/>
                <a:gdLst>
                  <a:gd name="T0" fmla="*/ 194 w 810"/>
                  <a:gd name="T1" fmla="*/ 0 h 1864"/>
                  <a:gd name="T2" fmla="*/ 0 w 810"/>
                  <a:gd name="T3" fmla="*/ 1864 h 1864"/>
                  <a:gd name="T4" fmla="*/ 194 w 810"/>
                  <a:gd name="T5" fmla="*/ 0 h 1864"/>
                  <a:gd name="T6" fmla="*/ 810 w 810"/>
                  <a:gd name="T7" fmla="*/ 6 h 1864"/>
                  <a:gd name="T8" fmla="*/ 810 w 810"/>
                  <a:gd name="T9" fmla="*/ 6 h 1864"/>
                  <a:gd name="T10" fmla="*/ 194 w 810"/>
                  <a:gd name="T11" fmla="*/ 0 h 1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0" h="1864">
                    <a:moveTo>
                      <a:pt x="194" y="0"/>
                    </a:moveTo>
                    <a:lnTo>
                      <a:pt x="0" y="1864"/>
                    </a:lnTo>
                    <a:lnTo>
                      <a:pt x="194" y="0"/>
                    </a:lnTo>
                    <a:lnTo>
                      <a:pt x="810" y="6"/>
                    </a:lnTo>
                    <a:lnTo>
                      <a:pt x="810" y="6"/>
                    </a:lnTo>
                    <a:lnTo>
                      <a:pt x="1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50"/>
              <p:cNvSpPr>
                <a:spLocks noEditPoints="1"/>
              </p:cNvSpPr>
              <p:nvPr/>
            </p:nvSpPr>
            <p:spPr bwMode="auto">
              <a:xfrm>
                <a:off x="611" y="1282"/>
                <a:ext cx="810" cy="2051"/>
              </a:xfrm>
              <a:custGeom>
                <a:avLst/>
                <a:gdLst>
                  <a:gd name="T0" fmla="*/ 0 w 810"/>
                  <a:gd name="T1" fmla="*/ 1864 h 2051"/>
                  <a:gd name="T2" fmla="*/ 597 w 810"/>
                  <a:gd name="T3" fmla="*/ 2051 h 2051"/>
                  <a:gd name="T4" fmla="*/ 0 w 810"/>
                  <a:gd name="T5" fmla="*/ 1864 h 2051"/>
                  <a:gd name="T6" fmla="*/ 194 w 810"/>
                  <a:gd name="T7" fmla="*/ 0 h 2051"/>
                  <a:gd name="T8" fmla="*/ 810 w 810"/>
                  <a:gd name="T9" fmla="*/ 6 h 2051"/>
                  <a:gd name="T10" fmla="*/ 810 w 810"/>
                  <a:gd name="T11" fmla="*/ 6 h 2051"/>
                  <a:gd name="T12" fmla="*/ 194 w 810"/>
                  <a:gd name="T1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0" h="2051">
                    <a:moveTo>
                      <a:pt x="0" y="1864"/>
                    </a:moveTo>
                    <a:lnTo>
                      <a:pt x="597" y="2051"/>
                    </a:lnTo>
                    <a:lnTo>
                      <a:pt x="0" y="1864"/>
                    </a:lnTo>
                    <a:close/>
                    <a:moveTo>
                      <a:pt x="194" y="0"/>
                    </a:moveTo>
                    <a:lnTo>
                      <a:pt x="810" y="6"/>
                    </a:lnTo>
                    <a:lnTo>
                      <a:pt x="810" y="6"/>
                    </a:lnTo>
                    <a:lnTo>
                      <a:pt x="194" y="0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51"/>
              <p:cNvSpPr>
                <a:spLocks noEditPoints="1"/>
              </p:cNvSpPr>
              <p:nvPr/>
            </p:nvSpPr>
            <p:spPr bwMode="auto">
              <a:xfrm>
                <a:off x="611" y="1282"/>
                <a:ext cx="810" cy="2051"/>
              </a:xfrm>
              <a:custGeom>
                <a:avLst/>
                <a:gdLst>
                  <a:gd name="T0" fmla="*/ 0 w 810"/>
                  <a:gd name="T1" fmla="*/ 1864 h 2051"/>
                  <a:gd name="T2" fmla="*/ 597 w 810"/>
                  <a:gd name="T3" fmla="*/ 2051 h 2051"/>
                  <a:gd name="T4" fmla="*/ 0 w 810"/>
                  <a:gd name="T5" fmla="*/ 1864 h 2051"/>
                  <a:gd name="T6" fmla="*/ 194 w 810"/>
                  <a:gd name="T7" fmla="*/ 0 h 2051"/>
                  <a:gd name="T8" fmla="*/ 810 w 810"/>
                  <a:gd name="T9" fmla="*/ 6 h 2051"/>
                  <a:gd name="T10" fmla="*/ 810 w 810"/>
                  <a:gd name="T11" fmla="*/ 6 h 2051"/>
                  <a:gd name="T12" fmla="*/ 194 w 810"/>
                  <a:gd name="T13" fmla="*/ 0 h 2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0" h="2051">
                    <a:moveTo>
                      <a:pt x="0" y="1864"/>
                    </a:moveTo>
                    <a:lnTo>
                      <a:pt x="597" y="2051"/>
                    </a:lnTo>
                    <a:lnTo>
                      <a:pt x="0" y="1864"/>
                    </a:lnTo>
                    <a:moveTo>
                      <a:pt x="194" y="0"/>
                    </a:moveTo>
                    <a:lnTo>
                      <a:pt x="810" y="6"/>
                    </a:lnTo>
                    <a:lnTo>
                      <a:pt x="810" y="6"/>
                    </a:lnTo>
                    <a:lnTo>
                      <a:pt x="1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172053" y="3051628"/>
              <a:ext cx="2543175" cy="345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Oval 6"/>
            <p:cNvSpPr>
              <a:spLocks noChangeArrowheads="1"/>
            </p:cNvSpPr>
            <p:nvPr/>
          </p:nvSpPr>
          <p:spPr bwMode="auto">
            <a:xfrm>
              <a:off x="3959453" y="6401253"/>
              <a:ext cx="1758950" cy="10795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15" name="组合 914"/>
            <p:cNvGrpSpPr/>
            <p:nvPr/>
          </p:nvGrpSpPr>
          <p:grpSpPr>
            <a:xfrm>
              <a:off x="4170591" y="3051628"/>
              <a:ext cx="1533525" cy="3405188"/>
              <a:chOff x="4170591" y="3051628"/>
              <a:chExt cx="1533525" cy="3405188"/>
            </a:xfrm>
          </p:grpSpPr>
          <p:sp>
            <p:nvSpPr>
              <p:cNvPr id="916" name="Freeform 7"/>
              <p:cNvSpPr>
                <a:spLocks/>
              </p:cNvSpPr>
              <p:nvPr/>
            </p:nvSpPr>
            <p:spPr bwMode="auto">
              <a:xfrm>
                <a:off x="5489803" y="5772603"/>
                <a:ext cx="63500" cy="98425"/>
              </a:xfrm>
              <a:custGeom>
                <a:avLst/>
                <a:gdLst>
                  <a:gd name="T0" fmla="*/ 40 w 40"/>
                  <a:gd name="T1" fmla="*/ 54 h 62"/>
                  <a:gd name="T2" fmla="*/ 11 w 40"/>
                  <a:gd name="T3" fmla="*/ 62 h 62"/>
                  <a:gd name="T4" fmla="*/ 0 w 40"/>
                  <a:gd name="T5" fmla="*/ 7 h 62"/>
                  <a:gd name="T6" fmla="*/ 28 w 40"/>
                  <a:gd name="T7" fmla="*/ 0 h 62"/>
                  <a:gd name="T8" fmla="*/ 40 w 40"/>
                  <a:gd name="T9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62">
                    <a:moveTo>
                      <a:pt x="40" y="54"/>
                    </a:moveTo>
                    <a:lnTo>
                      <a:pt x="11" y="62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40" y="54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8"/>
              <p:cNvSpPr>
                <a:spLocks/>
              </p:cNvSpPr>
              <p:nvPr/>
            </p:nvSpPr>
            <p:spPr bwMode="auto">
              <a:xfrm>
                <a:off x="5519966" y="5734503"/>
                <a:ext cx="161925" cy="150813"/>
              </a:xfrm>
              <a:custGeom>
                <a:avLst/>
                <a:gdLst>
                  <a:gd name="T0" fmla="*/ 97 w 102"/>
                  <a:gd name="T1" fmla="*/ 95 h 95"/>
                  <a:gd name="T2" fmla="*/ 0 w 102"/>
                  <a:gd name="T3" fmla="*/ 90 h 95"/>
                  <a:gd name="T4" fmla="*/ 4 w 102"/>
                  <a:gd name="T5" fmla="*/ 0 h 95"/>
                  <a:gd name="T6" fmla="*/ 102 w 102"/>
                  <a:gd name="T7" fmla="*/ 5 h 95"/>
                  <a:gd name="T8" fmla="*/ 97 w 102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95">
                    <a:moveTo>
                      <a:pt x="97" y="95"/>
                    </a:moveTo>
                    <a:lnTo>
                      <a:pt x="0" y="90"/>
                    </a:lnTo>
                    <a:lnTo>
                      <a:pt x="4" y="0"/>
                    </a:lnTo>
                    <a:lnTo>
                      <a:pt x="102" y="5"/>
                    </a:lnTo>
                    <a:lnTo>
                      <a:pt x="97" y="95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9"/>
              <p:cNvSpPr>
                <a:spLocks/>
              </p:cNvSpPr>
              <p:nvPr/>
            </p:nvSpPr>
            <p:spPr bwMode="auto">
              <a:xfrm>
                <a:off x="5492978" y="5739266"/>
                <a:ext cx="57150" cy="63500"/>
              </a:xfrm>
              <a:custGeom>
                <a:avLst/>
                <a:gdLst>
                  <a:gd name="T0" fmla="*/ 36 w 36"/>
                  <a:gd name="T1" fmla="*/ 9 h 40"/>
                  <a:gd name="T2" fmla="*/ 9 w 36"/>
                  <a:gd name="T3" fmla="*/ 0 h 40"/>
                  <a:gd name="T4" fmla="*/ 0 w 36"/>
                  <a:gd name="T5" fmla="*/ 30 h 40"/>
                  <a:gd name="T6" fmla="*/ 26 w 36"/>
                  <a:gd name="T7" fmla="*/ 40 h 40"/>
                  <a:gd name="T8" fmla="*/ 36 w 36"/>
                  <a:gd name="T9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0">
                    <a:moveTo>
                      <a:pt x="36" y="9"/>
                    </a:moveTo>
                    <a:lnTo>
                      <a:pt x="9" y="0"/>
                    </a:lnTo>
                    <a:lnTo>
                      <a:pt x="0" y="30"/>
                    </a:lnTo>
                    <a:lnTo>
                      <a:pt x="26" y="40"/>
                    </a:lnTo>
                    <a:lnTo>
                      <a:pt x="36" y="9"/>
                    </a:lnTo>
                    <a:close/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0"/>
              <p:cNvSpPr>
                <a:spLocks/>
              </p:cNvSpPr>
              <p:nvPr/>
            </p:nvSpPr>
            <p:spPr bwMode="auto">
              <a:xfrm>
                <a:off x="5358041" y="4775653"/>
                <a:ext cx="338138" cy="909638"/>
              </a:xfrm>
              <a:custGeom>
                <a:avLst/>
                <a:gdLst>
                  <a:gd name="T0" fmla="*/ 90 w 90"/>
                  <a:gd name="T1" fmla="*/ 242 h 242"/>
                  <a:gd name="T2" fmla="*/ 42 w 90"/>
                  <a:gd name="T3" fmla="*/ 242 h 242"/>
                  <a:gd name="T4" fmla="*/ 29 w 90"/>
                  <a:gd name="T5" fmla="*/ 108 h 242"/>
                  <a:gd name="T6" fmla="*/ 0 w 90"/>
                  <a:gd name="T7" fmla="*/ 47 h 242"/>
                  <a:gd name="T8" fmla="*/ 5 w 90"/>
                  <a:gd name="T9" fmla="*/ 0 h 242"/>
                  <a:gd name="T10" fmla="*/ 76 w 90"/>
                  <a:gd name="T11" fmla="*/ 98 h 242"/>
                  <a:gd name="T12" fmla="*/ 90 w 90"/>
                  <a:gd name="T13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242">
                    <a:moveTo>
                      <a:pt x="90" y="242"/>
                    </a:moveTo>
                    <a:cubicBezTo>
                      <a:pt x="42" y="242"/>
                      <a:pt x="42" y="242"/>
                      <a:pt x="42" y="242"/>
                    </a:cubicBezTo>
                    <a:cubicBezTo>
                      <a:pt x="42" y="193"/>
                      <a:pt x="37" y="144"/>
                      <a:pt x="29" y="108"/>
                    </a:cubicBezTo>
                    <a:cubicBezTo>
                      <a:pt x="18" y="60"/>
                      <a:pt x="5" y="48"/>
                      <a:pt x="0" y="4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5" y="5"/>
                      <a:pt x="71" y="75"/>
                      <a:pt x="76" y="98"/>
                    </a:cubicBezTo>
                    <a:cubicBezTo>
                      <a:pt x="88" y="153"/>
                      <a:pt x="90" y="218"/>
                      <a:pt x="90" y="2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Oval 19"/>
              <p:cNvSpPr>
                <a:spLocks noChangeArrowheads="1"/>
              </p:cNvSpPr>
              <p:nvPr/>
            </p:nvSpPr>
            <p:spPr bwMode="auto">
              <a:xfrm>
                <a:off x="5297716" y="4210503"/>
                <a:ext cx="179388" cy="225425"/>
              </a:xfrm>
              <a:prstGeom prst="ellipse">
                <a:avLst/>
              </a:pr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Oval 20"/>
              <p:cNvSpPr>
                <a:spLocks noChangeArrowheads="1"/>
              </p:cNvSpPr>
              <p:nvPr/>
            </p:nvSpPr>
            <p:spPr bwMode="auto">
              <a:xfrm>
                <a:off x="4203928" y="4210503"/>
                <a:ext cx="185738" cy="225425"/>
              </a:xfrm>
              <a:prstGeom prst="ellipse">
                <a:avLst/>
              </a:pr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1"/>
              <p:cNvSpPr>
                <a:spLocks/>
              </p:cNvSpPr>
              <p:nvPr/>
            </p:nvSpPr>
            <p:spPr bwMode="auto">
              <a:xfrm>
                <a:off x="4299178" y="3646941"/>
                <a:ext cx="1087438" cy="1903413"/>
              </a:xfrm>
              <a:custGeom>
                <a:avLst/>
                <a:gdLst>
                  <a:gd name="T0" fmla="*/ 0 w 289"/>
                  <a:gd name="T1" fmla="*/ 370 h 506"/>
                  <a:gd name="T2" fmla="*/ 136 w 289"/>
                  <a:gd name="T3" fmla="*/ 506 h 506"/>
                  <a:gd name="T4" fmla="*/ 152 w 289"/>
                  <a:gd name="T5" fmla="*/ 506 h 506"/>
                  <a:gd name="T6" fmla="*/ 289 w 289"/>
                  <a:gd name="T7" fmla="*/ 370 h 506"/>
                  <a:gd name="T8" fmla="*/ 289 w 289"/>
                  <a:gd name="T9" fmla="*/ 137 h 506"/>
                  <a:gd name="T10" fmla="*/ 152 w 289"/>
                  <a:gd name="T11" fmla="*/ 0 h 506"/>
                  <a:gd name="T12" fmla="*/ 136 w 289"/>
                  <a:gd name="T13" fmla="*/ 0 h 506"/>
                  <a:gd name="T14" fmla="*/ 0 w 289"/>
                  <a:gd name="T15" fmla="*/ 137 h 506"/>
                  <a:gd name="T16" fmla="*/ 0 w 289"/>
                  <a:gd name="T17" fmla="*/ 37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9" h="506">
                    <a:moveTo>
                      <a:pt x="0" y="370"/>
                    </a:moveTo>
                    <a:cubicBezTo>
                      <a:pt x="0" y="445"/>
                      <a:pt x="61" y="506"/>
                      <a:pt x="136" y="506"/>
                    </a:cubicBezTo>
                    <a:cubicBezTo>
                      <a:pt x="152" y="506"/>
                      <a:pt x="152" y="506"/>
                      <a:pt x="152" y="506"/>
                    </a:cubicBezTo>
                    <a:cubicBezTo>
                      <a:pt x="228" y="506"/>
                      <a:pt x="289" y="445"/>
                      <a:pt x="289" y="370"/>
                    </a:cubicBezTo>
                    <a:cubicBezTo>
                      <a:pt x="289" y="137"/>
                      <a:pt x="289" y="137"/>
                      <a:pt x="289" y="137"/>
                    </a:cubicBezTo>
                    <a:cubicBezTo>
                      <a:pt x="289" y="62"/>
                      <a:pt x="228" y="0"/>
                      <a:pt x="152" y="0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61" y="0"/>
                      <a:pt x="0" y="62"/>
                      <a:pt x="0" y="137"/>
                    </a:cubicBezTo>
                    <a:cubicBezTo>
                      <a:pt x="0" y="370"/>
                      <a:pt x="0" y="370"/>
                      <a:pt x="0" y="370"/>
                    </a:cubicBezTo>
                  </a:path>
                </a:pathLst>
              </a:custGeom>
              <a:solidFill>
                <a:srgbClr val="F7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Rectangle 22"/>
              <p:cNvSpPr>
                <a:spLocks noChangeArrowheads="1"/>
              </p:cNvSpPr>
              <p:nvPr/>
            </p:nvSpPr>
            <p:spPr bwMode="auto">
              <a:xfrm>
                <a:off x="4299178" y="4745491"/>
                <a:ext cx="1087438" cy="9223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Rectangle 23"/>
              <p:cNvSpPr>
                <a:spLocks noChangeArrowheads="1"/>
              </p:cNvSpPr>
              <p:nvPr/>
            </p:nvSpPr>
            <p:spPr bwMode="auto">
              <a:xfrm>
                <a:off x="5169128" y="5536066"/>
                <a:ext cx="217488" cy="920750"/>
              </a:xfrm>
              <a:prstGeom prst="rect">
                <a:avLst/>
              </a:prstGeom>
              <a:solidFill>
                <a:srgbClr val="458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Rectangle 24"/>
              <p:cNvSpPr>
                <a:spLocks noChangeArrowheads="1"/>
              </p:cNvSpPr>
              <p:nvPr/>
            </p:nvSpPr>
            <p:spPr bwMode="auto">
              <a:xfrm>
                <a:off x="4299178" y="5536066"/>
                <a:ext cx="214313" cy="920750"/>
              </a:xfrm>
              <a:prstGeom prst="rect">
                <a:avLst/>
              </a:prstGeom>
              <a:solidFill>
                <a:srgbClr val="458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Rectangle 25"/>
              <p:cNvSpPr>
                <a:spLocks noChangeArrowheads="1"/>
              </p:cNvSpPr>
              <p:nvPr/>
            </p:nvSpPr>
            <p:spPr bwMode="auto">
              <a:xfrm>
                <a:off x="4299178" y="5456691"/>
                <a:ext cx="1087438" cy="211138"/>
              </a:xfrm>
              <a:prstGeom prst="rect">
                <a:avLst/>
              </a:prstGeom>
              <a:solidFill>
                <a:srgbClr val="458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6"/>
              <p:cNvSpPr>
                <a:spLocks/>
              </p:cNvSpPr>
              <p:nvPr/>
            </p:nvSpPr>
            <p:spPr bwMode="auto">
              <a:xfrm>
                <a:off x="4996091" y="4083503"/>
                <a:ext cx="255588" cy="153988"/>
              </a:xfrm>
              <a:custGeom>
                <a:avLst/>
                <a:gdLst>
                  <a:gd name="T0" fmla="*/ 1 w 68"/>
                  <a:gd name="T1" fmla="*/ 0 h 41"/>
                  <a:gd name="T2" fmla="*/ 31 w 68"/>
                  <a:gd name="T3" fmla="*/ 38 h 41"/>
                  <a:gd name="T4" fmla="*/ 68 w 68"/>
                  <a:gd name="T5" fmla="*/ 6 h 41"/>
                  <a:gd name="T6" fmla="*/ 1 w 68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1">
                    <a:moveTo>
                      <a:pt x="1" y="0"/>
                    </a:moveTo>
                    <a:cubicBezTo>
                      <a:pt x="0" y="16"/>
                      <a:pt x="4" y="36"/>
                      <a:pt x="31" y="38"/>
                    </a:cubicBezTo>
                    <a:cubicBezTo>
                      <a:pt x="59" y="41"/>
                      <a:pt x="67" y="23"/>
                      <a:pt x="68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7"/>
              <p:cNvSpPr>
                <a:spLocks/>
              </p:cNvSpPr>
              <p:nvPr/>
            </p:nvSpPr>
            <p:spPr bwMode="auto">
              <a:xfrm>
                <a:off x="4988153" y="4056516"/>
                <a:ext cx="279400" cy="52388"/>
              </a:xfrm>
              <a:custGeom>
                <a:avLst/>
                <a:gdLst>
                  <a:gd name="T0" fmla="*/ 0 w 176"/>
                  <a:gd name="T1" fmla="*/ 17 h 33"/>
                  <a:gd name="T2" fmla="*/ 173 w 176"/>
                  <a:gd name="T3" fmla="*/ 33 h 33"/>
                  <a:gd name="T4" fmla="*/ 176 w 176"/>
                  <a:gd name="T5" fmla="*/ 17 h 33"/>
                  <a:gd name="T6" fmla="*/ 0 w 176"/>
                  <a:gd name="T7" fmla="*/ 0 h 33"/>
                  <a:gd name="T8" fmla="*/ 0 w 176"/>
                  <a:gd name="T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33">
                    <a:moveTo>
                      <a:pt x="0" y="17"/>
                    </a:move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8"/>
              <p:cNvSpPr>
                <a:spLocks/>
              </p:cNvSpPr>
              <p:nvPr/>
            </p:nvSpPr>
            <p:spPr bwMode="auto">
              <a:xfrm>
                <a:off x="4988153" y="4056516"/>
                <a:ext cx="279400" cy="52388"/>
              </a:xfrm>
              <a:custGeom>
                <a:avLst/>
                <a:gdLst>
                  <a:gd name="T0" fmla="*/ 0 w 176"/>
                  <a:gd name="T1" fmla="*/ 17 h 33"/>
                  <a:gd name="T2" fmla="*/ 173 w 176"/>
                  <a:gd name="T3" fmla="*/ 33 h 33"/>
                  <a:gd name="T4" fmla="*/ 176 w 176"/>
                  <a:gd name="T5" fmla="*/ 17 h 33"/>
                  <a:gd name="T6" fmla="*/ 0 w 176"/>
                  <a:gd name="T7" fmla="*/ 0 h 33"/>
                  <a:gd name="T8" fmla="*/ 0 w 176"/>
                  <a:gd name="T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33">
                    <a:moveTo>
                      <a:pt x="0" y="17"/>
                    </a:move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  <a:lnTo>
                      <a:pt x="0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9"/>
              <p:cNvSpPr>
                <a:spLocks/>
              </p:cNvSpPr>
              <p:nvPr/>
            </p:nvSpPr>
            <p:spPr bwMode="auto">
              <a:xfrm>
                <a:off x="5081816" y="4116841"/>
                <a:ext cx="82550" cy="82550"/>
              </a:xfrm>
              <a:custGeom>
                <a:avLst/>
                <a:gdLst>
                  <a:gd name="T0" fmla="*/ 0 w 22"/>
                  <a:gd name="T1" fmla="*/ 10 h 22"/>
                  <a:gd name="T2" fmla="*/ 10 w 22"/>
                  <a:gd name="T3" fmla="*/ 22 h 22"/>
                  <a:gd name="T4" fmla="*/ 22 w 22"/>
                  <a:gd name="T5" fmla="*/ 12 h 22"/>
                  <a:gd name="T6" fmla="*/ 12 w 22"/>
                  <a:gd name="T7" fmla="*/ 0 h 22"/>
                  <a:gd name="T8" fmla="*/ 0 w 22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10"/>
                    </a:moveTo>
                    <a:cubicBezTo>
                      <a:pt x="0" y="16"/>
                      <a:pt x="4" y="21"/>
                      <a:pt x="10" y="22"/>
                    </a:cubicBezTo>
                    <a:cubicBezTo>
                      <a:pt x="16" y="22"/>
                      <a:pt x="21" y="18"/>
                      <a:pt x="22" y="12"/>
                    </a:cubicBezTo>
                    <a:cubicBezTo>
                      <a:pt x="22" y="6"/>
                      <a:pt x="18" y="1"/>
                      <a:pt x="12" y="0"/>
                    </a:cubicBezTo>
                    <a:cubicBezTo>
                      <a:pt x="6" y="0"/>
                      <a:pt x="1" y="4"/>
                      <a:pt x="0" y="10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30"/>
              <p:cNvSpPr>
                <a:spLocks/>
              </p:cNvSpPr>
              <p:nvPr/>
            </p:nvSpPr>
            <p:spPr bwMode="auto">
              <a:xfrm>
                <a:off x="5081816" y="4116841"/>
                <a:ext cx="38100" cy="33338"/>
              </a:xfrm>
              <a:custGeom>
                <a:avLst/>
                <a:gdLst>
                  <a:gd name="T0" fmla="*/ 1 w 10"/>
                  <a:gd name="T1" fmla="*/ 4 h 9"/>
                  <a:gd name="T2" fmla="*/ 5 w 10"/>
                  <a:gd name="T3" fmla="*/ 9 h 9"/>
                  <a:gd name="T4" fmla="*/ 10 w 10"/>
                  <a:gd name="T5" fmla="*/ 5 h 9"/>
                  <a:gd name="T6" fmla="*/ 6 w 10"/>
                  <a:gd name="T7" fmla="*/ 0 h 9"/>
                  <a:gd name="T8" fmla="*/ 1 w 1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" y="4"/>
                    </a:moveTo>
                    <a:cubicBezTo>
                      <a:pt x="0" y="7"/>
                      <a:pt x="2" y="9"/>
                      <a:pt x="5" y="9"/>
                    </a:cubicBezTo>
                    <a:cubicBezTo>
                      <a:pt x="7" y="9"/>
                      <a:pt x="10" y="7"/>
                      <a:pt x="10" y="5"/>
                    </a:cubicBezTo>
                    <a:cubicBezTo>
                      <a:pt x="10" y="2"/>
                      <a:pt x="8" y="0"/>
                      <a:pt x="6" y="0"/>
                    </a:cubicBezTo>
                    <a:cubicBezTo>
                      <a:pt x="3" y="0"/>
                      <a:pt x="1" y="1"/>
                      <a:pt x="1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31"/>
              <p:cNvSpPr>
                <a:spLocks/>
              </p:cNvSpPr>
              <p:nvPr/>
            </p:nvSpPr>
            <p:spPr bwMode="auto">
              <a:xfrm>
                <a:off x="4438878" y="4078741"/>
                <a:ext cx="258763" cy="177800"/>
              </a:xfrm>
              <a:custGeom>
                <a:avLst/>
                <a:gdLst>
                  <a:gd name="T0" fmla="*/ 0 w 69"/>
                  <a:gd name="T1" fmla="*/ 13 h 47"/>
                  <a:gd name="T2" fmla="*/ 40 w 69"/>
                  <a:gd name="T3" fmla="*/ 42 h 47"/>
                  <a:gd name="T4" fmla="*/ 66 w 69"/>
                  <a:gd name="T5" fmla="*/ 0 h 47"/>
                  <a:gd name="T6" fmla="*/ 0 w 69"/>
                  <a:gd name="T7" fmla="*/ 1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47">
                    <a:moveTo>
                      <a:pt x="0" y="13"/>
                    </a:moveTo>
                    <a:cubicBezTo>
                      <a:pt x="3" y="30"/>
                      <a:pt x="13" y="47"/>
                      <a:pt x="40" y="42"/>
                    </a:cubicBezTo>
                    <a:cubicBezTo>
                      <a:pt x="68" y="36"/>
                      <a:pt x="69" y="16"/>
                      <a:pt x="66" y="0"/>
                    </a:cubicBezTo>
                    <a:cubicBezTo>
                      <a:pt x="0" y="13"/>
                      <a:pt x="0" y="13"/>
                      <a:pt x="0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32"/>
              <p:cNvSpPr>
                <a:spLocks/>
              </p:cNvSpPr>
              <p:nvPr/>
            </p:nvSpPr>
            <p:spPr bwMode="auto">
              <a:xfrm>
                <a:off x="4423003" y="4053341"/>
                <a:ext cx="274638" cy="82550"/>
              </a:xfrm>
              <a:custGeom>
                <a:avLst/>
                <a:gdLst>
                  <a:gd name="T0" fmla="*/ 2 w 173"/>
                  <a:gd name="T1" fmla="*/ 52 h 52"/>
                  <a:gd name="T2" fmla="*/ 173 w 173"/>
                  <a:gd name="T3" fmla="*/ 16 h 52"/>
                  <a:gd name="T4" fmla="*/ 171 w 173"/>
                  <a:gd name="T5" fmla="*/ 0 h 52"/>
                  <a:gd name="T6" fmla="*/ 0 w 173"/>
                  <a:gd name="T7" fmla="*/ 35 h 52"/>
                  <a:gd name="T8" fmla="*/ 2 w 1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52">
                    <a:moveTo>
                      <a:pt x="2" y="52"/>
                    </a:moveTo>
                    <a:lnTo>
                      <a:pt x="173" y="16"/>
                    </a:lnTo>
                    <a:lnTo>
                      <a:pt x="171" y="0"/>
                    </a:lnTo>
                    <a:lnTo>
                      <a:pt x="0" y="35"/>
                    </a:lnTo>
                    <a:lnTo>
                      <a:pt x="2" y="52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33"/>
              <p:cNvSpPr>
                <a:spLocks/>
              </p:cNvSpPr>
              <p:nvPr/>
            </p:nvSpPr>
            <p:spPr bwMode="auto">
              <a:xfrm>
                <a:off x="4423003" y="4053341"/>
                <a:ext cx="274638" cy="82550"/>
              </a:xfrm>
              <a:custGeom>
                <a:avLst/>
                <a:gdLst>
                  <a:gd name="T0" fmla="*/ 2 w 173"/>
                  <a:gd name="T1" fmla="*/ 52 h 52"/>
                  <a:gd name="T2" fmla="*/ 173 w 173"/>
                  <a:gd name="T3" fmla="*/ 16 h 52"/>
                  <a:gd name="T4" fmla="*/ 171 w 173"/>
                  <a:gd name="T5" fmla="*/ 0 h 52"/>
                  <a:gd name="T6" fmla="*/ 0 w 173"/>
                  <a:gd name="T7" fmla="*/ 35 h 52"/>
                  <a:gd name="T8" fmla="*/ 2 w 17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52">
                    <a:moveTo>
                      <a:pt x="2" y="52"/>
                    </a:moveTo>
                    <a:lnTo>
                      <a:pt x="173" y="16"/>
                    </a:lnTo>
                    <a:lnTo>
                      <a:pt x="171" y="0"/>
                    </a:lnTo>
                    <a:lnTo>
                      <a:pt x="0" y="35"/>
                    </a:lnTo>
                    <a:lnTo>
                      <a:pt x="2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34"/>
              <p:cNvSpPr>
                <a:spLocks/>
              </p:cNvSpPr>
              <p:nvPr/>
            </p:nvSpPr>
            <p:spPr bwMode="auto">
              <a:xfrm>
                <a:off x="4535716" y="4124778"/>
                <a:ext cx="87313" cy="85725"/>
              </a:xfrm>
              <a:custGeom>
                <a:avLst/>
                <a:gdLst>
                  <a:gd name="T0" fmla="*/ 1 w 23"/>
                  <a:gd name="T1" fmla="*/ 14 h 23"/>
                  <a:gd name="T2" fmla="*/ 14 w 23"/>
                  <a:gd name="T3" fmla="*/ 22 h 23"/>
                  <a:gd name="T4" fmla="*/ 22 w 23"/>
                  <a:gd name="T5" fmla="*/ 9 h 23"/>
                  <a:gd name="T6" fmla="*/ 9 w 23"/>
                  <a:gd name="T7" fmla="*/ 1 h 23"/>
                  <a:gd name="T8" fmla="*/ 1 w 23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1" y="14"/>
                    </a:moveTo>
                    <a:cubicBezTo>
                      <a:pt x="2" y="20"/>
                      <a:pt x="8" y="23"/>
                      <a:pt x="14" y="22"/>
                    </a:cubicBezTo>
                    <a:cubicBezTo>
                      <a:pt x="19" y="21"/>
                      <a:pt x="23" y="15"/>
                      <a:pt x="22" y="9"/>
                    </a:cubicBezTo>
                    <a:cubicBezTo>
                      <a:pt x="21" y="4"/>
                      <a:pt x="15" y="0"/>
                      <a:pt x="9" y="1"/>
                    </a:cubicBezTo>
                    <a:cubicBezTo>
                      <a:pt x="3" y="2"/>
                      <a:pt x="0" y="8"/>
                      <a:pt x="1" y="14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35"/>
              <p:cNvSpPr>
                <a:spLocks/>
              </p:cNvSpPr>
              <p:nvPr/>
            </p:nvSpPr>
            <p:spPr bwMode="auto">
              <a:xfrm>
                <a:off x="4532541" y="4131128"/>
                <a:ext cx="38100" cy="38100"/>
              </a:xfrm>
              <a:custGeom>
                <a:avLst/>
                <a:gdLst>
                  <a:gd name="T0" fmla="*/ 1 w 10"/>
                  <a:gd name="T1" fmla="*/ 6 h 10"/>
                  <a:gd name="T2" fmla="*/ 6 w 10"/>
                  <a:gd name="T3" fmla="*/ 9 h 10"/>
                  <a:gd name="T4" fmla="*/ 10 w 10"/>
                  <a:gd name="T5" fmla="*/ 4 h 10"/>
                  <a:gd name="T6" fmla="*/ 4 w 10"/>
                  <a:gd name="T7" fmla="*/ 0 h 10"/>
                  <a:gd name="T8" fmla="*/ 1 w 10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1" y="6"/>
                    </a:moveTo>
                    <a:cubicBezTo>
                      <a:pt x="1" y="8"/>
                      <a:pt x="4" y="10"/>
                      <a:pt x="6" y="9"/>
                    </a:cubicBezTo>
                    <a:cubicBezTo>
                      <a:pt x="9" y="9"/>
                      <a:pt x="10" y="6"/>
                      <a:pt x="10" y="4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1"/>
                      <a:pt x="0" y="3"/>
                      <a:pt x="1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36"/>
              <p:cNvSpPr>
                <a:spLocks/>
              </p:cNvSpPr>
              <p:nvPr/>
            </p:nvSpPr>
            <p:spPr bwMode="auto">
              <a:xfrm>
                <a:off x="4727803" y="4388303"/>
                <a:ext cx="230188" cy="101600"/>
              </a:xfrm>
              <a:custGeom>
                <a:avLst/>
                <a:gdLst>
                  <a:gd name="T0" fmla="*/ 0 w 145"/>
                  <a:gd name="T1" fmla="*/ 64 h 64"/>
                  <a:gd name="T2" fmla="*/ 145 w 145"/>
                  <a:gd name="T3" fmla="*/ 64 h 64"/>
                  <a:gd name="T4" fmla="*/ 131 w 145"/>
                  <a:gd name="T5" fmla="*/ 0 h 64"/>
                  <a:gd name="T6" fmla="*/ 14 w 145"/>
                  <a:gd name="T7" fmla="*/ 0 h 64"/>
                  <a:gd name="T8" fmla="*/ 0 w 145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64">
                    <a:moveTo>
                      <a:pt x="0" y="64"/>
                    </a:moveTo>
                    <a:lnTo>
                      <a:pt x="145" y="64"/>
                    </a:lnTo>
                    <a:lnTo>
                      <a:pt x="131" y="0"/>
                    </a:lnTo>
                    <a:lnTo>
                      <a:pt x="14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FFCC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37"/>
              <p:cNvSpPr>
                <a:spLocks/>
              </p:cNvSpPr>
              <p:nvPr/>
            </p:nvSpPr>
            <p:spPr bwMode="auto">
              <a:xfrm>
                <a:off x="4773841" y="4075566"/>
                <a:ext cx="134938" cy="414338"/>
              </a:xfrm>
              <a:custGeom>
                <a:avLst/>
                <a:gdLst>
                  <a:gd name="T0" fmla="*/ 0 w 85"/>
                  <a:gd name="T1" fmla="*/ 261 h 261"/>
                  <a:gd name="T2" fmla="*/ 85 w 85"/>
                  <a:gd name="T3" fmla="*/ 261 h 261"/>
                  <a:gd name="T4" fmla="*/ 71 w 85"/>
                  <a:gd name="T5" fmla="*/ 0 h 261"/>
                  <a:gd name="T6" fmla="*/ 14 w 85"/>
                  <a:gd name="T7" fmla="*/ 0 h 261"/>
                  <a:gd name="T8" fmla="*/ 0 w 85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261">
                    <a:moveTo>
                      <a:pt x="0" y="261"/>
                    </a:moveTo>
                    <a:lnTo>
                      <a:pt x="85" y="261"/>
                    </a:lnTo>
                    <a:lnTo>
                      <a:pt x="71" y="0"/>
                    </a:lnTo>
                    <a:lnTo>
                      <a:pt x="14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EDB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38"/>
              <p:cNvSpPr>
                <a:spLocks/>
              </p:cNvSpPr>
              <p:nvPr/>
            </p:nvSpPr>
            <p:spPr bwMode="auto">
              <a:xfrm>
                <a:off x="4170591" y="3051628"/>
                <a:ext cx="1235075" cy="1276350"/>
              </a:xfrm>
              <a:custGeom>
                <a:avLst/>
                <a:gdLst>
                  <a:gd name="T0" fmla="*/ 12 w 328"/>
                  <a:gd name="T1" fmla="*/ 139 h 339"/>
                  <a:gd name="T2" fmla="*/ 6 w 328"/>
                  <a:gd name="T3" fmla="*/ 84 h 339"/>
                  <a:gd name="T4" fmla="*/ 15 w 328"/>
                  <a:gd name="T5" fmla="*/ 86 h 339"/>
                  <a:gd name="T6" fmla="*/ 14 w 328"/>
                  <a:gd name="T7" fmla="*/ 56 h 339"/>
                  <a:gd name="T8" fmla="*/ 25 w 328"/>
                  <a:gd name="T9" fmla="*/ 20 h 339"/>
                  <a:gd name="T10" fmla="*/ 35 w 328"/>
                  <a:gd name="T11" fmla="*/ 0 h 339"/>
                  <a:gd name="T12" fmla="*/ 40 w 328"/>
                  <a:gd name="T13" fmla="*/ 18 h 339"/>
                  <a:gd name="T14" fmla="*/ 93 w 328"/>
                  <a:gd name="T15" fmla="*/ 44 h 339"/>
                  <a:gd name="T16" fmla="*/ 265 w 328"/>
                  <a:gd name="T17" fmla="*/ 94 h 339"/>
                  <a:gd name="T18" fmla="*/ 319 w 328"/>
                  <a:gd name="T19" fmla="*/ 164 h 339"/>
                  <a:gd name="T20" fmla="*/ 326 w 328"/>
                  <a:gd name="T21" fmla="*/ 202 h 339"/>
                  <a:gd name="T22" fmla="*/ 328 w 328"/>
                  <a:gd name="T23" fmla="*/ 222 h 339"/>
                  <a:gd name="T24" fmla="*/ 328 w 328"/>
                  <a:gd name="T25" fmla="*/ 222 h 339"/>
                  <a:gd name="T26" fmla="*/ 328 w 328"/>
                  <a:gd name="T27" fmla="*/ 229 h 339"/>
                  <a:gd name="T28" fmla="*/ 328 w 328"/>
                  <a:gd name="T29" fmla="*/ 229 h 339"/>
                  <a:gd name="T30" fmla="*/ 328 w 328"/>
                  <a:gd name="T31" fmla="*/ 339 h 339"/>
                  <a:gd name="T32" fmla="*/ 310 w 328"/>
                  <a:gd name="T33" fmla="*/ 330 h 339"/>
                  <a:gd name="T34" fmla="*/ 310 w 328"/>
                  <a:gd name="T35" fmla="*/ 238 h 339"/>
                  <a:gd name="T36" fmla="*/ 310 w 328"/>
                  <a:gd name="T37" fmla="*/ 238 h 339"/>
                  <a:gd name="T38" fmla="*/ 301 w 328"/>
                  <a:gd name="T39" fmla="*/ 229 h 339"/>
                  <a:gd name="T40" fmla="*/ 271 w 328"/>
                  <a:gd name="T41" fmla="*/ 214 h 339"/>
                  <a:gd name="T42" fmla="*/ 176 w 328"/>
                  <a:gd name="T43" fmla="*/ 218 h 339"/>
                  <a:gd name="T44" fmla="*/ 70 w 328"/>
                  <a:gd name="T45" fmla="*/ 202 h 339"/>
                  <a:gd name="T46" fmla="*/ 70 w 328"/>
                  <a:gd name="T47" fmla="*/ 203 h 339"/>
                  <a:gd name="T48" fmla="*/ 68 w 328"/>
                  <a:gd name="T49" fmla="*/ 204 h 339"/>
                  <a:gd name="T50" fmla="*/ 68 w 328"/>
                  <a:gd name="T51" fmla="*/ 205 h 339"/>
                  <a:gd name="T52" fmla="*/ 66 w 328"/>
                  <a:gd name="T53" fmla="*/ 206 h 339"/>
                  <a:gd name="T54" fmla="*/ 66 w 328"/>
                  <a:gd name="T55" fmla="*/ 207 h 339"/>
                  <a:gd name="T56" fmla="*/ 65 w 328"/>
                  <a:gd name="T57" fmla="*/ 208 h 339"/>
                  <a:gd name="T58" fmla="*/ 64 w 328"/>
                  <a:gd name="T59" fmla="*/ 209 h 339"/>
                  <a:gd name="T60" fmla="*/ 63 w 328"/>
                  <a:gd name="T61" fmla="*/ 211 h 339"/>
                  <a:gd name="T62" fmla="*/ 62 w 328"/>
                  <a:gd name="T63" fmla="*/ 212 h 339"/>
                  <a:gd name="T64" fmla="*/ 61 w 328"/>
                  <a:gd name="T65" fmla="*/ 213 h 339"/>
                  <a:gd name="T66" fmla="*/ 60 w 328"/>
                  <a:gd name="T67" fmla="*/ 214 h 339"/>
                  <a:gd name="T68" fmla="*/ 59 w 328"/>
                  <a:gd name="T69" fmla="*/ 216 h 339"/>
                  <a:gd name="T70" fmla="*/ 59 w 328"/>
                  <a:gd name="T71" fmla="*/ 216 h 339"/>
                  <a:gd name="T72" fmla="*/ 57 w 328"/>
                  <a:gd name="T73" fmla="*/ 218 h 339"/>
                  <a:gd name="T74" fmla="*/ 57 w 328"/>
                  <a:gd name="T75" fmla="*/ 218 h 339"/>
                  <a:gd name="T76" fmla="*/ 51 w 328"/>
                  <a:gd name="T77" fmla="*/ 228 h 339"/>
                  <a:gd name="T78" fmla="*/ 51 w 328"/>
                  <a:gd name="T79" fmla="*/ 228 h 339"/>
                  <a:gd name="T80" fmla="*/ 50 w 328"/>
                  <a:gd name="T81" fmla="*/ 230 h 339"/>
                  <a:gd name="T82" fmla="*/ 50 w 328"/>
                  <a:gd name="T83" fmla="*/ 231 h 339"/>
                  <a:gd name="T84" fmla="*/ 49 w 328"/>
                  <a:gd name="T85" fmla="*/ 233 h 339"/>
                  <a:gd name="T86" fmla="*/ 48 w 328"/>
                  <a:gd name="T87" fmla="*/ 233 h 339"/>
                  <a:gd name="T88" fmla="*/ 47 w 328"/>
                  <a:gd name="T89" fmla="*/ 235 h 339"/>
                  <a:gd name="T90" fmla="*/ 47 w 328"/>
                  <a:gd name="T91" fmla="*/ 236 h 339"/>
                  <a:gd name="T92" fmla="*/ 47 w 328"/>
                  <a:gd name="T93" fmla="*/ 237 h 339"/>
                  <a:gd name="T94" fmla="*/ 47 w 328"/>
                  <a:gd name="T95" fmla="*/ 330 h 339"/>
                  <a:gd name="T96" fmla="*/ 29 w 328"/>
                  <a:gd name="T97" fmla="*/ 339 h 339"/>
                  <a:gd name="T98" fmla="*/ 29 w 328"/>
                  <a:gd name="T99" fmla="*/ 263 h 339"/>
                  <a:gd name="T100" fmla="*/ 16 w 328"/>
                  <a:gd name="T101" fmla="*/ 232 h 339"/>
                  <a:gd name="T102" fmla="*/ 9 w 328"/>
                  <a:gd name="T103" fmla="*/ 138 h 339"/>
                  <a:gd name="T104" fmla="*/ 12 w 328"/>
                  <a:gd name="T105" fmla="*/ 1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8" h="339">
                    <a:moveTo>
                      <a:pt x="12" y="139"/>
                    </a:moveTo>
                    <a:cubicBezTo>
                      <a:pt x="5" y="120"/>
                      <a:pt x="0" y="104"/>
                      <a:pt x="6" y="84"/>
                    </a:cubicBezTo>
                    <a:cubicBezTo>
                      <a:pt x="9" y="85"/>
                      <a:pt x="13" y="87"/>
                      <a:pt x="15" y="86"/>
                    </a:cubicBezTo>
                    <a:cubicBezTo>
                      <a:pt x="13" y="76"/>
                      <a:pt x="13" y="66"/>
                      <a:pt x="14" y="56"/>
                    </a:cubicBezTo>
                    <a:cubicBezTo>
                      <a:pt x="17" y="37"/>
                      <a:pt x="22" y="26"/>
                      <a:pt x="25" y="20"/>
                    </a:cubicBezTo>
                    <a:cubicBezTo>
                      <a:pt x="26" y="16"/>
                      <a:pt x="35" y="0"/>
                      <a:pt x="35" y="0"/>
                    </a:cubicBezTo>
                    <a:cubicBezTo>
                      <a:pt x="35" y="0"/>
                      <a:pt x="34" y="11"/>
                      <a:pt x="40" y="18"/>
                    </a:cubicBezTo>
                    <a:cubicBezTo>
                      <a:pt x="53" y="35"/>
                      <a:pt x="74" y="40"/>
                      <a:pt x="93" y="44"/>
                    </a:cubicBezTo>
                    <a:cubicBezTo>
                      <a:pt x="152" y="56"/>
                      <a:pt x="214" y="60"/>
                      <a:pt x="265" y="94"/>
                    </a:cubicBezTo>
                    <a:cubicBezTo>
                      <a:pt x="291" y="110"/>
                      <a:pt x="311" y="135"/>
                      <a:pt x="319" y="164"/>
                    </a:cubicBezTo>
                    <a:cubicBezTo>
                      <a:pt x="323" y="177"/>
                      <a:pt x="325" y="190"/>
                      <a:pt x="326" y="202"/>
                    </a:cubicBezTo>
                    <a:cubicBezTo>
                      <a:pt x="327" y="209"/>
                      <a:pt x="328" y="216"/>
                      <a:pt x="328" y="222"/>
                    </a:cubicBezTo>
                    <a:cubicBezTo>
                      <a:pt x="328" y="222"/>
                      <a:pt x="328" y="222"/>
                      <a:pt x="328" y="222"/>
                    </a:cubicBezTo>
                    <a:cubicBezTo>
                      <a:pt x="328" y="229"/>
                      <a:pt x="328" y="229"/>
                      <a:pt x="328" y="229"/>
                    </a:cubicBezTo>
                    <a:cubicBezTo>
                      <a:pt x="328" y="229"/>
                      <a:pt x="328" y="229"/>
                      <a:pt x="328" y="229"/>
                    </a:cubicBezTo>
                    <a:cubicBezTo>
                      <a:pt x="328" y="339"/>
                      <a:pt x="328" y="339"/>
                      <a:pt x="328" y="339"/>
                    </a:cubicBezTo>
                    <a:cubicBezTo>
                      <a:pt x="310" y="330"/>
                      <a:pt x="310" y="330"/>
                      <a:pt x="310" y="330"/>
                    </a:cubicBezTo>
                    <a:cubicBezTo>
                      <a:pt x="310" y="238"/>
                      <a:pt x="310" y="238"/>
                      <a:pt x="310" y="238"/>
                    </a:cubicBezTo>
                    <a:cubicBezTo>
                      <a:pt x="310" y="238"/>
                      <a:pt x="310" y="238"/>
                      <a:pt x="310" y="238"/>
                    </a:cubicBezTo>
                    <a:cubicBezTo>
                      <a:pt x="307" y="235"/>
                      <a:pt x="304" y="231"/>
                      <a:pt x="301" y="229"/>
                    </a:cubicBezTo>
                    <a:cubicBezTo>
                      <a:pt x="292" y="221"/>
                      <a:pt x="282" y="217"/>
                      <a:pt x="271" y="214"/>
                    </a:cubicBezTo>
                    <a:cubicBezTo>
                      <a:pt x="240" y="205"/>
                      <a:pt x="207" y="213"/>
                      <a:pt x="176" y="218"/>
                    </a:cubicBezTo>
                    <a:cubicBezTo>
                      <a:pt x="142" y="224"/>
                      <a:pt x="99" y="224"/>
                      <a:pt x="70" y="202"/>
                    </a:cubicBezTo>
                    <a:cubicBezTo>
                      <a:pt x="70" y="203"/>
                      <a:pt x="70" y="203"/>
                      <a:pt x="70" y="203"/>
                    </a:cubicBezTo>
                    <a:cubicBezTo>
                      <a:pt x="69" y="203"/>
                      <a:pt x="69" y="203"/>
                      <a:pt x="68" y="204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67" y="205"/>
                      <a:pt x="67" y="206"/>
                      <a:pt x="66" y="206"/>
                    </a:cubicBezTo>
                    <a:cubicBezTo>
                      <a:pt x="66" y="207"/>
                      <a:pt x="66" y="207"/>
                      <a:pt x="66" y="207"/>
                    </a:cubicBezTo>
                    <a:cubicBezTo>
                      <a:pt x="65" y="208"/>
                      <a:pt x="65" y="208"/>
                      <a:pt x="65" y="208"/>
                    </a:cubicBezTo>
                    <a:cubicBezTo>
                      <a:pt x="64" y="209"/>
                      <a:pt x="64" y="209"/>
                      <a:pt x="64" y="209"/>
                    </a:cubicBezTo>
                    <a:cubicBezTo>
                      <a:pt x="63" y="210"/>
                      <a:pt x="63" y="210"/>
                      <a:pt x="63" y="211"/>
                    </a:cubicBezTo>
                    <a:cubicBezTo>
                      <a:pt x="62" y="212"/>
                      <a:pt x="62" y="212"/>
                      <a:pt x="62" y="212"/>
                    </a:cubicBezTo>
                    <a:cubicBezTo>
                      <a:pt x="62" y="212"/>
                      <a:pt x="61" y="213"/>
                      <a:pt x="61" y="213"/>
                    </a:cubicBezTo>
                    <a:cubicBezTo>
                      <a:pt x="60" y="214"/>
                      <a:pt x="60" y="214"/>
                      <a:pt x="60" y="214"/>
                    </a:cubicBezTo>
                    <a:cubicBezTo>
                      <a:pt x="60" y="215"/>
                      <a:pt x="59" y="215"/>
                      <a:pt x="59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8" y="217"/>
                      <a:pt x="58" y="217"/>
                      <a:pt x="57" y="218"/>
                    </a:cubicBezTo>
                    <a:cubicBezTo>
                      <a:pt x="57" y="218"/>
                      <a:pt x="57" y="218"/>
                      <a:pt x="57" y="218"/>
                    </a:cubicBezTo>
                    <a:cubicBezTo>
                      <a:pt x="55" y="222"/>
                      <a:pt x="53" y="225"/>
                      <a:pt x="51" y="228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51" y="229"/>
                      <a:pt x="50" y="230"/>
                      <a:pt x="50" y="230"/>
                    </a:cubicBezTo>
                    <a:cubicBezTo>
                      <a:pt x="50" y="231"/>
                      <a:pt x="50" y="231"/>
                      <a:pt x="50" y="231"/>
                    </a:cubicBezTo>
                    <a:cubicBezTo>
                      <a:pt x="49" y="231"/>
                      <a:pt x="49" y="232"/>
                      <a:pt x="49" y="233"/>
                    </a:cubicBezTo>
                    <a:cubicBezTo>
                      <a:pt x="48" y="233"/>
                      <a:pt x="48" y="233"/>
                      <a:pt x="48" y="233"/>
                    </a:cubicBezTo>
                    <a:cubicBezTo>
                      <a:pt x="48" y="234"/>
                      <a:pt x="48" y="235"/>
                      <a:pt x="47" y="235"/>
                    </a:cubicBezTo>
                    <a:cubicBezTo>
                      <a:pt x="47" y="236"/>
                      <a:pt x="47" y="236"/>
                      <a:pt x="47" y="236"/>
                    </a:cubicBezTo>
                    <a:cubicBezTo>
                      <a:pt x="47" y="237"/>
                      <a:pt x="47" y="237"/>
                      <a:pt x="47" y="237"/>
                    </a:cubicBezTo>
                    <a:cubicBezTo>
                      <a:pt x="47" y="330"/>
                      <a:pt x="47" y="330"/>
                      <a:pt x="47" y="330"/>
                    </a:cubicBezTo>
                    <a:cubicBezTo>
                      <a:pt x="29" y="339"/>
                      <a:pt x="29" y="339"/>
                      <a:pt x="29" y="339"/>
                    </a:cubicBezTo>
                    <a:cubicBezTo>
                      <a:pt x="29" y="263"/>
                      <a:pt x="29" y="263"/>
                      <a:pt x="29" y="263"/>
                    </a:cubicBezTo>
                    <a:cubicBezTo>
                      <a:pt x="24" y="253"/>
                      <a:pt x="20" y="243"/>
                      <a:pt x="16" y="232"/>
                    </a:cubicBezTo>
                    <a:cubicBezTo>
                      <a:pt x="5" y="200"/>
                      <a:pt x="8" y="171"/>
                      <a:pt x="9" y="138"/>
                    </a:cubicBezTo>
                    <a:cubicBezTo>
                      <a:pt x="10" y="139"/>
                      <a:pt x="12" y="138"/>
                      <a:pt x="12" y="139"/>
                    </a:cubicBezTo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39"/>
              <p:cNvSpPr>
                <a:spLocks/>
              </p:cNvSpPr>
              <p:nvPr/>
            </p:nvSpPr>
            <p:spPr bwMode="auto">
              <a:xfrm>
                <a:off x="4678591" y="4602616"/>
                <a:ext cx="328613" cy="41275"/>
              </a:xfrm>
              <a:custGeom>
                <a:avLst/>
                <a:gdLst>
                  <a:gd name="T0" fmla="*/ 0 w 87"/>
                  <a:gd name="T1" fmla="*/ 0 h 11"/>
                  <a:gd name="T2" fmla="*/ 43 w 87"/>
                  <a:gd name="T3" fmla="*/ 11 h 11"/>
                  <a:gd name="T4" fmla="*/ 87 w 87"/>
                  <a:gd name="T5" fmla="*/ 0 h 11"/>
                  <a:gd name="T6" fmla="*/ 0 w 87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" h="11">
                    <a:moveTo>
                      <a:pt x="0" y="0"/>
                    </a:moveTo>
                    <a:cubicBezTo>
                      <a:pt x="0" y="6"/>
                      <a:pt x="19" y="11"/>
                      <a:pt x="43" y="11"/>
                    </a:cubicBezTo>
                    <a:cubicBezTo>
                      <a:pt x="67" y="11"/>
                      <a:pt x="87" y="6"/>
                      <a:pt x="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Rectangle 40"/>
              <p:cNvSpPr>
                <a:spLocks noChangeArrowheads="1"/>
              </p:cNvSpPr>
              <p:nvPr/>
            </p:nvSpPr>
            <p:spPr bwMode="auto">
              <a:xfrm>
                <a:off x="5164366" y="6321878"/>
                <a:ext cx="295275" cy="134938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Rectangle 41"/>
              <p:cNvSpPr>
                <a:spLocks noChangeArrowheads="1"/>
              </p:cNvSpPr>
              <p:nvPr/>
            </p:nvSpPr>
            <p:spPr bwMode="auto">
              <a:xfrm>
                <a:off x="4227741" y="6321878"/>
                <a:ext cx="288925" cy="134938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42"/>
              <p:cNvSpPr>
                <a:spLocks noEditPoints="1"/>
              </p:cNvSpPr>
              <p:nvPr/>
            </p:nvSpPr>
            <p:spPr bwMode="auto">
              <a:xfrm>
                <a:off x="4927828" y="4023178"/>
                <a:ext cx="373063" cy="239713"/>
              </a:xfrm>
              <a:custGeom>
                <a:avLst/>
                <a:gdLst>
                  <a:gd name="T0" fmla="*/ 19 w 99"/>
                  <a:gd name="T1" fmla="*/ 17 h 64"/>
                  <a:gd name="T2" fmla="*/ 16 w 99"/>
                  <a:gd name="T3" fmla="*/ 16 h 64"/>
                  <a:gd name="T4" fmla="*/ 16 w 99"/>
                  <a:gd name="T5" fmla="*/ 9 h 64"/>
                  <a:gd name="T6" fmla="*/ 90 w 99"/>
                  <a:gd name="T7" fmla="*/ 16 h 64"/>
                  <a:gd name="T8" fmla="*/ 89 w 99"/>
                  <a:gd name="T9" fmla="*/ 23 h 64"/>
                  <a:gd name="T10" fmla="*/ 86 w 99"/>
                  <a:gd name="T11" fmla="*/ 23 h 64"/>
                  <a:gd name="T12" fmla="*/ 54 w 99"/>
                  <a:gd name="T13" fmla="*/ 55 h 64"/>
                  <a:gd name="T14" fmla="*/ 49 w 99"/>
                  <a:gd name="T15" fmla="*/ 54 h 64"/>
                  <a:gd name="T16" fmla="*/ 19 w 99"/>
                  <a:gd name="T17" fmla="*/ 17 h 64"/>
                  <a:gd name="T18" fmla="*/ 99 w 99"/>
                  <a:gd name="T19" fmla="*/ 0 h 64"/>
                  <a:gd name="T20" fmla="*/ 0 w 99"/>
                  <a:gd name="T21" fmla="*/ 0 h 64"/>
                  <a:gd name="T22" fmla="*/ 0 w 99"/>
                  <a:gd name="T23" fmla="*/ 64 h 64"/>
                  <a:gd name="T24" fmla="*/ 99 w 99"/>
                  <a:gd name="T25" fmla="*/ 64 h 64"/>
                  <a:gd name="T26" fmla="*/ 99 w 99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64">
                    <a:moveTo>
                      <a:pt x="19" y="17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4" y="38"/>
                      <a:pt x="78" y="55"/>
                      <a:pt x="54" y="55"/>
                    </a:cubicBezTo>
                    <a:cubicBezTo>
                      <a:pt x="53" y="55"/>
                      <a:pt x="51" y="55"/>
                      <a:pt x="49" y="54"/>
                    </a:cubicBezTo>
                    <a:cubicBezTo>
                      <a:pt x="23" y="52"/>
                      <a:pt x="18" y="33"/>
                      <a:pt x="19" y="17"/>
                    </a:cubicBezTo>
                    <a:moveTo>
                      <a:pt x="9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C5C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43"/>
              <p:cNvSpPr>
                <a:spLocks noEditPoints="1"/>
              </p:cNvSpPr>
              <p:nvPr/>
            </p:nvSpPr>
            <p:spPr bwMode="auto">
              <a:xfrm>
                <a:off x="4996091" y="4086678"/>
                <a:ext cx="255588" cy="142875"/>
              </a:xfrm>
              <a:custGeom>
                <a:avLst/>
                <a:gdLst>
                  <a:gd name="T0" fmla="*/ 24 w 68"/>
                  <a:gd name="T1" fmla="*/ 14 h 38"/>
                  <a:gd name="T2" fmla="*/ 24 w 68"/>
                  <a:gd name="T3" fmla="*/ 12 h 38"/>
                  <a:gd name="T4" fmla="*/ 28 w 68"/>
                  <a:gd name="T5" fmla="*/ 8 h 38"/>
                  <a:gd name="T6" fmla="*/ 29 w 68"/>
                  <a:gd name="T7" fmla="*/ 8 h 38"/>
                  <a:gd name="T8" fmla="*/ 31 w 68"/>
                  <a:gd name="T9" fmla="*/ 9 h 38"/>
                  <a:gd name="T10" fmla="*/ 34 w 68"/>
                  <a:gd name="T11" fmla="*/ 8 h 38"/>
                  <a:gd name="T12" fmla="*/ 35 w 68"/>
                  <a:gd name="T13" fmla="*/ 8 h 38"/>
                  <a:gd name="T14" fmla="*/ 45 w 68"/>
                  <a:gd name="T15" fmla="*/ 20 h 38"/>
                  <a:gd name="T16" fmla="*/ 34 w 68"/>
                  <a:gd name="T17" fmla="*/ 30 h 38"/>
                  <a:gd name="T18" fmla="*/ 33 w 68"/>
                  <a:gd name="T19" fmla="*/ 30 h 38"/>
                  <a:gd name="T20" fmla="*/ 23 w 68"/>
                  <a:gd name="T21" fmla="*/ 18 h 38"/>
                  <a:gd name="T22" fmla="*/ 24 w 68"/>
                  <a:gd name="T23" fmla="*/ 14 h 38"/>
                  <a:gd name="T24" fmla="*/ 1 w 68"/>
                  <a:gd name="T25" fmla="*/ 0 h 38"/>
                  <a:gd name="T26" fmla="*/ 31 w 68"/>
                  <a:gd name="T27" fmla="*/ 37 h 38"/>
                  <a:gd name="T28" fmla="*/ 36 w 68"/>
                  <a:gd name="T29" fmla="*/ 38 h 38"/>
                  <a:gd name="T30" fmla="*/ 68 w 68"/>
                  <a:gd name="T31" fmla="*/ 6 h 38"/>
                  <a:gd name="T32" fmla="*/ 1 w 68"/>
                  <a:gd name="T3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" h="38">
                    <a:moveTo>
                      <a:pt x="24" y="14"/>
                    </a:moveTo>
                    <a:cubicBezTo>
                      <a:pt x="24" y="14"/>
                      <a:pt x="24" y="13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28" y="8"/>
                      <a:pt x="29" y="8"/>
                      <a:pt x="29" y="8"/>
                    </a:cubicBezTo>
                    <a:cubicBezTo>
                      <a:pt x="30" y="8"/>
                      <a:pt x="30" y="8"/>
                      <a:pt x="31" y="9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4" y="8"/>
                      <a:pt x="34" y="8"/>
                      <a:pt x="35" y="8"/>
                    </a:cubicBezTo>
                    <a:cubicBezTo>
                      <a:pt x="41" y="9"/>
                      <a:pt x="45" y="14"/>
                      <a:pt x="45" y="20"/>
                    </a:cubicBezTo>
                    <a:cubicBezTo>
                      <a:pt x="44" y="26"/>
                      <a:pt x="39" y="30"/>
                      <a:pt x="34" y="30"/>
                    </a:cubicBezTo>
                    <a:cubicBezTo>
                      <a:pt x="34" y="30"/>
                      <a:pt x="33" y="30"/>
                      <a:pt x="33" y="30"/>
                    </a:cubicBezTo>
                    <a:cubicBezTo>
                      <a:pt x="27" y="29"/>
                      <a:pt x="23" y="24"/>
                      <a:pt x="23" y="18"/>
                    </a:cubicBezTo>
                    <a:cubicBezTo>
                      <a:pt x="23" y="17"/>
                      <a:pt x="24" y="16"/>
                      <a:pt x="24" y="14"/>
                    </a:cubicBezTo>
                    <a:moveTo>
                      <a:pt x="1" y="0"/>
                    </a:moveTo>
                    <a:cubicBezTo>
                      <a:pt x="0" y="16"/>
                      <a:pt x="5" y="35"/>
                      <a:pt x="31" y="37"/>
                    </a:cubicBezTo>
                    <a:cubicBezTo>
                      <a:pt x="33" y="38"/>
                      <a:pt x="35" y="38"/>
                      <a:pt x="36" y="38"/>
                    </a:cubicBezTo>
                    <a:cubicBezTo>
                      <a:pt x="60" y="38"/>
                      <a:pt x="66" y="21"/>
                      <a:pt x="68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44"/>
              <p:cNvSpPr>
                <a:spLocks/>
              </p:cNvSpPr>
              <p:nvPr/>
            </p:nvSpPr>
            <p:spPr bwMode="auto">
              <a:xfrm>
                <a:off x="4988153" y="4056516"/>
                <a:ext cx="279400" cy="52388"/>
              </a:xfrm>
              <a:custGeom>
                <a:avLst/>
                <a:gdLst>
                  <a:gd name="T0" fmla="*/ 0 w 176"/>
                  <a:gd name="T1" fmla="*/ 0 h 33"/>
                  <a:gd name="T2" fmla="*/ 0 w 176"/>
                  <a:gd name="T3" fmla="*/ 17 h 33"/>
                  <a:gd name="T4" fmla="*/ 7 w 176"/>
                  <a:gd name="T5" fmla="*/ 19 h 33"/>
                  <a:gd name="T6" fmla="*/ 166 w 176"/>
                  <a:gd name="T7" fmla="*/ 33 h 33"/>
                  <a:gd name="T8" fmla="*/ 173 w 176"/>
                  <a:gd name="T9" fmla="*/ 33 h 33"/>
                  <a:gd name="T10" fmla="*/ 176 w 176"/>
                  <a:gd name="T11" fmla="*/ 17 h 33"/>
                  <a:gd name="T12" fmla="*/ 0 w 17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33">
                    <a:moveTo>
                      <a:pt x="0" y="0"/>
                    </a:moveTo>
                    <a:lnTo>
                      <a:pt x="0" y="17"/>
                    </a:lnTo>
                    <a:lnTo>
                      <a:pt x="7" y="19"/>
                    </a:lnTo>
                    <a:lnTo>
                      <a:pt x="166" y="33"/>
                    </a:ln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B7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45"/>
              <p:cNvSpPr>
                <a:spLocks/>
              </p:cNvSpPr>
              <p:nvPr/>
            </p:nvSpPr>
            <p:spPr bwMode="auto">
              <a:xfrm>
                <a:off x="4988153" y="4056516"/>
                <a:ext cx="279400" cy="52388"/>
              </a:xfrm>
              <a:custGeom>
                <a:avLst/>
                <a:gdLst>
                  <a:gd name="T0" fmla="*/ 0 w 176"/>
                  <a:gd name="T1" fmla="*/ 0 h 33"/>
                  <a:gd name="T2" fmla="*/ 0 w 176"/>
                  <a:gd name="T3" fmla="*/ 17 h 33"/>
                  <a:gd name="T4" fmla="*/ 7 w 176"/>
                  <a:gd name="T5" fmla="*/ 19 h 33"/>
                  <a:gd name="T6" fmla="*/ 166 w 176"/>
                  <a:gd name="T7" fmla="*/ 33 h 33"/>
                  <a:gd name="T8" fmla="*/ 173 w 176"/>
                  <a:gd name="T9" fmla="*/ 33 h 33"/>
                  <a:gd name="T10" fmla="*/ 176 w 176"/>
                  <a:gd name="T11" fmla="*/ 17 h 33"/>
                  <a:gd name="T12" fmla="*/ 0 w 17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33">
                    <a:moveTo>
                      <a:pt x="0" y="0"/>
                    </a:moveTo>
                    <a:lnTo>
                      <a:pt x="0" y="17"/>
                    </a:lnTo>
                    <a:lnTo>
                      <a:pt x="7" y="19"/>
                    </a:lnTo>
                    <a:lnTo>
                      <a:pt x="166" y="33"/>
                    </a:lnTo>
                    <a:lnTo>
                      <a:pt x="173" y="33"/>
                    </a:lnTo>
                    <a:lnTo>
                      <a:pt x="176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46"/>
              <p:cNvSpPr>
                <a:spLocks/>
              </p:cNvSpPr>
              <p:nvPr/>
            </p:nvSpPr>
            <p:spPr bwMode="auto">
              <a:xfrm>
                <a:off x="5081816" y="4116841"/>
                <a:ext cx="82550" cy="82550"/>
              </a:xfrm>
              <a:custGeom>
                <a:avLst/>
                <a:gdLst>
                  <a:gd name="T0" fmla="*/ 11 w 22"/>
                  <a:gd name="T1" fmla="*/ 0 h 22"/>
                  <a:gd name="T2" fmla="*/ 8 w 22"/>
                  <a:gd name="T3" fmla="*/ 1 h 22"/>
                  <a:gd name="T4" fmla="*/ 10 w 22"/>
                  <a:gd name="T5" fmla="*/ 5 h 22"/>
                  <a:gd name="T6" fmla="*/ 5 w 22"/>
                  <a:gd name="T7" fmla="*/ 9 h 22"/>
                  <a:gd name="T8" fmla="*/ 5 w 22"/>
                  <a:gd name="T9" fmla="*/ 9 h 22"/>
                  <a:gd name="T10" fmla="*/ 1 w 22"/>
                  <a:gd name="T11" fmla="*/ 6 h 22"/>
                  <a:gd name="T12" fmla="*/ 0 w 22"/>
                  <a:gd name="T13" fmla="*/ 10 h 22"/>
                  <a:gd name="T14" fmla="*/ 10 w 22"/>
                  <a:gd name="T15" fmla="*/ 22 h 22"/>
                  <a:gd name="T16" fmla="*/ 11 w 22"/>
                  <a:gd name="T17" fmla="*/ 22 h 22"/>
                  <a:gd name="T18" fmla="*/ 22 w 22"/>
                  <a:gd name="T19" fmla="*/ 12 h 22"/>
                  <a:gd name="T20" fmla="*/ 12 w 22"/>
                  <a:gd name="T21" fmla="*/ 0 h 22"/>
                  <a:gd name="T22" fmla="*/ 11 w 22"/>
                  <a:gd name="T2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9" y="2"/>
                      <a:pt x="10" y="3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9"/>
                      <a:pt x="2" y="8"/>
                      <a:pt x="1" y="6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6"/>
                      <a:pt x="4" y="21"/>
                      <a:pt x="10" y="22"/>
                    </a:cubicBezTo>
                    <a:cubicBezTo>
                      <a:pt x="10" y="22"/>
                      <a:pt x="11" y="22"/>
                      <a:pt x="11" y="22"/>
                    </a:cubicBezTo>
                    <a:cubicBezTo>
                      <a:pt x="16" y="22"/>
                      <a:pt x="21" y="18"/>
                      <a:pt x="22" y="12"/>
                    </a:cubicBezTo>
                    <a:cubicBezTo>
                      <a:pt x="22" y="6"/>
                      <a:pt x="18" y="1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50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47"/>
              <p:cNvSpPr>
                <a:spLocks/>
              </p:cNvSpPr>
              <p:nvPr/>
            </p:nvSpPr>
            <p:spPr bwMode="auto">
              <a:xfrm>
                <a:off x="5086578" y="4116841"/>
                <a:ext cx="33338" cy="33338"/>
              </a:xfrm>
              <a:custGeom>
                <a:avLst/>
                <a:gdLst>
                  <a:gd name="T0" fmla="*/ 4 w 9"/>
                  <a:gd name="T1" fmla="*/ 0 h 9"/>
                  <a:gd name="T2" fmla="*/ 0 w 9"/>
                  <a:gd name="T3" fmla="*/ 4 h 9"/>
                  <a:gd name="T4" fmla="*/ 0 w 9"/>
                  <a:gd name="T5" fmla="*/ 6 h 9"/>
                  <a:gd name="T6" fmla="*/ 4 w 9"/>
                  <a:gd name="T7" fmla="*/ 9 h 9"/>
                  <a:gd name="T8" fmla="*/ 4 w 9"/>
                  <a:gd name="T9" fmla="*/ 9 h 9"/>
                  <a:gd name="T10" fmla="*/ 9 w 9"/>
                  <a:gd name="T11" fmla="*/ 5 h 9"/>
                  <a:gd name="T12" fmla="*/ 7 w 9"/>
                  <a:gd name="T13" fmla="*/ 1 h 9"/>
                  <a:gd name="T14" fmla="*/ 5 w 9"/>
                  <a:gd name="T15" fmla="*/ 0 h 9"/>
                  <a:gd name="T16" fmla="*/ 4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1" y="8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9"/>
                      <a:pt x="9" y="7"/>
                      <a:pt x="9" y="5"/>
                    </a:cubicBezTo>
                    <a:cubicBezTo>
                      <a:pt x="9" y="3"/>
                      <a:pt x="8" y="2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48"/>
              <p:cNvSpPr>
                <a:spLocks noEditPoints="1"/>
              </p:cNvSpPr>
              <p:nvPr/>
            </p:nvSpPr>
            <p:spPr bwMode="auto">
              <a:xfrm>
                <a:off x="4919891" y="4012066"/>
                <a:ext cx="388938" cy="258763"/>
              </a:xfrm>
              <a:custGeom>
                <a:avLst/>
                <a:gdLst>
                  <a:gd name="T0" fmla="*/ 0 w 245"/>
                  <a:gd name="T1" fmla="*/ 0 h 163"/>
                  <a:gd name="T2" fmla="*/ 245 w 245"/>
                  <a:gd name="T3" fmla="*/ 0 h 163"/>
                  <a:gd name="T4" fmla="*/ 245 w 245"/>
                  <a:gd name="T5" fmla="*/ 163 h 163"/>
                  <a:gd name="T6" fmla="*/ 0 w 245"/>
                  <a:gd name="T7" fmla="*/ 163 h 163"/>
                  <a:gd name="T8" fmla="*/ 0 w 245"/>
                  <a:gd name="T9" fmla="*/ 0 h 163"/>
                  <a:gd name="T10" fmla="*/ 235 w 245"/>
                  <a:gd name="T11" fmla="*/ 11 h 163"/>
                  <a:gd name="T12" fmla="*/ 12 w 245"/>
                  <a:gd name="T13" fmla="*/ 11 h 163"/>
                  <a:gd name="T14" fmla="*/ 12 w 245"/>
                  <a:gd name="T15" fmla="*/ 154 h 163"/>
                  <a:gd name="T16" fmla="*/ 235 w 245"/>
                  <a:gd name="T17" fmla="*/ 154 h 163"/>
                  <a:gd name="T18" fmla="*/ 235 w 245"/>
                  <a:gd name="T19" fmla="*/ 1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163">
                    <a:moveTo>
                      <a:pt x="0" y="0"/>
                    </a:moveTo>
                    <a:lnTo>
                      <a:pt x="245" y="0"/>
                    </a:lnTo>
                    <a:lnTo>
                      <a:pt x="245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  <a:moveTo>
                      <a:pt x="235" y="11"/>
                    </a:moveTo>
                    <a:lnTo>
                      <a:pt x="12" y="11"/>
                    </a:lnTo>
                    <a:lnTo>
                      <a:pt x="12" y="154"/>
                    </a:lnTo>
                    <a:lnTo>
                      <a:pt x="235" y="154"/>
                    </a:lnTo>
                    <a:lnTo>
                      <a:pt x="23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49"/>
              <p:cNvSpPr>
                <a:spLocks noEditPoints="1"/>
              </p:cNvSpPr>
              <p:nvPr/>
            </p:nvSpPr>
            <p:spPr bwMode="auto">
              <a:xfrm>
                <a:off x="4384903" y="4023178"/>
                <a:ext cx="373063" cy="239713"/>
              </a:xfrm>
              <a:custGeom>
                <a:avLst/>
                <a:gdLst>
                  <a:gd name="T0" fmla="*/ 11 w 99"/>
                  <a:gd name="T1" fmla="*/ 30 h 64"/>
                  <a:gd name="T2" fmla="*/ 10 w 99"/>
                  <a:gd name="T3" fmla="*/ 23 h 64"/>
                  <a:gd name="T4" fmla="*/ 82 w 99"/>
                  <a:gd name="T5" fmla="*/ 8 h 64"/>
                  <a:gd name="T6" fmla="*/ 83 w 99"/>
                  <a:gd name="T7" fmla="*/ 15 h 64"/>
                  <a:gd name="T8" fmla="*/ 80 w 99"/>
                  <a:gd name="T9" fmla="*/ 16 h 64"/>
                  <a:gd name="T10" fmla="*/ 54 w 99"/>
                  <a:gd name="T11" fmla="*/ 57 h 64"/>
                  <a:gd name="T12" fmla="*/ 45 w 99"/>
                  <a:gd name="T13" fmla="*/ 58 h 64"/>
                  <a:gd name="T14" fmla="*/ 14 w 99"/>
                  <a:gd name="T15" fmla="*/ 29 h 64"/>
                  <a:gd name="T16" fmla="*/ 11 w 99"/>
                  <a:gd name="T17" fmla="*/ 30 h 64"/>
                  <a:gd name="T18" fmla="*/ 99 w 99"/>
                  <a:gd name="T19" fmla="*/ 0 h 64"/>
                  <a:gd name="T20" fmla="*/ 0 w 99"/>
                  <a:gd name="T21" fmla="*/ 0 h 64"/>
                  <a:gd name="T22" fmla="*/ 0 w 99"/>
                  <a:gd name="T23" fmla="*/ 64 h 64"/>
                  <a:gd name="T24" fmla="*/ 99 w 99"/>
                  <a:gd name="T25" fmla="*/ 64 h 64"/>
                  <a:gd name="T26" fmla="*/ 99 w 99"/>
                  <a:gd name="T2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64">
                    <a:moveTo>
                      <a:pt x="11" y="30"/>
                    </a:moveTo>
                    <a:cubicBezTo>
                      <a:pt x="10" y="23"/>
                      <a:pt x="10" y="23"/>
                      <a:pt x="10" y="2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3" y="32"/>
                      <a:pt x="81" y="51"/>
                      <a:pt x="54" y="57"/>
                    </a:cubicBezTo>
                    <a:cubicBezTo>
                      <a:pt x="51" y="57"/>
                      <a:pt x="48" y="58"/>
                      <a:pt x="45" y="58"/>
                    </a:cubicBezTo>
                    <a:cubicBezTo>
                      <a:pt x="26" y="58"/>
                      <a:pt x="17" y="44"/>
                      <a:pt x="14" y="29"/>
                    </a:cubicBezTo>
                    <a:cubicBezTo>
                      <a:pt x="11" y="30"/>
                      <a:pt x="11" y="30"/>
                      <a:pt x="11" y="30"/>
                    </a:cubicBezTo>
                    <a:moveTo>
                      <a:pt x="9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C5CA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50"/>
              <p:cNvSpPr>
                <a:spLocks noEditPoints="1"/>
              </p:cNvSpPr>
              <p:nvPr/>
            </p:nvSpPr>
            <p:spPr bwMode="auto">
              <a:xfrm>
                <a:off x="4438878" y="4083503"/>
                <a:ext cx="258763" cy="157163"/>
              </a:xfrm>
              <a:custGeom>
                <a:avLst/>
                <a:gdLst>
                  <a:gd name="T0" fmla="*/ 32 w 69"/>
                  <a:gd name="T1" fmla="*/ 13 h 42"/>
                  <a:gd name="T2" fmla="*/ 35 w 69"/>
                  <a:gd name="T3" fmla="*/ 12 h 42"/>
                  <a:gd name="T4" fmla="*/ 37 w 69"/>
                  <a:gd name="T5" fmla="*/ 12 h 42"/>
                  <a:gd name="T6" fmla="*/ 48 w 69"/>
                  <a:gd name="T7" fmla="*/ 20 h 42"/>
                  <a:gd name="T8" fmla="*/ 40 w 69"/>
                  <a:gd name="T9" fmla="*/ 33 h 42"/>
                  <a:gd name="T10" fmla="*/ 37 w 69"/>
                  <a:gd name="T11" fmla="*/ 33 h 42"/>
                  <a:gd name="T12" fmla="*/ 27 w 69"/>
                  <a:gd name="T13" fmla="*/ 25 h 42"/>
                  <a:gd name="T14" fmla="*/ 27 w 69"/>
                  <a:gd name="T15" fmla="*/ 21 h 42"/>
                  <a:gd name="T16" fmla="*/ 26 w 69"/>
                  <a:gd name="T17" fmla="*/ 19 h 42"/>
                  <a:gd name="T18" fmla="*/ 29 w 69"/>
                  <a:gd name="T19" fmla="*/ 13 h 42"/>
                  <a:gd name="T20" fmla="*/ 30 w 69"/>
                  <a:gd name="T21" fmla="*/ 13 h 42"/>
                  <a:gd name="T22" fmla="*/ 32 w 69"/>
                  <a:gd name="T23" fmla="*/ 13 h 42"/>
                  <a:gd name="T24" fmla="*/ 66 w 69"/>
                  <a:gd name="T25" fmla="*/ 0 h 42"/>
                  <a:gd name="T26" fmla="*/ 0 w 69"/>
                  <a:gd name="T27" fmla="*/ 13 h 42"/>
                  <a:gd name="T28" fmla="*/ 31 w 69"/>
                  <a:gd name="T29" fmla="*/ 42 h 42"/>
                  <a:gd name="T30" fmla="*/ 40 w 69"/>
                  <a:gd name="T31" fmla="*/ 41 h 42"/>
                  <a:gd name="T32" fmla="*/ 66 w 69"/>
                  <a:gd name="T3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42">
                    <a:moveTo>
                      <a:pt x="32" y="13"/>
                    </a:moveTo>
                    <a:cubicBezTo>
                      <a:pt x="33" y="13"/>
                      <a:pt x="34" y="12"/>
                      <a:pt x="35" y="12"/>
                    </a:cubicBezTo>
                    <a:cubicBezTo>
                      <a:pt x="36" y="12"/>
                      <a:pt x="37" y="12"/>
                      <a:pt x="37" y="12"/>
                    </a:cubicBezTo>
                    <a:cubicBezTo>
                      <a:pt x="42" y="12"/>
                      <a:pt x="47" y="15"/>
                      <a:pt x="48" y="20"/>
                    </a:cubicBezTo>
                    <a:cubicBezTo>
                      <a:pt x="49" y="26"/>
                      <a:pt x="45" y="32"/>
                      <a:pt x="40" y="33"/>
                    </a:cubicBezTo>
                    <a:cubicBezTo>
                      <a:pt x="39" y="33"/>
                      <a:pt x="38" y="33"/>
                      <a:pt x="37" y="33"/>
                    </a:cubicBezTo>
                    <a:cubicBezTo>
                      <a:pt x="32" y="33"/>
                      <a:pt x="28" y="30"/>
                      <a:pt x="27" y="25"/>
                    </a:cubicBezTo>
                    <a:cubicBezTo>
                      <a:pt x="27" y="23"/>
                      <a:pt x="27" y="22"/>
                      <a:pt x="27" y="21"/>
                    </a:cubicBezTo>
                    <a:cubicBezTo>
                      <a:pt x="26" y="20"/>
                      <a:pt x="26" y="20"/>
                      <a:pt x="26" y="19"/>
                    </a:cubicBezTo>
                    <a:cubicBezTo>
                      <a:pt x="25" y="16"/>
                      <a:pt x="27" y="14"/>
                      <a:pt x="29" y="13"/>
                    </a:cubicBezTo>
                    <a:cubicBezTo>
                      <a:pt x="29" y="13"/>
                      <a:pt x="30" y="13"/>
                      <a:pt x="30" y="13"/>
                    </a:cubicBezTo>
                    <a:cubicBezTo>
                      <a:pt x="31" y="13"/>
                      <a:pt x="31" y="13"/>
                      <a:pt x="32" y="13"/>
                    </a:cubicBezTo>
                    <a:moveTo>
                      <a:pt x="66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3" y="28"/>
                      <a:pt x="12" y="42"/>
                      <a:pt x="31" y="42"/>
                    </a:cubicBezTo>
                    <a:cubicBezTo>
                      <a:pt x="34" y="42"/>
                      <a:pt x="37" y="41"/>
                      <a:pt x="40" y="41"/>
                    </a:cubicBezTo>
                    <a:cubicBezTo>
                      <a:pt x="67" y="35"/>
                      <a:pt x="69" y="16"/>
                      <a:pt x="66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51"/>
              <p:cNvSpPr>
                <a:spLocks/>
              </p:cNvSpPr>
              <p:nvPr/>
            </p:nvSpPr>
            <p:spPr bwMode="auto">
              <a:xfrm>
                <a:off x="4423003" y="4053341"/>
                <a:ext cx="274638" cy="82550"/>
              </a:xfrm>
              <a:custGeom>
                <a:avLst/>
                <a:gdLst>
                  <a:gd name="T0" fmla="*/ 171 w 173"/>
                  <a:gd name="T1" fmla="*/ 0 h 52"/>
                  <a:gd name="T2" fmla="*/ 0 w 173"/>
                  <a:gd name="T3" fmla="*/ 35 h 52"/>
                  <a:gd name="T4" fmla="*/ 2 w 173"/>
                  <a:gd name="T5" fmla="*/ 52 h 52"/>
                  <a:gd name="T6" fmla="*/ 10 w 173"/>
                  <a:gd name="T7" fmla="*/ 49 h 52"/>
                  <a:gd name="T8" fmla="*/ 166 w 173"/>
                  <a:gd name="T9" fmla="*/ 19 h 52"/>
                  <a:gd name="T10" fmla="*/ 173 w 173"/>
                  <a:gd name="T11" fmla="*/ 16 h 52"/>
                  <a:gd name="T12" fmla="*/ 171 w 173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52">
                    <a:moveTo>
                      <a:pt x="171" y="0"/>
                    </a:moveTo>
                    <a:lnTo>
                      <a:pt x="0" y="35"/>
                    </a:lnTo>
                    <a:lnTo>
                      <a:pt x="2" y="52"/>
                    </a:lnTo>
                    <a:lnTo>
                      <a:pt x="10" y="49"/>
                    </a:lnTo>
                    <a:lnTo>
                      <a:pt x="166" y="19"/>
                    </a:lnTo>
                    <a:lnTo>
                      <a:pt x="173" y="16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6B7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52"/>
              <p:cNvSpPr>
                <a:spLocks/>
              </p:cNvSpPr>
              <p:nvPr/>
            </p:nvSpPr>
            <p:spPr bwMode="auto">
              <a:xfrm>
                <a:off x="4423003" y="4053341"/>
                <a:ext cx="274638" cy="82550"/>
              </a:xfrm>
              <a:custGeom>
                <a:avLst/>
                <a:gdLst>
                  <a:gd name="T0" fmla="*/ 171 w 173"/>
                  <a:gd name="T1" fmla="*/ 0 h 52"/>
                  <a:gd name="T2" fmla="*/ 0 w 173"/>
                  <a:gd name="T3" fmla="*/ 35 h 52"/>
                  <a:gd name="T4" fmla="*/ 2 w 173"/>
                  <a:gd name="T5" fmla="*/ 52 h 52"/>
                  <a:gd name="T6" fmla="*/ 10 w 173"/>
                  <a:gd name="T7" fmla="*/ 49 h 52"/>
                  <a:gd name="T8" fmla="*/ 166 w 173"/>
                  <a:gd name="T9" fmla="*/ 19 h 52"/>
                  <a:gd name="T10" fmla="*/ 173 w 173"/>
                  <a:gd name="T11" fmla="*/ 16 h 52"/>
                  <a:gd name="T12" fmla="*/ 171 w 173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52">
                    <a:moveTo>
                      <a:pt x="171" y="0"/>
                    </a:moveTo>
                    <a:lnTo>
                      <a:pt x="0" y="35"/>
                    </a:lnTo>
                    <a:lnTo>
                      <a:pt x="2" y="52"/>
                    </a:lnTo>
                    <a:lnTo>
                      <a:pt x="10" y="49"/>
                    </a:lnTo>
                    <a:lnTo>
                      <a:pt x="166" y="19"/>
                    </a:lnTo>
                    <a:lnTo>
                      <a:pt x="173" y="16"/>
                    </a:lnTo>
                    <a:lnTo>
                      <a:pt x="1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53"/>
              <p:cNvSpPr>
                <a:spLocks/>
              </p:cNvSpPr>
              <p:nvPr/>
            </p:nvSpPr>
            <p:spPr bwMode="auto">
              <a:xfrm>
                <a:off x="4540478" y="4127953"/>
                <a:ext cx="82550" cy="79375"/>
              </a:xfrm>
              <a:custGeom>
                <a:avLst/>
                <a:gdLst>
                  <a:gd name="T0" fmla="*/ 10 w 22"/>
                  <a:gd name="T1" fmla="*/ 0 h 21"/>
                  <a:gd name="T2" fmla="*/ 8 w 22"/>
                  <a:gd name="T3" fmla="*/ 0 h 21"/>
                  <a:gd name="T4" fmla="*/ 5 w 22"/>
                  <a:gd name="T5" fmla="*/ 1 h 21"/>
                  <a:gd name="T6" fmla="*/ 8 w 22"/>
                  <a:gd name="T7" fmla="*/ 5 h 21"/>
                  <a:gd name="T8" fmla="*/ 4 w 22"/>
                  <a:gd name="T9" fmla="*/ 10 h 21"/>
                  <a:gd name="T10" fmla="*/ 3 w 22"/>
                  <a:gd name="T11" fmla="*/ 10 h 21"/>
                  <a:gd name="T12" fmla="*/ 0 w 22"/>
                  <a:gd name="T13" fmla="*/ 9 h 21"/>
                  <a:gd name="T14" fmla="*/ 0 w 22"/>
                  <a:gd name="T15" fmla="*/ 13 h 21"/>
                  <a:gd name="T16" fmla="*/ 10 w 22"/>
                  <a:gd name="T17" fmla="*/ 21 h 21"/>
                  <a:gd name="T18" fmla="*/ 13 w 22"/>
                  <a:gd name="T19" fmla="*/ 21 h 21"/>
                  <a:gd name="T20" fmla="*/ 21 w 22"/>
                  <a:gd name="T21" fmla="*/ 8 h 21"/>
                  <a:gd name="T22" fmla="*/ 10 w 22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21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6" y="2"/>
                      <a:pt x="7" y="3"/>
                      <a:pt x="8" y="5"/>
                    </a:cubicBezTo>
                    <a:cubicBezTo>
                      <a:pt x="8" y="7"/>
                      <a:pt x="7" y="10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2" y="10"/>
                      <a:pt x="1" y="10"/>
                      <a:pt x="0" y="9"/>
                    </a:cubicBezTo>
                    <a:cubicBezTo>
                      <a:pt x="0" y="10"/>
                      <a:pt x="0" y="11"/>
                      <a:pt x="0" y="13"/>
                    </a:cubicBezTo>
                    <a:cubicBezTo>
                      <a:pt x="1" y="18"/>
                      <a:pt x="5" y="21"/>
                      <a:pt x="10" y="21"/>
                    </a:cubicBezTo>
                    <a:cubicBezTo>
                      <a:pt x="11" y="21"/>
                      <a:pt x="12" y="21"/>
                      <a:pt x="13" y="21"/>
                    </a:cubicBezTo>
                    <a:cubicBezTo>
                      <a:pt x="18" y="20"/>
                      <a:pt x="22" y="14"/>
                      <a:pt x="21" y="8"/>
                    </a:cubicBezTo>
                    <a:cubicBezTo>
                      <a:pt x="20" y="3"/>
                      <a:pt x="15" y="0"/>
                      <a:pt x="10" y="0"/>
                    </a:cubicBezTo>
                  </a:path>
                </a:pathLst>
              </a:custGeom>
              <a:solidFill>
                <a:srgbClr val="5074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54"/>
              <p:cNvSpPr>
                <a:spLocks/>
              </p:cNvSpPr>
              <p:nvPr/>
            </p:nvSpPr>
            <p:spPr bwMode="auto">
              <a:xfrm>
                <a:off x="4532541" y="4131128"/>
                <a:ext cx="38100" cy="34925"/>
              </a:xfrm>
              <a:custGeom>
                <a:avLst/>
                <a:gdLst>
                  <a:gd name="T0" fmla="*/ 5 w 10"/>
                  <a:gd name="T1" fmla="*/ 0 h 9"/>
                  <a:gd name="T2" fmla="*/ 4 w 10"/>
                  <a:gd name="T3" fmla="*/ 0 h 9"/>
                  <a:gd name="T4" fmla="*/ 1 w 10"/>
                  <a:gd name="T5" fmla="*/ 6 h 9"/>
                  <a:gd name="T6" fmla="*/ 2 w 10"/>
                  <a:gd name="T7" fmla="*/ 8 h 9"/>
                  <a:gd name="T8" fmla="*/ 5 w 10"/>
                  <a:gd name="T9" fmla="*/ 9 h 9"/>
                  <a:gd name="T10" fmla="*/ 6 w 10"/>
                  <a:gd name="T11" fmla="*/ 9 h 9"/>
                  <a:gd name="T12" fmla="*/ 10 w 10"/>
                  <a:gd name="T13" fmla="*/ 4 h 9"/>
                  <a:gd name="T14" fmla="*/ 7 w 10"/>
                  <a:gd name="T15" fmla="*/ 0 h 9"/>
                  <a:gd name="T16" fmla="*/ 5 w 10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0" y="3"/>
                      <a:pt x="1" y="6"/>
                    </a:cubicBezTo>
                    <a:cubicBezTo>
                      <a:pt x="1" y="7"/>
                      <a:pt x="1" y="7"/>
                      <a:pt x="2" y="8"/>
                    </a:cubicBezTo>
                    <a:cubicBezTo>
                      <a:pt x="3" y="9"/>
                      <a:pt x="4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9" y="9"/>
                      <a:pt x="10" y="6"/>
                      <a:pt x="10" y="4"/>
                    </a:cubicBezTo>
                    <a:cubicBezTo>
                      <a:pt x="9" y="2"/>
                      <a:pt x="8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CAEE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55"/>
              <p:cNvSpPr>
                <a:spLocks noEditPoints="1"/>
              </p:cNvSpPr>
              <p:nvPr/>
            </p:nvSpPr>
            <p:spPr bwMode="auto">
              <a:xfrm>
                <a:off x="4378553" y="4012066"/>
                <a:ext cx="387350" cy="258763"/>
              </a:xfrm>
              <a:custGeom>
                <a:avLst/>
                <a:gdLst>
                  <a:gd name="T0" fmla="*/ 0 w 244"/>
                  <a:gd name="T1" fmla="*/ 0 h 163"/>
                  <a:gd name="T2" fmla="*/ 244 w 244"/>
                  <a:gd name="T3" fmla="*/ 0 h 163"/>
                  <a:gd name="T4" fmla="*/ 244 w 244"/>
                  <a:gd name="T5" fmla="*/ 163 h 163"/>
                  <a:gd name="T6" fmla="*/ 0 w 244"/>
                  <a:gd name="T7" fmla="*/ 163 h 163"/>
                  <a:gd name="T8" fmla="*/ 0 w 244"/>
                  <a:gd name="T9" fmla="*/ 0 h 163"/>
                  <a:gd name="T10" fmla="*/ 234 w 244"/>
                  <a:gd name="T11" fmla="*/ 11 h 163"/>
                  <a:gd name="T12" fmla="*/ 11 w 244"/>
                  <a:gd name="T13" fmla="*/ 11 h 163"/>
                  <a:gd name="T14" fmla="*/ 11 w 244"/>
                  <a:gd name="T15" fmla="*/ 154 h 163"/>
                  <a:gd name="T16" fmla="*/ 234 w 244"/>
                  <a:gd name="T17" fmla="*/ 154 h 163"/>
                  <a:gd name="T18" fmla="*/ 234 w 244"/>
                  <a:gd name="T19" fmla="*/ 1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" h="163">
                    <a:moveTo>
                      <a:pt x="0" y="0"/>
                    </a:moveTo>
                    <a:lnTo>
                      <a:pt x="244" y="0"/>
                    </a:lnTo>
                    <a:lnTo>
                      <a:pt x="244" y="163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  <a:moveTo>
                      <a:pt x="234" y="11"/>
                    </a:moveTo>
                    <a:lnTo>
                      <a:pt x="11" y="11"/>
                    </a:lnTo>
                    <a:lnTo>
                      <a:pt x="11" y="154"/>
                    </a:lnTo>
                    <a:lnTo>
                      <a:pt x="234" y="154"/>
                    </a:lnTo>
                    <a:lnTo>
                      <a:pt x="234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56"/>
              <p:cNvSpPr>
                <a:spLocks/>
              </p:cNvSpPr>
              <p:nvPr/>
            </p:nvSpPr>
            <p:spPr bwMode="auto">
              <a:xfrm>
                <a:off x="4757966" y="4037466"/>
                <a:ext cx="173038" cy="46038"/>
              </a:xfrm>
              <a:custGeom>
                <a:avLst/>
                <a:gdLst>
                  <a:gd name="T0" fmla="*/ 0 w 46"/>
                  <a:gd name="T1" fmla="*/ 12 h 12"/>
                  <a:gd name="T2" fmla="*/ 6 w 46"/>
                  <a:gd name="T3" fmla="*/ 10 h 12"/>
                  <a:gd name="T4" fmla="*/ 11 w 46"/>
                  <a:gd name="T5" fmla="*/ 9 h 12"/>
                  <a:gd name="T6" fmla="*/ 23 w 46"/>
                  <a:gd name="T7" fmla="*/ 8 h 12"/>
                  <a:gd name="T8" fmla="*/ 34 w 46"/>
                  <a:gd name="T9" fmla="*/ 9 h 12"/>
                  <a:gd name="T10" fmla="*/ 40 w 46"/>
                  <a:gd name="T11" fmla="*/ 10 h 12"/>
                  <a:gd name="T12" fmla="*/ 46 w 46"/>
                  <a:gd name="T13" fmla="*/ 12 h 12"/>
                  <a:gd name="T14" fmla="*/ 46 w 46"/>
                  <a:gd name="T15" fmla="*/ 4 h 12"/>
                  <a:gd name="T16" fmla="*/ 40 w 46"/>
                  <a:gd name="T17" fmla="*/ 2 h 12"/>
                  <a:gd name="T18" fmla="*/ 34 w 46"/>
                  <a:gd name="T19" fmla="*/ 1 h 12"/>
                  <a:gd name="T20" fmla="*/ 23 w 46"/>
                  <a:gd name="T21" fmla="*/ 0 h 12"/>
                  <a:gd name="T22" fmla="*/ 11 w 46"/>
                  <a:gd name="T23" fmla="*/ 1 h 12"/>
                  <a:gd name="T24" fmla="*/ 6 w 46"/>
                  <a:gd name="T25" fmla="*/ 2 h 12"/>
                  <a:gd name="T26" fmla="*/ 0 w 46"/>
                  <a:gd name="T27" fmla="*/ 4 h 12"/>
                  <a:gd name="T28" fmla="*/ 0 w 46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2">
                    <a:moveTo>
                      <a:pt x="0" y="12"/>
                    </a:moveTo>
                    <a:cubicBezTo>
                      <a:pt x="0" y="10"/>
                      <a:pt x="4" y="10"/>
                      <a:pt x="6" y="10"/>
                    </a:cubicBezTo>
                    <a:cubicBezTo>
                      <a:pt x="7" y="9"/>
                      <a:pt x="9" y="9"/>
                      <a:pt x="11" y="9"/>
                    </a:cubicBezTo>
                    <a:cubicBezTo>
                      <a:pt x="15" y="8"/>
                      <a:pt x="19" y="8"/>
                      <a:pt x="23" y="8"/>
                    </a:cubicBezTo>
                    <a:cubicBezTo>
                      <a:pt x="27" y="8"/>
                      <a:pt x="30" y="8"/>
                      <a:pt x="34" y="9"/>
                    </a:cubicBezTo>
                    <a:cubicBezTo>
                      <a:pt x="36" y="9"/>
                      <a:pt x="38" y="9"/>
                      <a:pt x="40" y="10"/>
                    </a:cubicBezTo>
                    <a:cubicBezTo>
                      <a:pt x="42" y="10"/>
                      <a:pt x="46" y="10"/>
                      <a:pt x="46" y="12"/>
                    </a:cubicBezTo>
                    <a:cubicBezTo>
                      <a:pt x="46" y="10"/>
                      <a:pt x="46" y="7"/>
                      <a:pt x="46" y="4"/>
                    </a:cubicBezTo>
                    <a:cubicBezTo>
                      <a:pt x="46" y="2"/>
                      <a:pt x="42" y="2"/>
                      <a:pt x="40" y="2"/>
                    </a:cubicBezTo>
                    <a:cubicBezTo>
                      <a:pt x="38" y="1"/>
                      <a:pt x="36" y="1"/>
                      <a:pt x="34" y="1"/>
                    </a:cubicBezTo>
                    <a:cubicBezTo>
                      <a:pt x="30" y="0"/>
                      <a:pt x="27" y="0"/>
                      <a:pt x="23" y="0"/>
                    </a:cubicBezTo>
                    <a:cubicBezTo>
                      <a:pt x="19" y="0"/>
                      <a:pt x="15" y="0"/>
                      <a:pt x="11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2"/>
                      <a:pt x="0" y="2"/>
                      <a:pt x="0" y="4"/>
                    </a:cubicBezTo>
                    <a:cubicBezTo>
                      <a:pt x="0" y="7"/>
                      <a:pt x="0" y="10"/>
                      <a:pt x="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Rectangle 57"/>
              <p:cNvSpPr>
                <a:spLocks noChangeArrowheads="1"/>
              </p:cNvSpPr>
              <p:nvPr/>
            </p:nvSpPr>
            <p:spPr bwMode="auto">
              <a:xfrm>
                <a:off x="4272191" y="4053341"/>
                <a:ext cx="117475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Rectangle 58"/>
              <p:cNvSpPr>
                <a:spLocks noChangeArrowheads="1"/>
              </p:cNvSpPr>
              <p:nvPr/>
            </p:nvSpPr>
            <p:spPr bwMode="auto">
              <a:xfrm>
                <a:off x="5300891" y="4053341"/>
                <a:ext cx="115888" cy="301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59"/>
              <p:cNvSpPr>
                <a:spLocks/>
              </p:cNvSpPr>
              <p:nvPr/>
            </p:nvSpPr>
            <p:spPr bwMode="auto">
              <a:xfrm>
                <a:off x="4483328" y="3940628"/>
                <a:ext cx="101600" cy="33338"/>
              </a:xfrm>
              <a:custGeom>
                <a:avLst/>
                <a:gdLst>
                  <a:gd name="T0" fmla="*/ 64 w 64"/>
                  <a:gd name="T1" fmla="*/ 0 h 21"/>
                  <a:gd name="T2" fmla="*/ 64 w 64"/>
                  <a:gd name="T3" fmla="*/ 16 h 21"/>
                  <a:gd name="T4" fmla="*/ 0 w 64"/>
                  <a:gd name="T5" fmla="*/ 21 h 21"/>
                  <a:gd name="T6" fmla="*/ 0 w 64"/>
                  <a:gd name="T7" fmla="*/ 4 h 21"/>
                  <a:gd name="T8" fmla="*/ 64 w 6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1">
                    <a:moveTo>
                      <a:pt x="64" y="0"/>
                    </a:moveTo>
                    <a:lnTo>
                      <a:pt x="64" y="16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60"/>
              <p:cNvSpPr>
                <a:spLocks/>
              </p:cNvSpPr>
              <p:nvPr/>
            </p:nvSpPr>
            <p:spPr bwMode="auto">
              <a:xfrm>
                <a:off x="5097691" y="3940628"/>
                <a:ext cx="101600" cy="33338"/>
              </a:xfrm>
              <a:custGeom>
                <a:avLst/>
                <a:gdLst>
                  <a:gd name="T0" fmla="*/ 64 w 64"/>
                  <a:gd name="T1" fmla="*/ 4 h 21"/>
                  <a:gd name="T2" fmla="*/ 64 w 64"/>
                  <a:gd name="T3" fmla="*/ 21 h 21"/>
                  <a:gd name="T4" fmla="*/ 0 w 64"/>
                  <a:gd name="T5" fmla="*/ 16 h 21"/>
                  <a:gd name="T6" fmla="*/ 2 w 64"/>
                  <a:gd name="T7" fmla="*/ 0 h 21"/>
                  <a:gd name="T8" fmla="*/ 64 w 64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1">
                    <a:moveTo>
                      <a:pt x="64" y="4"/>
                    </a:moveTo>
                    <a:lnTo>
                      <a:pt x="64" y="21"/>
                    </a:lnTo>
                    <a:lnTo>
                      <a:pt x="0" y="16"/>
                    </a:lnTo>
                    <a:lnTo>
                      <a:pt x="2" y="0"/>
                    </a:lnTo>
                    <a:lnTo>
                      <a:pt x="64" y="4"/>
                    </a:lnTo>
                    <a:close/>
                  </a:path>
                </a:pathLst>
              </a:cu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Rectangle 61"/>
              <p:cNvSpPr>
                <a:spLocks noChangeArrowheads="1"/>
              </p:cNvSpPr>
              <p:nvPr/>
            </p:nvSpPr>
            <p:spPr bwMode="auto">
              <a:xfrm>
                <a:off x="4804003" y="5456691"/>
                <a:ext cx="74613" cy="138113"/>
              </a:xfrm>
              <a:prstGeom prst="rect">
                <a:avLst/>
              </a:prstGeom>
              <a:solidFill>
                <a:srgbClr val="3E7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Rectangle 62"/>
              <p:cNvSpPr>
                <a:spLocks noChangeArrowheads="1"/>
              </p:cNvSpPr>
              <p:nvPr/>
            </p:nvSpPr>
            <p:spPr bwMode="auto">
              <a:xfrm>
                <a:off x="4299178" y="5418591"/>
                <a:ext cx="1087438" cy="38100"/>
              </a:xfrm>
              <a:prstGeom prst="rect">
                <a:avLst/>
              </a:prstGeom>
              <a:solidFill>
                <a:srgbClr val="603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63"/>
              <p:cNvSpPr>
                <a:spLocks/>
              </p:cNvSpPr>
              <p:nvPr/>
            </p:nvSpPr>
            <p:spPr bwMode="auto">
              <a:xfrm>
                <a:off x="4738916" y="4745491"/>
                <a:ext cx="203200" cy="744538"/>
              </a:xfrm>
              <a:custGeom>
                <a:avLst/>
                <a:gdLst>
                  <a:gd name="T0" fmla="*/ 93 w 128"/>
                  <a:gd name="T1" fmla="*/ 0 h 469"/>
                  <a:gd name="T2" fmla="*/ 128 w 128"/>
                  <a:gd name="T3" fmla="*/ 405 h 469"/>
                  <a:gd name="T4" fmla="*/ 64 w 128"/>
                  <a:gd name="T5" fmla="*/ 469 h 469"/>
                  <a:gd name="T6" fmla="*/ 0 w 128"/>
                  <a:gd name="T7" fmla="*/ 405 h 469"/>
                  <a:gd name="T8" fmla="*/ 36 w 128"/>
                  <a:gd name="T9" fmla="*/ 0 h 469"/>
                  <a:gd name="T10" fmla="*/ 93 w 128"/>
                  <a:gd name="T11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469">
                    <a:moveTo>
                      <a:pt x="93" y="0"/>
                    </a:moveTo>
                    <a:lnTo>
                      <a:pt x="128" y="405"/>
                    </a:lnTo>
                    <a:lnTo>
                      <a:pt x="64" y="469"/>
                    </a:lnTo>
                    <a:lnTo>
                      <a:pt x="0" y="405"/>
                    </a:lnTo>
                    <a:lnTo>
                      <a:pt x="3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F3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64"/>
              <p:cNvSpPr>
                <a:spLocks/>
              </p:cNvSpPr>
              <p:nvPr/>
            </p:nvSpPr>
            <p:spPr bwMode="auto">
              <a:xfrm>
                <a:off x="4784953" y="4745491"/>
                <a:ext cx="115888" cy="131763"/>
              </a:xfrm>
              <a:custGeom>
                <a:avLst/>
                <a:gdLst>
                  <a:gd name="T0" fmla="*/ 0 w 73"/>
                  <a:gd name="T1" fmla="*/ 83 h 83"/>
                  <a:gd name="T2" fmla="*/ 7 w 73"/>
                  <a:gd name="T3" fmla="*/ 0 h 83"/>
                  <a:gd name="T4" fmla="*/ 64 w 73"/>
                  <a:gd name="T5" fmla="*/ 0 h 83"/>
                  <a:gd name="T6" fmla="*/ 73 w 73"/>
                  <a:gd name="T7" fmla="*/ 83 h 83"/>
                  <a:gd name="T8" fmla="*/ 0 w 73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83">
                    <a:moveTo>
                      <a:pt x="0" y="83"/>
                    </a:moveTo>
                    <a:lnTo>
                      <a:pt x="7" y="0"/>
                    </a:lnTo>
                    <a:lnTo>
                      <a:pt x="64" y="0"/>
                    </a:lnTo>
                    <a:lnTo>
                      <a:pt x="73" y="83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DD9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65"/>
              <p:cNvSpPr>
                <a:spLocks/>
              </p:cNvSpPr>
              <p:nvPr/>
            </p:nvSpPr>
            <p:spPr bwMode="auto">
              <a:xfrm>
                <a:off x="4856391" y="4745491"/>
                <a:ext cx="560388" cy="161925"/>
              </a:xfrm>
              <a:custGeom>
                <a:avLst/>
                <a:gdLst>
                  <a:gd name="T0" fmla="*/ 0 w 353"/>
                  <a:gd name="T1" fmla="*/ 0 h 102"/>
                  <a:gd name="T2" fmla="*/ 353 w 353"/>
                  <a:gd name="T3" fmla="*/ 0 h 102"/>
                  <a:gd name="T4" fmla="*/ 353 w 353"/>
                  <a:gd name="T5" fmla="*/ 80 h 102"/>
                  <a:gd name="T6" fmla="*/ 45 w 353"/>
                  <a:gd name="T7" fmla="*/ 102 h 102"/>
                  <a:gd name="T8" fmla="*/ 0 w 353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102">
                    <a:moveTo>
                      <a:pt x="0" y="0"/>
                    </a:moveTo>
                    <a:lnTo>
                      <a:pt x="353" y="0"/>
                    </a:lnTo>
                    <a:lnTo>
                      <a:pt x="353" y="80"/>
                    </a:lnTo>
                    <a:lnTo>
                      <a:pt x="45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66"/>
              <p:cNvSpPr>
                <a:spLocks/>
              </p:cNvSpPr>
              <p:nvPr/>
            </p:nvSpPr>
            <p:spPr bwMode="auto">
              <a:xfrm>
                <a:off x="4264253" y="4745491"/>
                <a:ext cx="561975" cy="161925"/>
              </a:xfrm>
              <a:custGeom>
                <a:avLst/>
                <a:gdLst>
                  <a:gd name="T0" fmla="*/ 354 w 354"/>
                  <a:gd name="T1" fmla="*/ 0 h 102"/>
                  <a:gd name="T2" fmla="*/ 309 w 354"/>
                  <a:gd name="T3" fmla="*/ 102 h 102"/>
                  <a:gd name="T4" fmla="*/ 0 w 354"/>
                  <a:gd name="T5" fmla="*/ 80 h 102"/>
                  <a:gd name="T6" fmla="*/ 0 w 354"/>
                  <a:gd name="T7" fmla="*/ 0 h 102"/>
                  <a:gd name="T8" fmla="*/ 354 w 354"/>
                  <a:gd name="T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102">
                    <a:moveTo>
                      <a:pt x="354" y="0"/>
                    </a:moveTo>
                    <a:lnTo>
                      <a:pt x="309" y="102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68"/>
              <p:cNvSpPr>
                <a:spLocks/>
              </p:cNvSpPr>
              <p:nvPr/>
            </p:nvSpPr>
            <p:spPr bwMode="auto">
              <a:xfrm>
                <a:off x="5489803" y="5624966"/>
                <a:ext cx="214313" cy="131763"/>
              </a:xfrm>
              <a:custGeom>
                <a:avLst/>
                <a:gdLst>
                  <a:gd name="T0" fmla="*/ 4 w 135"/>
                  <a:gd name="T1" fmla="*/ 0 h 83"/>
                  <a:gd name="T2" fmla="*/ 0 w 135"/>
                  <a:gd name="T3" fmla="*/ 74 h 83"/>
                  <a:gd name="T4" fmla="*/ 130 w 135"/>
                  <a:gd name="T5" fmla="*/ 83 h 83"/>
                  <a:gd name="T6" fmla="*/ 135 w 135"/>
                  <a:gd name="T7" fmla="*/ 8 h 83"/>
                  <a:gd name="T8" fmla="*/ 4 w 135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83">
                    <a:moveTo>
                      <a:pt x="4" y="0"/>
                    </a:moveTo>
                    <a:lnTo>
                      <a:pt x="0" y="74"/>
                    </a:lnTo>
                    <a:lnTo>
                      <a:pt x="130" y="83"/>
                    </a:lnTo>
                    <a:lnTo>
                      <a:pt x="135" y="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9" name="组合 968"/>
            <p:cNvGrpSpPr/>
            <p:nvPr/>
          </p:nvGrpSpPr>
          <p:grpSpPr>
            <a:xfrm>
              <a:off x="3176816" y="4193628"/>
              <a:ext cx="2919184" cy="898634"/>
              <a:chOff x="3176816" y="4193628"/>
              <a:chExt cx="2919184" cy="898634"/>
            </a:xfrm>
          </p:grpSpPr>
          <p:grpSp>
            <p:nvGrpSpPr>
              <p:cNvPr id="970" name="组合 969"/>
              <p:cNvGrpSpPr/>
              <p:nvPr/>
            </p:nvGrpSpPr>
            <p:grpSpPr>
              <a:xfrm>
                <a:off x="3176816" y="4320041"/>
                <a:ext cx="1212850" cy="636587"/>
                <a:chOff x="3176816" y="4320041"/>
                <a:chExt cx="1212850" cy="636587"/>
              </a:xfrm>
            </p:grpSpPr>
            <p:sp>
              <p:nvSpPr>
                <p:cNvPr id="972" name="Freeform 11"/>
                <p:cNvSpPr>
                  <a:spLocks/>
                </p:cNvSpPr>
                <p:nvPr/>
              </p:nvSpPr>
              <p:spPr bwMode="auto">
                <a:xfrm>
                  <a:off x="3314928" y="4399416"/>
                  <a:ext cx="430213" cy="282575"/>
                </a:xfrm>
                <a:custGeom>
                  <a:avLst/>
                  <a:gdLst>
                    <a:gd name="T0" fmla="*/ 0 w 271"/>
                    <a:gd name="T1" fmla="*/ 85 h 178"/>
                    <a:gd name="T2" fmla="*/ 238 w 271"/>
                    <a:gd name="T3" fmla="*/ 178 h 178"/>
                    <a:gd name="T4" fmla="*/ 271 w 271"/>
                    <a:gd name="T5" fmla="*/ 92 h 178"/>
                    <a:gd name="T6" fmla="*/ 34 w 271"/>
                    <a:gd name="T7" fmla="*/ 0 h 178"/>
                    <a:gd name="T8" fmla="*/ 0 w 271"/>
                    <a:gd name="T9" fmla="*/ 85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1" h="178">
                      <a:moveTo>
                        <a:pt x="0" y="85"/>
                      </a:moveTo>
                      <a:lnTo>
                        <a:pt x="238" y="178"/>
                      </a:lnTo>
                      <a:lnTo>
                        <a:pt x="271" y="92"/>
                      </a:lnTo>
                      <a:lnTo>
                        <a:pt x="34" y="0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" name="Freeform 12"/>
                <p:cNvSpPr>
                  <a:spLocks/>
                </p:cNvSpPr>
                <p:nvPr/>
              </p:nvSpPr>
              <p:spPr bwMode="auto">
                <a:xfrm>
                  <a:off x="3476853" y="4454978"/>
                  <a:ext cx="912813" cy="501650"/>
                </a:xfrm>
                <a:custGeom>
                  <a:avLst/>
                  <a:gdLst>
                    <a:gd name="T0" fmla="*/ 0 w 575"/>
                    <a:gd name="T1" fmla="*/ 107 h 316"/>
                    <a:gd name="T2" fmla="*/ 532 w 575"/>
                    <a:gd name="T3" fmla="*/ 316 h 316"/>
                    <a:gd name="T4" fmla="*/ 575 w 575"/>
                    <a:gd name="T5" fmla="*/ 209 h 316"/>
                    <a:gd name="T6" fmla="*/ 43 w 575"/>
                    <a:gd name="T7" fmla="*/ 0 h 316"/>
                    <a:gd name="T8" fmla="*/ 0 w 575"/>
                    <a:gd name="T9" fmla="*/ 107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5" h="316">
                      <a:moveTo>
                        <a:pt x="0" y="107"/>
                      </a:moveTo>
                      <a:lnTo>
                        <a:pt x="532" y="316"/>
                      </a:lnTo>
                      <a:lnTo>
                        <a:pt x="575" y="209"/>
                      </a:lnTo>
                      <a:lnTo>
                        <a:pt x="43" y="0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4" name="Freeform 13"/>
                <p:cNvSpPr>
                  <a:spLocks/>
                </p:cNvSpPr>
                <p:nvPr/>
              </p:nvSpPr>
              <p:spPr bwMode="auto">
                <a:xfrm>
                  <a:off x="3281591" y="4377191"/>
                  <a:ext cx="230188" cy="236538"/>
                </a:xfrm>
                <a:custGeom>
                  <a:avLst/>
                  <a:gdLst>
                    <a:gd name="T0" fmla="*/ 0 w 145"/>
                    <a:gd name="T1" fmla="*/ 109 h 149"/>
                    <a:gd name="T2" fmla="*/ 102 w 145"/>
                    <a:gd name="T3" fmla="*/ 149 h 149"/>
                    <a:gd name="T4" fmla="*/ 145 w 145"/>
                    <a:gd name="T5" fmla="*/ 40 h 149"/>
                    <a:gd name="T6" fmla="*/ 43 w 145"/>
                    <a:gd name="T7" fmla="*/ 0 h 149"/>
                    <a:gd name="T8" fmla="*/ 0 w 145"/>
                    <a:gd name="T9" fmla="*/ 10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5" h="149">
                      <a:moveTo>
                        <a:pt x="0" y="109"/>
                      </a:moveTo>
                      <a:lnTo>
                        <a:pt x="102" y="149"/>
                      </a:lnTo>
                      <a:lnTo>
                        <a:pt x="145" y="40"/>
                      </a:lnTo>
                      <a:lnTo>
                        <a:pt x="43" y="0"/>
                      </a:lnTo>
                      <a:lnTo>
                        <a:pt x="0" y="109"/>
                      </a:lnTo>
                      <a:close/>
                    </a:path>
                  </a:pathLst>
                </a:custGeom>
                <a:solidFill>
                  <a:srgbClr val="F7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5" name="Freeform 14"/>
                <p:cNvSpPr>
                  <a:spLocks/>
                </p:cNvSpPr>
                <p:nvPr/>
              </p:nvSpPr>
              <p:spPr bwMode="auto">
                <a:xfrm>
                  <a:off x="3176816" y="4320041"/>
                  <a:ext cx="184150" cy="112713"/>
                </a:xfrm>
                <a:custGeom>
                  <a:avLst/>
                  <a:gdLst>
                    <a:gd name="T0" fmla="*/ 0 w 116"/>
                    <a:gd name="T1" fmla="*/ 31 h 71"/>
                    <a:gd name="T2" fmla="*/ 104 w 116"/>
                    <a:gd name="T3" fmla="*/ 71 h 71"/>
                    <a:gd name="T4" fmla="*/ 116 w 116"/>
                    <a:gd name="T5" fmla="*/ 40 h 71"/>
                    <a:gd name="T6" fmla="*/ 11 w 116"/>
                    <a:gd name="T7" fmla="*/ 0 h 71"/>
                    <a:gd name="T8" fmla="*/ 0 w 116"/>
                    <a:gd name="T9" fmla="*/ 3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71">
                      <a:moveTo>
                        <a:pt x="0" y="31"/>
                      </a:moveTo>
                      <a:lnTo>
                        <a:pt x="104" y="71"/>
                      </a:lnTo>
                      <a:lnTo>
                        <a:pt x="116" y="40"/>
                      </a:lnTo>
                      <a:lnTo>
                        <a:pt x="1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F7C2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6" name="Freeform 15"/>
                <p:cNvSpPr>
                  <a:spLocks/>
                </p:cNvSpPr>
                <p:nvPr/>
              </p:nvSpPr>
              <p:spPr bwMode="auto">
                <a:xfrm>
                  <a:off x="3284766" y="4413703"/>
                  <a:ext cx="144463" cy="93663"/>
                </a:xfrm>
                <a:custGeom>
                  <a:avLst/>
                  <a:gdLst>
                    <a:gd name="T0" fmla="*/ 0 w 91"/>
                    <a:gd name="T1" fmla="*/ 33 h 59"/>
                    <a:gd name="T2" fmla="*/ 81 w 91"/>
                    <a:gd name="T3" fmla="*/ 59 h 59"/>
                    <a:gd name="T4" fmla="*/ 91 w 91"/>
                    <a:gd name="T5" fmla="*/ 26 h 59"/>
                    <a:gd name="T6" fmla="*/ 10 w 91"/>
                    <a:gd name="T7" fmla="*/ 0 h 59"/>
                    <a:gd name="T8" fmla="*/ 0 w 91"/>
                    <a:gd name="T9" fmla="*/ 33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59">
                      <a:moveTo>
                        <a:pt x="0" y="33"/>
                      </a:moveTo>
                      <a:lnTo>
                        <a:pt x="81" y="59"/>
                      </a:lnTo>
                      <a:lnTo>
                        <a:pt x="91" y="26"/>
                      </a:lnTo>
                      <a:lnTo>
                        <a:pt x="10" y="0"/>
                      </a:ln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7" name="Freeform 16"/>
                <p:cNvSpPr>
                  <a:spLocks/>
                </p:cNvSpPr>
                <p:nvPr/>
              </p:nvSpPr>
              <p:spPr bwMode="auto">
                <a:xfrm>
                  <a:off x="3259366" y="4451803"/>
                  <a:ext cx="146050" cy="112713"/>
                </a:xfrm>
                <a:custGeom>
                  <a:avLst/>
                  <a:gdLst>
                    <a:gd name="T0" fmla="*/ 0 w 92"/>
                    <a:gd name="T1" fmla="*/ 28 h 71"/>
                    <a:gd name="T2" fmla="*/ 76 w 92"/>
                    <a:gd name="T3" fmla="*/ 71 h 71"/>
                    <a:gd name="T4" fmla="*/ 92 w 92"/>
                    <a:gd name="T5" fmla="*/ 40 h 71"/>
                    <a:gd name="T6" fmla="*/ 16 w 92"/>
                    <a:gd name="T7" fmla="*/ 0 h 71"/>
                    <a:gd name="T8" fmla="*/ 0 w 92"/>
                    <a:gd name="T9" fmla="*/ 2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" h="71">
                      <a:moveTo>
                        <a:pt x="0" y="28"/>
                      </a:moveTo>
                      <a:lnTo>
                        <a:pt x="76" y="71"/>
                      </a:lnTo>
                      <a:lnTo>
                        <a:pt x="92" y="40"/>
                      </a:lnTo>
                      <a:lnTo>
                        <a:pt x="16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E8B1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8" name="Freeform 17"/>
                <p:cNvSpPr>
                  <a:spLocks/>
                </p:cNvSpPr>
                <p:nvPr/>
              </p:nvSpPr>
              <p:spPr bwMode="auto">
                <a:xfrm>
                  <a:off x="3240316" y="4493078"/>
                  <a:ext cx="115888" cy="104775"/>
                </a:xfrm>
                <a:custGeom>
                  <a:avLst/>
                  <a:gdLst>
                    <a:gd name="T0" fmla="*/ 0 w 73"/>
                    <a:gd name="T1" fmla="*/ 21 h 66"/>
                    <a:gd name="T2" fmla="*/ 57 w 73"/>
                    <a:gd name="T3" fmla="*/ 66 h 66"/>
                    <a:gd name="T4" fmla="*/ 73 w 73"/>
                    <a:gd name="T5" fmla="*/ 45 h 66"/>
                    <a:gd name="T6" fmla="*/ 17 w 73"/>
                    <a:gd name="T7" fmla="*/ 0 h 66"/>
                    <a:gd name="T8" fmla="*/ 0 w 73"/>
                    <a:gd name="T9" fmla="*/ 21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66">
                      <a:moveTo>
                        <a:pt x="0" y="21"/>
                      </a:moveTo>
                      <a:lnTo>
                        <a:pt x="57" y="66"/>
                      </a:lnTo>
                      <a:lnTo>
                        <a:pt x="73" y="45"/>
                      </a:lnTo>
                      <a:lnTo>
                        <a:pt x="17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" name="Freeform 18"/>
                <p:cNvSpPr>
                  <a:spLocks/>
                </p:cNvSpPr>
                <p:nvPr/>
              </p:nvSpPr>
              <p:spPr bwMode="auto">
                <a:xfrm>
                  <a:off x="3470503" y="4454978"/>
                  <a:ext cx="184150" cy="233363"/>
                </a:xfrm>
                <a:custGeom>
                  <a:avLst/>
                  <a:gdLst>
                    <a:gd name="T0" fmla="*/ 0 w 116"/>
                    <a:gd name="T1" fmla="*/ 121 h 147"/>
                    <a:gd name="T2" fmla="*/ 68 w 116"/>
                    <a:gd name="T3" fmla="*/ 147 h 147"/>
                    <a:gd name="T4" fmla="*/ 116 w 116"/>
                    <a:gd name="T5" fmla="*/ 26 h 147"/>
                    <a:gd name="T6" fmla="*/ 47 w 116"/>
                    <a:gd name="T7" fmla="*/ 0 h 147"/>
                    <a:gd name="T8" fmla="*/ 0 w 116"/>
                    <a:gd name="T9" fmla="*/ 121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147">
                      <a:moveTo>
                        <a:pt x="0" y="121"/>
                      </a:moveTo>
                      <a:lnTo>
                        <a:pt x="68" y="147"/>
                      </a:lnTo>
                      <a:lnTo>
                        <a:pt x="116" y="26"/>
                      </a:lnTo>
                      <a:lnTo>
                        <a:pt x="47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" name="Rectangle 67"/>
                <p:cNvSpPr>
                  <a:spLocks noChangeArrowheads="1"/>
                </p:cNvSpPr>
                <p:nvPr/>
              </p:nvSpPr>
              <p:spPr bwMode="auto">
                <a:xfrm>
                  <a:off x="3386366" y="4383541"/>
                  <a:ext cx="125413" cy="60325"/>
                </a:xfrm>
                <a:prstGeom prst="rect">
                  <a:avLst/>
                </a:prstGeom>
                <a:solidFill>
                  <a:srgbClr val="EDB8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71" name="矩形 970"/>
              <p:cNvSpPr/>
              <p:nvPr/>
            </p:nvSpPr>
            <p:spPr>
              <a:xfrm>
                <a:off x="4540469" y="4193628"/>
                <a:ext cx="1555531" cy="898634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81" name="TextBox 980"/>
          <p:cNvSpPr txBox="1"/>
          <p:nvPr/>
        </p:nvSpPr>
        <p:spPr>
          <a:xfrm>
            <a:off x="5186118" y="4051563"/>
            <a:ext cx="1980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组织保障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各部门通力合作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3" name="TextBox 982"/>
          <p:cNvSpPr txBox="1"/>
          <p:nvPr/>
        </p:nvSpPr>
        <p:spPr>
          <a:xfrm>
            <a:off x="1694170" y="405156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资金保障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】</a:t>
            </a: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专款专用厉行节约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8429607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81" grpId="0"/>
      <p:bldP spid="98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349</Words>
  <Application>Microsoft Office PowerPoint</Application>
  <PresentationFormat>全屏显示(16:9)</PresentationFormat>
  <Paragraphs>70</Paragraphs>
  <Slides>10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张海山锐谐体</vt:lpstr>
      <vt:lpstr>Meiryo UI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86</cp:revision>
  <dcterms:created xsi:type="dcterms:W3CDTF">2015-06-19T02:01:09Z</dcterms:created>
  <dcterms:modified xsi:type="dcterms:W3CDTF">2015-07-13T08:04:02Z</dcterms:modified>
</cp:coreProperties>
</file>