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57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17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2CEAAB-5F27-4403-91ED-562C2F98B791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3A037E-7650-4017-B1EC-0D416C5769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963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CA83B-CADD-4310-BDB9-DEC97FD80971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2BA5-DFD3-4E99-9372-334663253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01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CA83B-CADD-4310-BDB9-DEC97FD80971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2BA5-DFD3-4E99-9372-334663253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987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CA83B-CADD-4310-BDB9-DEC97FD80971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2BA5-DFD3-4E99-9372-334663253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763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CA83B-CADD-4310-BDB9-DEC97FD80971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2BA5-DFD3-4E99-9372-334663253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835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CA83B-CADD-4310-BDB9-DEC97FD80971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2BA5-DFD3-4E99-9372-334663253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597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CA83B-CADD-4310-BDB9-DEC97FD80971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2BA5-DFD3-4E99-9372-334663253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388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CA83B-CADD-4310-BDB9-DEC97FD80971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2BA5-DFD3-4E99-9372-334663253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21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CA83B-CADD-4310-BDB9-DEC97FD80971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2BA5-DFD3-4E99-9372-334663253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824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CA83B-CADD-4310-BDB9-DEC97FD80971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2BA5-DFD3-4E99-9372-334663253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572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CA83B-CADD-4310-BDB9-DEC97FD80971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2BA5-DFD3-4E99-9372-334663253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895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CA83B-CADD-4310-BDB9-DEC97FD80971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2BA5-DFD3-4E99-9372-334663253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437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CA83B-CADD-4310-BDB9-DEC97FD80971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72BA5-DFD3-4E99-9372-334663253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023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4860" b="5014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850033" y="2321005"/>
            <a:ext cx="449193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2016</a:t>
            </a:r>
            <a:endParaRPr lang="zh-CN" altLang="en-US" sz="138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8" name="六边形 7"/>
          <p:cNvSpPr/>
          <p:nvPr/>
        </p:nvSpPr>
        <p:spPr>
          <a:xfrm>
            <a:off x="3362326" y="1072384"/>
            <a:ext cx="5467349" cy="4713232"/>
          </a:xfrm>
          <a:prstGeom prst="hexagon">
            <a:avLst/>
          </a:prstGeom>
          <a:noFill/>
          <a:ln w="25400">
            <a:solidFill>
              <a:schemeClr val="bg1">
                <a:alpha val="6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>
            <a:off x="3181351" y="883457"/>
            <a:ext cx="1009649" cy="870387"/>
          </a:xfrm>
          <a:prstGeom prst="hexagon">
            <a:avLst/>
          </a:prstGeom>
          <a:noFill/>
          <a:ln w="25400">
            <a:solidFill>
              <a:schemeClr val="bg1">
                <a:alpha val="4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>
            <a:off x="1979565" y="658737"/>
            <a:ext cx="551823" cy="475710"/>
          </a:xfrm>
          <a:prstGeom prst="hexagon">
            <a:avLst/>
          </a:prstGeom>
          <a:noFill/>
          <a:ln w="25400">
            <a:solidFill>
              <a:schemeClr val="bg1">
                <a:alpha val="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/>
          <p:nvPr/>
        </p:nvSpPr>
        <p:spPr>
          <a:xfrm>
            <a:off x="2312651" y="1483591"/>
            <a:ext cx="862352" cy="743407"/>
          </a:xfrm>
          <a:prstGeom prst="hexagon">
            <a:avLst/>
          </a:prstGeom>
          <a:noFill/>
          <a:ln w="25400">
            <a:solidFill>
              <a:schemeClr val="bg1"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/>
          <p:nvPr/>
        </p:nvSpPr>
        <p:spPr>
          <a:xfrm>
            <a:off x="8077201" y="4939861"/>
            <a:ext cx="1009649" cy="870387"/>
          </a:xfrm>
          <a:prstGeom prst="hexagon">
            <a:avLst/>
          </a:prstGeom>
          <a:noFill/>
          <a:ln w="25400">
            <a:solidFill>
              <a:schemeClr val="bg1">
                <a:alpha val="4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>
            <a:off x="9010650" y="4366725"/>
            <a:ext cx="862352" cy="743407"/>
          </a:xfrm>
          <a:prstGeom prst="hexagon">
            <a:avLst/>
          </a:prstGeom>
          <a:noFill/>
          <a:ln w="25400">
            <a:solidFill>
              <a:schemeClr val="bg1"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>
            <a:off x="9597090" y="5439361"/>
            <a:ext cx="551823" cy="475710"/>
          </a:xfrm>
          <a:prstGeom prst="hexagon">
            <a:avLst/>
          </a:prstGeom>
          <a:noFill/>
          <a:ln w="25400">
            <a:solidFill>
              <a:schemeClr val="bg1">
                <a:alpha val="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054690" y="1839857"/>
            <a:ext cx="20826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IOS </a:t>
            </a:r>
            <a:r>
              <a:rPr lang="zh-CN" altLang="en-US" sz="36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封面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977745" y="425169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追求极致</a:t>
            </a:r>
          </a:p>
        </p:txBody>
      </p:sp>
    </p:spTree>
    <p:extLst>
      <p:ext uri="{BB962C8B-B14F-4D97-AF65-F5344CB8AC3E}">
        <p14:creationId xmlns:p14="http://schemas.microsoft.com/office/powerpoint/2010/main" val="2695389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79992" y="2520938"/>
            <a:ext cx="5034415" cy="1654787"/>
          </a:xfrm>
          <a:prstGeom prst="rect">
            <a:avLst/>
          </a:prstGeom>
          <a:solidFill>
            <a:schemeClr val="accent1">
              <a:lumMod val="60000"/>
              <a:lumOff val="40000"/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81442" y="2321005"/>
            <a:ext cx="482911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IOS</a:t>
            </a:r>
            <a:r>
              <a:rPr lang="zh-CN" altLang="en-US" sz="48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封面</a:t>
            </a:r>
            <a:r>
              <a:rPr lang="en-US" altLang="zh-CN" sz="1200" dirty="0"/>
              <a:t> 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3953598" y="2724278"/>
            <a:ext cx="4352202" cy="1357503"/>
          </a:xfrm>
          <a:prstGeom prst="rect">
            <a:avLst/>
          </a:prstGeom>
          <a:solidFill>
            <a:schemeClr val="accent1">
              <a:lumMod val="60000"/>
              <a:lumOff val="40000"/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5838216" y="3598370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endParaRPr lang="zh-CN" altLang="en-US" sz="20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89239" y="2657596"/>
            <a:ext cx="15007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山峰设计 </a:t>
            </a:r>
            <a:endParaRPr lang="en-US" altLang="zh-CN" sz="24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追求极致</a:t>
            </a:r>
          </a:p>
        </p:txBody>
      </p:sp>
      <p:sp>
        <p:nvSpPr>
          <p:cNvPr id="16" name="矩形 15"/>
          <p:cNvSpPr/>
          <p:nvPr/>
        </p:nvSpPr>
        <p:spPr>
          <a:xfrm>
            <a:off x="3724441" y="2520938"/>
            <a:ext cx="4792467" cy="1784362"/>
          </a:xfrm>
          <a:prstGeom prst="rect">
            <a:avLst/>
          </a:prstGeom>
          <a:noFill/>
          <a:ln>
            <a:solidFill>
              <a:schemeClr val="accent1">
                <a:alpha val="5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1" name="直接连接符 10"/>
          <p:cNvCxnSpPr/>
          <p:nvPr/>
        </p:nvCxnSpPr>
        <p:spPr>
          <a:xfrm>
            <a:off x="3583893" y="2345270"/>
            <a:ext cx="540000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3579516" y="2343810"/>
            <a:ext cx="3008" cy="54000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8135137" y="4473134"/>
            <a:ext cx="540000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8679029" y="3933134"/>
            <a:ext cx="3008" cy="54000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80984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11</Words>
  <Application>Microsoft Office PowerPoint</Application>
  <PresentationFormat>宽屏</PresentationFormat>
  <Paragraphs>6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9" baseType="lpstr">
      <vt:lpstr>方正兰亭超细黑简体</vt:lpstr>
      <vt:lpstr>方正兰亭纤黑_GBK</vt:lpstr>
      <vt:lpstr>宋体</vt:lpstr>
      <vt:lpstr>Arial</vt:lpstr>
      <vt:lpstr>Calibri</vt:lpstr>
      <vt:lpstr>Calibri Light</vt:lpstr>
      <vt:lpstr>Office 主题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范姜敏</cp:lastModifiedBy>
  <cp:revision>30</cp:revision>
  <dcterms:created xsi:type="dcterms:W3CDTF">2016-02-10T10:02:45Z</dcterms:created>
  <dcterms:modified xsi:type="dcterms:W3CDTF">2016-07-26T06:13:47Z</dcterms:modified>
</cp:coreProperties>
</file>