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0"/>
  </p:notesMasterIdLst>
  <p:sldIdLst>
    <p:sldId id="256" r:id="rId2"/>
    <p:sldId id="272" r:id="rId3"/>
    <p:sldId id="271" r:id="rId4"/>
    <p:sldId id="257" r:id="rId5"/>
    <p:sldId id="261" r:id="rId6"/>
    <p:sldId id="259" r:id="rId7"/>
    <p:sldId id="260" r:id="rId8"/>
    <p:sldId id="262" r:id="rId9"/>
    <p:sldId id="265" r:id="rId10"/>
    <p:sldId id="273" r:id="rId11"/>
    <p:sldId id="267" r:id="rId12"/>
    <p:sldId id="268" r:id="rId13"/>
    <p:sldId id="269" r:id="rId14"/>
    <p:sldId id="270" r:id="rId15"/>
    <p:sldId id="263" r:id="rId16"/>
    <p:sldId id="266" r:id="rId17"/>
    <p:sldId id="276" r:id="rId18"/>
    <p:sldId id="274" r:id="rId19"/>
    <p:sldId id="277" r:id="rId20"/>
    <p:sldId id="278" r:id="rId21"/>
    <p:sldId id="264" r:id="rId22"/>
    <p:sldId id="279" r:id="rId23"/>
    <p:sldId id="280" r:id="rId24"/>
    <p:sldId id="284" r:id="rId25"/>
    <p:sldId id="288" r:id="rId26"/>
    <p:sldId id="275" r:id="rId27"/>
    <p:sldId id="285" r:id="rId28"/>
    <p:sldId id="289" r:id="rId29"/>
    <p:sldId id="281" r:id="rId30"/>
    <p:sldId id="287" r:id="rId31"/>
    <p:sldId id="290" r:id="rId32"/>
    <p:sldId id="283" r:id="rId33"/>
    <p:sldId id="286" r:id="rId34"/>
    <p:sldId id="294" r:id="rId35"/>
    <p:sldId id="295" r:id="rId36"/>
    <p:sldId id="292" r:id="rId37"/>
    <p:sldId id="293" r:id="rId38"/>
    <p:sldId id="258"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767171"/>
    <a:srgbClr val="C5BCB3"/>
    <a:srgbClr val="BB9D83"/>
    <a:srgbClr val="B5A085"/>
    <a:srgbClr val="C3B9AF"/>
    <a:srgbClr val="7F8B9A"/>
    <a:srgbClr val="798195"/>
    <a:srgbClr val="E6E6E6"/>
    <a:srgbClr val="6A94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95" d="100"/>
          <a:sy n="95" d="100"/>
        </p:scale>
        <p:origin x="-149" y="230"/>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4-3F85-4E04-A1F1-6959D35C06EA}"/>
              </c:ext>
            </c:extLst>
          </c:dPt>
          <c:cat>
            <c:strRef>
              <c:f>Sheet1!$A$2</c:f>
              <c:strCache>
                <c:ptCount val="1"/>
                <c:pt idx="0">
                  <c:v>Category 1</c:v>
                </c:pt>
              </c:strCache>
            </c:strRef>
          </c:cat>
          <c:val>
            <c:numRef>
              <c:f>Sheet1!$B$2</c:f>
              <c:numCache>
                <c:formatCode>General</c:formatCode>
                <c:ptCount val="1"/>
                <c:pt idx="0">
                  <c:v>4.3</c:v>
                </c:pt>
              </c:numCache>
            </c:numRef>
          </c:val>
          <c:extLst xmlns:c16r2="http://schemas.microsoft.com/office/drawing/2015/06/chart">
            <c:ext xmlns:c16="http://schemas.microsoft.com/office/drawing/2014/chart" uri="{C3380CC4-5D6E-409C-BE32-E72D297353CC}">
              <c16:uniqueId val="{00000000-3F85-4E04-A1F1-6959D35C06EA}"/>
            </c:ext>
          </c:extLst>
        </c:ser>
        <c:ser>
          <c:idx val="1"/>
          <c:order val="1"/>
          <c:tx>
            <c:strRef>
              <c:f>Sheet1!$C$1</c:f>
              <c:strCache>
                <c:ptCount val="1"/>
                <c:pt idx="0">
                  <c:v>Series 2</c:v>
                </c:pt>
              </c:strCache>
            </c:strRef>
          </c:tx>
          <c:spPr>
            <a:solidFill>
              <a:srgbClr val="767171"/>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xmlns:c16r2="http://schemas.microsoft.com/office/drawing/2015/06/chart">
            <c:ext xmlns:c16="http://schemas.microsoft.com/office/drawing/2014/chart" uri="{C3380CC4-5D6E-409C-BE32-E72D297353CC}">
              <c16:uniqueId val="{00000001-3F85-4E04-A1F1-6959D35C06EA}"/>
            </c:ext>
          </c:extLst>
        </c:ser>
        <c:ser>
          <c:idx val="2"/>
          <c:order val="2"/>
          <c:tx>
            <c:strRef>
              <c:f>Sheet1!$D$1</c:f>
              <c:strCache>
                <c:ptCount val="1"/>
                <c:pt idx="0">
                  <c:v>Series 3</c:v>
                </c:pt>
              </c:strCache>
            </c:strRef>
          </c:tx>
          <c:spPr>
            <a:solidFill>
              <a:srgbClr val="BFBFBF"/>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2-3F85-4E04-A1F1-6959D35C06EA}"/>
            </c:ext>
          </c:extLst>
        </c:ser>
        <c:dLbls>
          <c:showLegendKey val="0"/>
          <c:showVal val="0"/>
          <c:showCatName val="0"/>
          <c:showSerName val="0"/>
          <c:showPercent val="0"/>
          <c:showBubbleSize val="0"/>
        </c:dLbls>
        <c:gapWidth val="212"/>
        <c:overlap val="-67"/>
        <c:axId val="213101184"/>
        <c:axId val="213115264"/>
      </c:barChart>
      <c:catAx>
        <c:axId val="21310118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213115264"/>
        <c:crosses val="autoZero"/>
        <c:auto val="1"/>
        <c:lblAlgn val="ctr"/>
        <c:lblOffset val="100"/>
        <c:noMultiLvlLbl val="0"/>
      </c:catAx>
      <c:valAx>
        <c:axId val="213115264"/>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101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1EEE7-EF14-4B5E-9FA6-1DBC8F2973CC}" type="datetimeFigureOut">
              <a:rPr lang="zh-CN" altLang="en-US" smtClean="0"/>
              <a:t>2017/7/28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E56D6-0CE7-4080-AC7F-4B277B157C75}" type="slidenum">
              <a:rPr lang="zh-CN" altLang="en-US" smtClean="0"/>
              <a:t>‹#›</a:t>
            </a:fld>
            <a:endParaRPr lang="zh-CN" altLang="en-US"/>
          </a:p>
        </p:txBody>
      </p:sp>
    </p:spTree>
    <p:extLst>
      <p:ext uri="{BB962C8B-B14F-4D97-AF65-F5344CB8AC3E}">
        <p14:creationId xmlns:p14="http://schemas.microsoft.com/office/powerpoint/2010/main" val="2008708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a:t>
            </a:fld>
            <a:endParaRPr lang="zh-CN" altLang="en-US"/>
          </a:p>
        </p:txBody>
      </p:sp>
    </p:spTree>
    <p:extLst>
      <p:ext uri="{BB962C8B-B14F-4D97-AF65-F5344CB8AC3E}">
        <p14:creationId xmlns:p14="http://schemas.microsoft.com/office/powerpoint/2010/main" val="526030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10</a:t>
            </a:fld>
            <a:endParaRPr lang="zh-CN" altLang="en-US"/>
          </a:p>
        </p:txBody>
      </p:sp>
    </p:spTree>
    <p:extLst>
      <p:ext uri="{BB962C8B-B14F-4D97-AF65-F5344CB8AC3E}">
        <p14:creationId xmlns:p14="http://schemas.microsoft.com/office/powerpoint/2010/main" val="2806360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11</a:t>
            </a:fld>
            <a:endParaRPr lang="zh-CN" altLang="en-US"/>
          </a:p>
        </p:txBody>
      </p:sp>
    </p:spTree>
    <p:extLst>
      <p:ext uri="{BB962C8B-B14F-4D97-AF65-F5344CB8AC3E}">
        <p14:creationId xmlns:p14="http://schemas.microsoft.com/office/powerpoint/2010/main" val="3163088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12</a:t>
            </a:fld>
            <a:endParaRPr lang="zh-CN" altLang="en-US"/>
          </a:p>
        </p:txBody>
      </p:sp>
    </p:spTree>
    <p:extLst>
      <p:ext uri="{BB962C8B-B14F-4D97-AF65-F5344CB8AC3E}">
        <p14:creationId xmlns:p14="http://schemas.microsoft.com/office/powerpoint/2010/main" val="65543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13</a:t>
            </a:fld>
            <a:endParaRPr lang="zh-CN" altLang="en-US"/>
          </a:p>
        </p:txBody>
      </p:sp>
    </p:spTree>
    <p:extLst>
      <p:ext uri="{BB962C8B-B14F-4D97-AF65-F5344CB8AC3E}">
        <p14:creationId xmlns:p14="http://schemas.microsoft.com/office/powerpoint/2010/main" val="616862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14</a:t>
            </a:fld>
            <a:endParaRPr lang="zh-CN" altLang="en-US"/>
          </a:p>
        </p:txBody>
      </p:sp>
    </p:spTree>
    <p:extLst>
      <p:ext uri="{BB962C8B-B14F-4D97-AF65-F5344CB8AC3E}">
        <p14:creationId xmlns:p14="http://schemas.microsoft.com/office/powerpoint/2010/main" val="1960982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15</a:t>
            </a:fld>
            <a:endParaRPr lang="zh-CN" altLang="en-US"/>
          </a:p>
        </p:txBody>
      </p:sp>
    </p:spTree>
    <p:extLst>
      <p:ext uri="{BB962C8B-B14F-4D97-AF65-F5344CB8AC3E}">
        <p14:creationId xmlns:p14="http://schemas.microsoft.com/office/powerpoint/2010/main" val="3923779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16</a:t>
            </a:fld>
            <a:endParaRPr lang="zh-CN" altLang="en-US"/>
          </a:p>
        </p:txBody>
      </p:sp>
    </p:spTree>
    <p:extLst>
      <p:ext uri="{BB962C8B-B14F-4D97-AF65-F5344CB8AC3E}">
        <p14:creationId xmlns:p14="http://schemas.microsoft.com/office/powerpoint/2010/main" val="2344732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17</a:t>
            </a:fld>
            <a:endParaRPr lang="zh-CN" altLang="en-US"/>
          </a:p>
        </p:txBody>
      </p:sp>
    </p:spTree>
    <p:extLst>
      <p:ext uri="{BB962C8B-B14F-4D97-AF65-F5344CB8AC3E}">
        <p14:creationId xmlns:p14="http://schemas.microsoft.com/office/powerpoint/2010/main" val="4057393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18</a:t>
            </a:fld>
            <a:endParaRPr lang="zh-CN" altLang="en-US"/>
          </a:p>
        </p:txBody>
      </p:sp>
    </p:spTree>
    <p:extLst>
      <p:ext uri="{BB962C8B-B14F-4D97-AF65-F5344CB8AC3E}">
        <p14:creationId xmlns:p14="http://schemas.microsoft.com/office/powerpoint/2010/main" val="2877623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19</a:t>
            </a:fld>
            <a:endParaRPr lang="zh-CN" altLang="en-US"/>
          </a:p>
        </p:txBody>
      </p:sp>
    </p:spTree>
    <p:extLst>
      <p:ext uri="{BB962C8B-B14F-4D97-AF65-F5344CB8AC3E}">
        <p14:creationId xmlns:p14="http://schemas.microsoft.com/office/powerpoint/2010/main" val="2413409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a:t>
            </a:fld>
            <a:endParaRPr lang="zh-CN" altLang="en-US"/>
          </a:p>
        </p:txBody>
      </p:sp>
    </p:spTree>
    <p:extLst>
      <p:ext uri="{BB962C8B-B14F-4D97-AF65-F5344CB8AC3E}">
        <p14:creationId xmlns:p14="http://schemas.microsoft.com/office/powerpoint/2010/main" val="2857526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20</a:t>
            </a:fld>
            <a:endParaRPr lang="zh-CN" altLang="en-US"/>
          </a:p>
        </p:txBody>
      </p:sp>
    </p:spTree>
    <p:extLst>
      <p:ext uri="{BB962C8B-B14F-4D97-AF65-F5344CB8AC3E}">
        <p14:creationId xmlns:p14="http://schemas.microsoft.com/office/powerpoint/2010/main" val="4200442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21</a:t>
            </a:fld>
            <a:endParaRPr lang="zh-CN" altLang="en-US"/>
          </a:p>
        </p:txBody>
      </p:sp>
    </p:spTree>
    <p:extLst>
      <p:ext uri="{BB962C8B-B14F-4D97-AF65-F5344CB8AC3E}">
        <p14:creationId xmlns:p14="http://schemas.microsoft.com/office/powerpoint/2010/main" val="1356561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22</a:t>
            </a:fld>
            <a:endParaRPr lang="zh-CN" altLang="en-US"/>
          </a:p>
        </p:txBody>
      </p:sp>
    </p:spTree>
    <p:extLst>
      <p:ext uri="{BB962C8B-B14F-4D97-AF65-F5344CB8AC3E}">
        <p14:creationId xmlns:p14="http://schemas.microsoft.com/office/powerpoint/2010/main" val="2300541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23</a:t>
            </a:fld>
            <a:endParaRPr lang="zh-CN" altLang="en-US"/>
          </a:p>
        </p:txBody>
      </p:sp>
    </p:spTree>
    <p:extLst>
      <p:ext uri="{BB962C8B-B14F-4D97-AF65-F5344CB8AC3E}">
        <p14:creationId xmlns:p14="http://schemas.microsoft.com/office/powerpoint/2010/main" val="3456707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24</a:t>
            </a:fld>
            <a:endParaRPr lang="zh-CN" altLang="en-US"/>
          </a:p>
        </p:txBody>
      </p:sp>
    </p:spTree>
    <p:extLst>
      <p:ext uri="{BB962C8B-B14F-4D97-AF65-F5344CB8AC3E}">
        <p14:creationId xmlns:p14="http://schemas.microsoft.com/office/powerpoint/2010/main" val="4086372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25</a:t>
            </a:fld>
            <a:endParaRPr lang="zh-CN" altLang="en-US"/>
          </a:p>
        </p:txBody>
      </p:sp>
    </p:spTree>
    <p:extLst>
      <p:ext uri="{BB962C8B-B14F-4D97-AF65-F5344CB8AC3E}">
        <p14:creationId xmlns:p14="http://schemas.microsoft.com/office/powerpoint/2010/main" val="2718672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26</a:t>
            </a:fld>
            <a:endParaRPr lang="zh-CN" altLang="en-US"/>
          </a:p>
        </p:txBody>
      </p:sp>
    </p:spTree>
    <p:extLst>
      <p:ext uri="{BB962C8B-B14F-4D97-AF65-F5344CB8AC3E}">
        <p14:creationId xmlns:p14="http://schemas.microsoft.com/office/powerpoint/2010/main" val="1651418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27</a:t>
            </a:fld>
            <a:endParaRPr lang="zh-CN" altLang="en-US"/>
          </a:p>
        </p:txBody>
      </p:sp>
    </p:spTree>
    <p:extLst>
      <p:ext uri="{BB962C8B-B14F-4D97-AF65-F5344CB8AC3E}">
        <p14:creationId xmlns:p14="http://schemas.microsoft.com/office/powerpoint/2010/main" val="3596375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28</a:t>
            </a:fld>
            <a:endParaRPr lang="zh-CN" altLang="en-US"/>
          </a:p>
        </p:txBody>
      </p:sp>
    </p:spTree>
    <p:extLst>
      <p:ext uri="{BB962C8B-B14F-4D97-AF65-F5344CB8AC3E}">
        <p14:creationId xmlns:p14="http://schemas.microsoft.com/office/powerpoint/2010/main" val="3028442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29</a:t>
            </a:fld>
            <a:endParaRPr lang="zh-CN" altLang="en-US"/>
          </a:p>
        </p:txBody>
      </p:sp>
    </p:spTree>
    <p:extLst>
      <p:ext uri="{BB962C8B-B14F-4D97-AF65-F5344CB8AC3E}">
        <p14:creationId xmlns:p14="http://schemas.microsoft.com/office/powerpoint/2010/main" val="3630921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a:t>
            </a:fld>
            <a:endParaRPr lang="zh-CN" altLang="en-US"/>
          </a:p>
        </p:txBody>
      </p:sp>
    </p:spTree>
    <p:extLst>
      <p:ext uri="{BB962C8B-B14F-4D97-AF65-F5344CB8AC3E}">
        <p14:creationId xmlns:p14="http://schemas.microsoft.com/office/powerpoint/2010/main" val="3645138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30</a:t>
            </a:fld>
            <a:endParaRPr lang="zh-CN" altLang="en-US"/>
          </a:p>
        </p:txBody>
      </p:sp>
    </p:spTree>
    <p:extLst>
      <p:ext uri="{BB962C8B-B14F-4D97-AF65-F5344CB8AC3E}">
        <p14:creationId xmlns:p14="http://schemas.microsoft.com/office/powerpoint/2010/main" val="436990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31</a:t>
            </a:fld>
            <a:endParaRPr lang="zh-CN" altLang="en-US"/>
          </a:p>
        </p:txBody>
      </p:sp>
    </p:spTree>
    <p:extLst>
      <p:ext uri="{BB962C8B-B14F-4D97-AF65-F5344CB8AC3E}">
        <p14:creationId xmlns:p14="http://schemas.microsoft.com/office/powerpoint/2010/main" val="32767253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32</a:t>
            </a:fld>
            <a:endParaRPr lang="zh-CN" altLang="en-US"/>
          </a:p>
        </p:txBody>
      </p:sp>
    </p:spTree>
    <p:extLst>
      <p:ext uri="{BB962C8B-B14F-4D97-AF65-F5344CB8AC3E}">
        <p14:creationId xmlns:p14="http://schemas.microsoft.com/office/powerpoint/2010/main" val="4111288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33</a:t>
            </a:fld>
            <a:endParaRPr lang="zh-CN" altLang="en-US"/>
          </a:p>
        </p:txBody>
      </p:sp>
    </p:spTree>
    <p:extLst>
      <p:ext uri="{BB962C8B-B14F-4D97-AF65-F5344CB8AC3E}">
        <p14:creationId xmlns:p14="http://schemas.microsoft.com/office/powerpoint/2010/main" val="112767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34</a:t>
            </a:fld>
            <a:endParaRPr lang="zh-CN" altLang="en-US"/>
          </a:p>
        </p:txBody>
      </p:sp>
    </p:spTree>
    <p:extLst>
      <p:ext uri="{BB962C8B-B14F-4D97-AF65-F5344CB8AC3E}">
        <p14:creationId xmlns:p14="http://schemas.microsoft.com/office/powerpoint/2010/main" val="288281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35</a:t>
            </a:fld>
            <a:endParaRPr lang="zh-CN" altLang="en-US"/>
          </a:p>
        </p:txBody>
      </p:sp>
    </p:spTree>
    <p:extLst>
      <p:ext uri="{BB962C8B-B14F-4D97-AF65-F5344CB8AC3E}">
        <p14:creationId xmlns:p14="http://schemas.microsoft.com/office/powerpoint/2010/main" val="22926726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36</a:t>
            </a:fld>
            <a:endParaRPr lang="zh-CN" altLang="en-US"/>
          </a:p>
        </p:txBody>
      </p:sp>
    </p:spTree>
    <p:extLst>
      <p:ext uri="{BB962C8B-B14F-4D97-AF65-F5344CB8AC3E}">
        <p14:creationId xmlns:p14="http://schemas.microsoft.com/office/powerpoint/2010/main" val="1849609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37</a:t>
            </a:fld>
            <a:endParaRPr lang="zh-CN" altLang="en-US"/>
          </a:p>
        </p:txBody>
      </p:sp>
    </p:spTree>
    <p:extLst>
      <p:ext uri="{BB962C8B-B14F-4D97-AF65-F5344CB8AC3E}">
        <p14:creationId xmlns:p14="http://schemas.microsoft.com/office/powerpoint/2010/main" val="5029994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38</a:t>
            </a:fld>
            <a:endParaRPr lang="zh-CN" altLang="en-US"/>
          </a:p>
        </p:txBody>
      </p:sp>
    </p:spTree>
    <p:extLst>
      <p:ext uri="{BB962C8B-B14F-4D97-AF65-F5344CB8AC3E}">
        <p14:creationId xmlns:p14="http://schemas.microsoft.com/office/powerpoint/2010/main" val="2138198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4</a:t>
            </a:fld>
            <a:endParaRPr lang="zh-CN" altLang="en-US"/>
          </a:p>
        </p:txBody>
      </p:sp>
    </p:spTree>
    <p:extLst>
      <p:ext uri="{BB962C8B-B14F-4D97-AF65-F5344CB8AC3E}">
        <p14:creationId xmlns:p14="http://schemas.microsoft.com/office/powerpoint/2010/main" val="2613195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5</a:t>
            </a:fld>
            <a:endParaRPr lang="zh-CN" altLang="en-US"/>
          </a:p>
        </p:txBody>
      </p:sp>
    </p:spTree>
    <p:extLst>
      <p:ext uri="{BB962C8B-B14F-4D97-AF65-F5344CB8AC3E}">
        <p14:creationId xmlns:p14="http://schemas.microsoft.com/office/powerpoint/2010/main" val="2157033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6</a:t>
            </a:fld>
            <a:endParaRPr lang="zh-CN" altLang="en-US"/>
          </a:p>
        </p:txBody>
      </p:sp>
    </p:spTree>
    <p:extLst>
      <p:ext uri="{BB962C8B-B14F-4D97-AF65-F5344CB8AC3E}">
        <p14:creationId xmlns:p14="http://schemas.microsoft.com/office/powerpoint/2010/main" val="829147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7</a:t>
            </a:fld>
            <a:endParaRPr lang="zh-CN" altLang="en-US"/>
          </a:p>
        </p:txBody>
      </p:sp>
    </p:spTree>
    <p:extLst>
      <p:ext uri="{BB962C8B-B14F-4D97-AF65-F5344CB8AC3E}">
        <p14:creationId xmlns:p14="http://schemas.microsoft.com/office/powerpoint/2010/main" val="1211703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8</a:t>
            </a:fld>
            <a:endParaRPr lang="zh-CN" altLang="en-US"/>
          </a:p>
        </p:txBody>
      </p:sp>
    </p:spTree>
    <p:extLst>
      <p:ext uri="{BB962C8B-B14F-4D97-AF65-F5344CB8AC3E}">
        <p14:creationId xmlns:p14="http://schemas.microsoft.com/office/powerpoint/2010/main" val="2996326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9</a:t>
            </a:fld>
            <a:endParaRPr lang="zh-CN" altLang="en-US"/>
          </a:p>
        </p:txBody>
      </p:sp>
    </p:spTree>
    <p:extLst>
      <p:ext uri="{BB962C8B-B14F-4D97-AF65-F5344CB8AC3E}">
        <p14:creationId xmlns:p14="http://schemas.microsoft.com/office/powerpoint/2010/main" val="1975524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1747243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2059735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1875726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580627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547393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2557095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398055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2869185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4087393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357953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3993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43A3EA4-9F2C-40D3-BB0C-C609889AB92B}" type="datetimeFigureOut">
              <a:rPr lang="zh-CN" altLang="en-US" smtClean="0"/>
              <a:t>2017/7/28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477201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A3EA4-9F2C-40D3-BB0C-C609889AB92B}" type="datetimeFigureOut">
              <a:rPr lang="zh-CN" altLang="en-US" smtClean="0"/>
              <a:t>2017/7/28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548684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jpe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47.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15768" y="2601596"/>
            <a:ext cx="5160462" cy="1323439"/>
          </a:xfrm>
          <a:prstGeom prst="rect">
            <a:avLst/>
          </a:prstGeom>
          <a:noFill/>
        </p:spPr>
        <p:txBody>
          <a:bodyPr wrap="square" rtlCol="0">
            <a:spAutoFit/>
          </a:bodyPr>
          <a:lstStyle/>
          <a:p>
            <a:pPr algn="ctr"/>
            <a:r>
              <a:rPr lang="zh-CN" altLang="en-US" sz="7200" spc="1000" dirty="0">
                <a:solidFill>
                  <a:schemeClr val="tx1">
                    <a:lumMod val="85000"/>
                    <a:lumOff val="15000"/>
                  </a:schemeClr>
                </a:solidFill>
                <a:latin typeface="等线" pitchFamily="2" charset="-122"/>
                <a:ea typeface="等线" pitchFamily="2" charset="-122"/>
                <a:cs typeface="Open Sans" panose="020B0606030504020204" pitchFamily="34" charset="0"/>
              </a:rPr>
              <a:t>纯简</a:t>
            </a:r>
            <a:r>
              <a:rPr lang="zh-CN" altLang="en-US" sz="8000" spc="1000" dirty="0">
                <a:solidFill>
                  <a:schemeClr val="tx1">
                    <a:lumMod val="85000"/>
                    <a:lumOff val="15000"/>
                  </a:schemeClr>
                </a:solidFill>
                <a:latin typeface="等线" pitchFamily="2" charset="-122"/>
                <a:ea typeface="等线" pitchFamily="2" charset="-122"/>
                <a:cs typeface="Open Sans" panose="020B0606030504020204" pitchFamily="34" charset="0"/>
              </a:rPr>
              <a:t>如斯</a:t>
            </a:r>
            <a:endParaRPr lang="zh-CN" altLang="en-US" sz="7200" spc="1000" dirty="0">
              <a:solidFill>
                <a:schemeClr val="tx1">
                  <a:lumMod val="85000"/>
                  <a:lumOff val="15000"/>
                </a:schemeClr>
              </a:solidFill>
              <a:latin typeface="等线" pitchFamily="2" charset="-122"/>
              <a:ea typeface="等线" pitchFamily="2" charset="-122"/>
              <a:cs typeface="Open Sans" panose="020B0606030504020204" pitchFamily="34" charset="0"/>
            </a:endParaRPr>
          </a:p>
        </p:txBody>
      </p:sp>
      <p:sp>
        <p:nvSpPr>
          <p:cNvPr id="20" name="矩形 19"/>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组合 26"/>
          <p:cNvGrpSpPr/>
          <p:nvPr/>
        </p:nvGrpSpPr>
        <p:grpSpPr>
          <a:xfrm>
            <a:off x="5754255" y="6262253"/>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391889" y="925501"/>
            <a:ext cx="3362038" cy="1"/>
            <a:chOff x="4391889" y="925501"/>
            <a:chExt cx="3362038" cy="1"/>
          </a:xfrm>
        </p:grpSpPr>
        <p:cxnSp>
          <p:nvCxnSpPr>
            <p:cNvPr id="25" name="直接连接符 24"/>
            <p:cNvCxnSpPr/>
            <p:nvPr/>
          </p:nvCxnSpPr>
          <p:spPr>
            <a:xfrm>
              <a:off x="4391889" y="925502"/>
              <a:ext cx="4064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7347527" y="925501"/>
              <a:ext cx="406400"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6" name="文本框 25"/>
          <p:cNvSpPr txBox="1"/>
          <p:nvPr/>
        </p:nvSpPr>
        <p:spPr>
          <a:xfrm>
            <a:off x="4641273" y="787002"/>
            <a:ext cx="2909454" cy="276999"/>
          </a:xfrm>
          <a:prstGeom prst="rect">
            <a:avLst/>
          </a:prstGeom>
          <a:noFill/>
        </p:spPr>
        <p:txBody>
          <a:bodyPr wrap="square" rtlCol="0">
            <a:spAutoFit/>
          </a:bodyPr>
          <a:lstStyle/>
          <a:p>
            <a:pPr algn="ctr"/>
            <a:r>
              <a:rPr lang="en-US" altLang="zh-CN" sz="1200" spc="300" dirty="0">
                <a:latin typeface="Open Sans" panose="020B0606030504020204" pitchFamily="34" charset="0"/>
                <a:ea typeface="Open Sans" panose="020B0606030504020204" pitchFamily="34" charset="0"/>
                <a:cs typeface="Open Sans" panose="020B0606030504020204" pitchFamily="34" charset="0"/>
              </a:rPr>
              <a:t>WE LOVE WHAT WE DO</a:t>
            </a:r>
            <a:endParaRPr lang="zh-CN" altLang="en-US" sz="1200" spc="3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4997004"/>
      </p:ext>
    </p:extLst>
  </p:cSld>
  <p:clrMapOvr>
    <a:masterClrMapping/>
  </p:clrMapOvr>
  <mc:AlternateContent xmlns:mc="http://schemas.openxmlformats.org/markup-compatibility/2006" xmlns:p14="http://schemas.microsoft.com/office/powerpoint/2010/main">
    <mc:Choice Requires="p14">
      <p:transition spd="slow" p14:dur="1400" advTm="2000">
        <p14:doors dir="ver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checkerboard(across)">
                                      <p:cBhvr>
                                        <p:cTn id="17" dur="500"/>
                                        <p:tgtEl>
                                          <p:spTgt spid="26"/>
                                        </p:tgtEl>
                                      </p:cBhvr>
                                    </p:animEffect>
                                  </p:childTnLst>
                                </p:cTn>
                              </p:par>
                            </p:childTnLst>
                          </p:cTn>
                        </p:par>
                        <p:par>
                          <p:cTn id="18" fill="hold">
                            <p:stCondLst>
                              <p:cond delay="1500"/>
                            </p:stCondLst>
                            <p:childTnLst>
                              <p:par>
                                <p:cTn id="19" presetID="6" presetClass="entr" presetSubtype="32"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circle(out)">
                                      <p:cBhvr>
                                        <p:cTn id="21" dur="500"/>
                                        <p:tgtEl>
                                          <p:spTgt spid="28"/>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37"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900" decel="100000" fill="hold"/>
                                        <p:tgtEl>
                                          <p:spTgt spid="27"/>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animBg="1"/>
      <p:bldP spid="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90837" y="24661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02</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extLst>
      <p:ext uri="{BB962C8B-B14F-4D97-AF65-F5344CB8AC3E}">
        <p14:creationId xmlns:p14="http://schemas.microsoft.com/office/powerpoint/2010/main" val="1540358561"/>
      </p:ext>
    </p:extLst>
  </p:cSld>
  <p:clrMapOvr>
    <a:masterClrMapping/>
  </p:clrMapOvr>
  <p:transition spd="med"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7073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7634" y="1376510"/>
            <a:ext cx="2472817" cy="329709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4064" y="1376510"/>
            <a:ext cx="2474215" cy="329895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600494" y="1383344"/>
            <a:ext cx="2474215" cy="3297090"/>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90249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8204504"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8500703"/>
      </p:ext>
    </p:extLst>
  </p:cSld>
  <p:clrMapOvr>
    <a:masterClrMapping/>
  </p:clrMapOvr>
  <mc:AlternateContent xmlns:mc="http://schemas.openxmlformats.org/markup-compatibility/2006" xmlns:p14="http://schemas.microsoft.com/office/powerpoint/2010/main">
    <mc:Choice Requires="p14">
      <p:transition spd="slow" p14:dur="125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2373892" y="0"/>
            <a:ext cx="7435273" cy="356523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2345" y="502532"/>
            <a:ext cx="422731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YOUR </a:t>
            </a: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2800" b="1" dirty="0">
                <a:solidFill>
                  <a:schemeClr val="bg1"/>
                </a:solidFill>
                <a:latin typeface="微软雅黑" panose="020B0503020204020204" pitchFamily="34" charset="-122"/>
                <a:ea typeface="微软雅黑" panose="020B0503020204020204" pitchFamily="34" charset="-122"/>
              </a:rPr>
              <a:t> HERE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400110"/>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solidFill>
                <a:latin typeface="+mn-ea"/>
              </a:rPr>
              <a:t>Lorem ipsum dolor sit amet, consectetur adipiscing elit. Nulla imperdiet volutpat dui at fermentum.</a:t>
            </a:r>
          </a:p>
        </p:txBody>
      </p:sp>
      <p:sp>
        <p:nvSpPr>
          <p:cNvPr id="9" name="菱形 8"/>
          <p:cNvSpPr/>
          <p:nvPr/>
        </p:nvSpPr>
        <p:spPr>
          <a:xfrm>
            <a:off x="4696027" y="2650144"/>
            <a:ext cx="2826327" cy="2826327"/>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18622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3" name="文本框 12"/>
          <p:cNvSpPr txBox="1"/>
          <p:nvPr/>
        </p:nvSpPr>
        <p:spPr>
          <a:xfrm>
            <a:off x="1522701" y="3913878"/>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172339"/>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8" name="文本框 17"/>
          <p:cNvSpPr txBox="1"/>
          <p:nvPr/>
        </p:nvSpPr>
        <p:spPr>
          <a:xfrm>
            <a:off x="8332723" y="392390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091529" y="5569527"/>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88799187"/>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250"/>
                                        <p:tgtEl>
                                          <p:spTgt spid="18">
                                            <p:txEl>
                                              <p:pRg st="0" end="0"/>
                                            </p:txEl>
                                          </p:spTgt>
                                        </p:tgtEl>
                                      </p:cBhvr>
                                    </p:animEffect>
                                    <p:anim calcmode="lin" valueType="num">
                                      <p:cBhvr>
                                        <p:cTn id="22"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strVal val="#ppt_x"/>
                                          </p:val>
                                        </p:tav>
                                        <p:tav tm="100000">
                                          <p:val>
                                            <p:strVal val="#ppt_x"/>
                                          </p:val>
                                        </p:tav>
                                      </p:tavLst>
                                    </p:anim>
                                    <p:anim calcmode="lin" valueType="num">
                                      <p:cBhvr>
                                        <p:cTn id="29" dur="5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550"/>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childTnLst>
                          </p:cTn>
                        </p:par>
                        <p:par>
                          <p:cTn id="34" fill="hold">
                            <p:stCondLst>
                              <p:cond delay="30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fade">
                                      <p:cBhvr>
                                        <p:cTn id="37" dur="250"/>
                                        <p:tgtEl>
                                          <p:spTgt spid="13">
                                            <p:txEl>
                                              <p:pRg st="0" end="0"/>
                                            </p:txEl>
                                          </p:spTgt>
                                        </p:tgtEl>
                                      </p:cBhvr>
                                    </p:animEffect>
                                    <p:anim calcmode="lin" valueType="num">
                                      <p:cBhvr>
                                        <p:cTn id="38" dur="25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6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100"/>
                            </p:stCondLst>
                            <p:childTnLst>
                              <p:par>
                                <p:cTn id="47" presetID="22" presetClass="entr" presetSubtype="1"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p:bldP spid="13" grpId="0" build="p"/>
      <p:bldP spid="17" grpId="0"/>
      <p:bldP spid="1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2" name="组合 1"/>
          <p:cNvGrpSpPr/>
          <p:nvPr/>
        </p:nvGrpSpPr>
        <p:grpSpPr>
          <a:xfrm>
            <a:off x="5005760" y="749430"/>
            <a:ext cx="2180474" cy="2180474"/>
            <a:chOff x="5005760" y="749430"/>
            <a:chExt cx="2180474" cy="2180474"/>
          </a:xfrm>
        </p:grpSpPr>
        <p:sp>
          <p:nvSpPr>
            <p:cNvPr id="5" name="菱形 4"/>
            <p:cNvSpPr/>
            <p:nvPr/>
          </p:nvSpPr>
          <p:spPr>
            <a:xfrm>
              <a:off x="5005760" y="749430"/>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6" name="Group 38"/>
            <p:cNvGrpSpPr/>
            <p:nvPr/>
          </p:nvGrpSpPr>
          <p:grpSpPr>
            <a:xfrm>
              <a:off x="5855318" y="1411516"/>
              <a:ext cx="481357" cy="876762"/>
              <a:chOff x="3536781" y="2689641"/>
              <a:chExt cx="279527" cy="509141"/>
            </a:xfrm>
            <a:solidFill>
              <a:schemeClr val="tx1">
                <a:lumMod val="85000"/>
                <a:lumOff val="15000"/>
              </a:schemeClr>
            </a:solidFill>
          </p:grpSpPr>
          <p:sp>
            <p:nvSpPr>
              <p:cNvPr id="7"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3" name="直接连接符 12"/>
          <p:cNvCxnSpPr/>
          <p:nvPr/>
        </p:nvCxnSpPr>
        <p:spPr>
          <a:xfrm>
            <a:off x="7272599" y="184989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7771366" y="196835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5" name="文本框 14"/>
          <p:cNvSpPr txBox="1"/>
          <p:nvPr/>
        </p:nvSpPr>
        <p:spPr>
          <a:xfrm>
            <a:off x="7771366" y="1707120"/>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34603" y="167941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420629" y="1834790"/>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8" name="Rectangle 23"/>
          <p:cNvSpPr/>
          <p:nvPr/>
        </p:nvSpPr>
        <p:spPr>
          <a:xfrm>
            <a:off x="1934602" y="193787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19" name="直接连接符 18"/>
          <p:cNvCxnSpPr/>
          <p:nvPr/>
        </p:nvCxnSpPr>
        <p:spPr>
          <a:xfrm>
            <a:off x="6096000" y="299720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3" name="组合 2"/>
          <p:cNvGrpSpPr/>
          <p:nvPr/>
        </p:nvGrpSpPr>
        <p:grpSpPr>
          <a:xfrm>
            <a:off x="5381610" y="4547147"/>
            <a:ext cx="1428780" cy="1428780"/>
            <a:chOff x="5381610" y="4547147"/>
            <a:chExt cx="1428780" cy="1428780"/>
          </a:xfrm>
        </p:grpSpPr>
        <p:sp>
          <p:nvSpPr>
            <p:cNvPr id="20" name="菱形 19"/>
            <p:cNvSpPr/>
            <p:nvPr/>
          </p:nvSpPr>
          <p:spPr>
            <a:xfrm>
              <a:off x="5381610" y="4547147"/>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16"/>
            <p:cNvGrpSpPr/>
            <p:nvPr/>
          </p:nvGrpSpPr>
          <p:grpSpPr>
            <a:xfrm>
              <a:off x="5776800" y="4951255"/>
              <a:ext cx="625501" cy="615574"/>
              <a:chOff x="1587575" y="2265358"/>
              <a:chExt cx="314468" cy="309477"/>
            </a:xfrm>
            <a:solidFill>
              <a:schemeClr val="tx1">
                <a:lumMod val="85000"/>
                <a:lumOff val="15000"/>
              </a:schemeClr>
            </a:solidFill>
          </p:grpSpPr>
          <p:sp>
            <p:nvSpPr>
              <p:cNvPr id="2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32" name="直接连接符 31"/>
          <p:cNvCxnSpPr/>
          <p:nvPr/>
        </p:nvCxnSpPr>
        <p:spPr>
          <a:xfrm>
            <a:off x="6918036" y="5249019"/>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3" name="Rectangle 23"/>
          <p:cNvSpPr/>
          <p:nvPr/>
        </p:nvSpPr>
        <p:spPr>
          <a:xfrm>
            <a:off x="7923766" y="536747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34" name="文本框 33"/>
          <p:cNvSpPr txBox="1"/>
          <p:nvPr/>
        </p:nvSpPr>
        <p:spPr>
          <a:xfrm>
            <a:off x="7923766" y="510624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934603" y="510624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6" name="直接连接符 35"/>
          <p:cNvCxnSpPr>
            <a:stCxn id="35" idx="3"/>
          </p:cNvCxnSpPr>
          <p:nvPr/>
        </p:nvCxnSpPr>
        <p:spPr>
          <a:xfrm>
            <a:off x="4420628" y="5260131"/>
            <a:ext cx="853336" cy="1489"/>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7" name="Rectangle 23"/>
          <p:cNvSpPr/>
          <p:nvPr/>
        </p:nvSpPr>
        <p:spPr>
          <a:xfrm>
            <a:off x="1934602" y="536470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67" name="直接连接符 66"/>
          <p:cNvCxnSpPr/>
          <p:nvPr/>
        </p:nvCxnSpPr>
        <p:spPr>
          <a:xfrm>
            <a:off x="6096000" y="6156036"/>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89923116"/>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250"/>
                                        <p:tgtEl>
                                          <p:spTgt spid="15">
                                            <p:txEl>
                                              <p:pRg st="0" end="0"/>
                                            </p:txEl>
                                          </p:spTgt>
                                        </p:tgtEl>
                                      </p:cBhvr>
                                    </p:animEffect>
                                    <p:anim calcmode="lin" valueType="num">
                                      <p:cBhvr>
                                        <p:cTn id="22" dur="2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550"/>
                            </p:stCondLst>
                            <p:childTnLst>
                              <p:par>
                                <p:cTn id="31" presetID="22" presetClass="entr" presetSubtype="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par>
                          <p:cTn id="34" fill="hold">
                            <p:stCondLst>
                              <p:cond delay="30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fade">
                                      <p:cBhvr>
                                        <p:cTn id="37" dur="250"/>
                                        <p:tgtEl>
                                          <p:spTgt spid="16">
                                            <p:txEl>
                                              <p:pRg st="0" end="0"/>
                                            </p:txEl>
                                          </p:spTgt>
                                        </p:tgtEl>
                                      </p:cBhvr>
                                    </p:animEffect>
                                    <p:anim calcmode="lin" valueType="num">
                                      <p:cBhvr>
                                        <p:cTn id="38"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6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4100"/>
                            </p:stCondLst>
                            <p:childTnLst>
                              <p:par>
                                <p:cTn id="47" presetID="22" presetClass="entr" presetSubtype="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par>
                          <p:cTn id="50" fill="hold">
                            <p:stCondLst>
                              <p:cond delay="46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100"/>
                            </p:stCondLst>
                            <p:childTnLst>
                              <p:par>
                                <p:cTn id="57" presetID="2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56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34">
                                            <p:txEl>
                                              <p:pRg st="0" end="0"/>
                                            </p:txEl>
                                          </p:spTgt>
                                        </p:tgtEl>
                                        <p:attrNameLst>
                                          <p:attrName>style.visibility</p:attrName>
                                        </p:attrNameLst>
                                      </p:cBhvr>
                                      <p:to>
                                        <p:strVal val="visible"/>
                                      </p:to>
                                    </p:set>
                                    <p:animEffect transition="in" filter="fade">
                                      <p:cBhvr>
                                        <p:cTn id="63" dur="250"/>
                                        <p:tgtEl>
                                          <p:spTgt spid="34">
                                            <p:txEl>
                                              <p:pRg st="0" end="0"/>
                                            </p:txEl>
                                          </p:spTgt>
                                        </p:tgtEl>
                                      </p:cBhvr>
                                    </p:animEffect>
                                    <p:anim calcmode="lin" valueType="num">
                                      <p:cBhvr>
                                        <p:cTn id="64" dur="25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150"/>
                            </p:stCondLst>
                            <p:childTnLst>
                              <p:par>
                                <p:cTn id="67" presetID="4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anim calcmode="lin" valueType="num">
                                      <p:cBhvr>
                                        <p:cTn id="70" dur="500" fill="hold"/>
                                        <p:tgtEl>
                                          <p:spTgt spid="33"/>
                                        </p:tgtEl>
                                        <p:attrNameLst>
                                          <p:attrName>ppt_x</p:attrName>
                                        </p:attrNameLst>
                                      </p:cBhvr>
                                      <p:tavLst>
                                        <p:tav tm="0">
                                          <p:val>
                                            <p:strVal val="#ppt_x"/>
                                          </p:val>
                                        </p:tav>
                                        <p:tav tm="100000">
                                          <p:val>
                                            <p:strVal val="#ppt_x"/>
                                          </p:val>
                                        </p:tav>
                                      </p:tavLst>
                                    </p:anim>
                                    <p:anim calcmode="lin" valueType="num">
                                      <p:cBhvr>
                                        <p:cTn id="71" dur="500" fill="hold"/>
                                        <p:tgtEl>
                                          <p:spTgt spid="33"/>
                                        </p:tgtEl>
                                        <p:attrNameLst>
                                          <p:attrName>ppt_y</p:attrName>
                                        </p:attrNameLst>
                                      </p:cBhvr>
                                      <p:tavLst>
                                        <p:tav tm="0">
                                          <p:val>
                                            <p:strVal val="#ppt_y+.1"/>
                                          </p:val>
                                        </p:tav>
                                        <p:tav tm="100000">
                                          <p:val>
                                            <p:strVal val="#ppt_y"/>
                                          </p:val>
                                        </p:tav>
                                      </p:tavLst>
                                    </p:anim>
                                  </p:childTnLst>
                                </p:cTn>
                              </p:par>
                            </p:childTnLst>
                          </p:cTn>
                        </p:par>
                        <p:par>
                          <p:cTn id="72" fill="hold">
                            <p:stCondLst>
                              <p:cond delay="6650"/>
                            </p:stCondLst>
                            <p:childTnLst>
                              <p:par>
                                <p:cTn id="73" presetID="22" presetClass="entr" presetSubtype="2"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right)">
                                      <p:cBhvr>
                                        <p:cTn id="75" dur="500"/>
                                        <p:tgtEl>
                                          <p:spTgt spid="36"/>
                                        </p:tgtEl>
                                      </p:cBhvr>
                                    </p:animEffect>
                                  </p:childTnLst>
                                </p:cTn>
                              </p:par>
                            </p:childTnLst>
                          </p:cTn>
                        </p:par>
                        <p:par>
                          <p:cTn id="76" fill="hold">
                            <p:stCondLst>
                              <p:cond delay="7150"/>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35">
                                            <p:txEl>
                                              <p:pRg st="0" end="0"/>
                                            </p:txEl>
                                          </p:spTgt>
                                        </p:tgtEl>
                                        <p:attrNameLst>
                                          <p:attrName>style.visibility</p:attrName>
                                        </p:attrNameLst>
                                      </p:cBhvr>
                                      <p:to>
                                        <p:strVal val="visible"/>
                                      </p:to>
                                    </p:set>
                                    <p:animEffect transition="in" filter="fade">
                                      <p:cBhvr>
                                        <p:cTn id="79" dur="250"/>
                                        <p:tgtEl>
                                          <p:spTgt spid="35">
                                            <p:txEl>
                                              <p:pRg st="0" end="0"/>
                                            </p:txEl>
                                          </p:spTgt>
                                        </p:tgtEl>
                                      </p:cBhvr>
                                    </p:animEffect>
                                    <p:anim calcmode="lin" valueType="num">
                                      <p:cBhvr>
                                        <p:cTn id="80" dur="25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7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anim calcmode="lin" valueType="num">
                                      <p:cBhvr>
                                        <p:cTn id="86" dur="500" fill="hold"/>
                                        <p:tgtEl>
                                          <p:spTgt spid="37"/>
                                        </p:tgtEl>
                                        <p:attrNameLst>
                                          <p:attrName>ppt_x</p:attrName>
                                        </p:attrNameLst>
                                      </p:cBhvr>
                                      <p:tavLst>
                                        <p:tav tm="0">
                                          <p:val>
                                            <p:strVal val="#ppt_x"/>
                                          </p:val>
                                        </p:tav>
                                        <p:tav tm="100000">
                                          <p:val>
                                            <p:strVal val="#ppt_x"/>
                                          </p:val>
                                        </p:tav>
                                      </p:tavLst>
                                    </p:anim>
                                    <p:anim calcmode="lin" valueType="num">
                                      <p:cBhvr>
                                        <p:cTn id="87" dur="5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8200"/>
                            </p:stCondLst>
                            <p:childTnLst>
                              <p:par>
                                <p:cTn id="89" presetID="22" presetClass="entr" presetSubtype="1" fill="hold" nodeType="after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up)">
                                      <p:cBhvr>
                                        <p:cTn id="9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build="p"/>
      <p:bldP spid="18" grpId="0"/>
      <p:bldP spid="33" grpId="0"/>
      <p:bldP spid="34" grpId="0" build="p"/>
      <p:bldP spid="35" grpId="0" build="p"/>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6918036" y="1360510"/>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0" name="Rectangle 23"/>
          <p:cNvSpPr/>
          <p:nvPr/>
        </p:nvSpPr>
        <p:spPr>
          <a:xfrm>
            <a:off x="7923766" y="147896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1" name="文本框 10"/>
          <p:cNvSpPr txBox="1"/>
          <p:nvPr/>
        </p:nvSpPr>
        <p:spPr>
          <a:xfrm>
            <a:off x="7923766" y="12355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34603" y="1216645"/>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a:stCxn id="12" idx="3"/>
          </p:cNvCxnSpPr>
          <p:nvPr/>
        </p:nvCxnSpPr>
        <p:spPr>
          <a:xfrm>
            <a:off x="4420628" y="1370534"/>
            <a:ext cx="853336" cy="2577"/>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1934604" y="147954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nvGrpSpPr>
          <p:cNvPr id="2" name="组合 1"/>
          <p:cNvGrpSpPr/>
          <p:nvPr/>
        </p:nvGrpSpPr>
        <p:grpSpPr>
          <a:xfrm>
            <a:off x="5381610" y="715624"/>
            <a:ext cx="1428780" cy="1428780"/>
            <a:chOff x="5381610" y="715624"/>
            <a:chExt cx="1428780" cy="1428780"/>
          </a:xfrm>
        </p:grpSpPr>
        <p:sp>
          <p:nvSpPr>
            <p:cNvPr id="15" name="菱形 14"/>
            <p:cNvSpPr/>
            <p:nvPr/>
          </p:nvSpPr>
          <p:spPr>
            <a:xfrm>
              <a:off x="5381610" y="715624"/>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16" name="Group 28"/>
            <p:cNvGrpSpPr/>
            <p:nvPr/>
          </p:nvGrpSpPr>
          <p:grpSpPr>
            <a:xfrm>
              <a:off x="5753592" y="1207831"/>
              <a:ext cx="676379" cy="499599"/>
              <a:chOff x="2563427" y="3717902"/>
              <a:chExt cx="439257" cy="324452"/>
            </a:xfrm>
            <a:solidFill>
              <a:schemeClr val="tx1">
                <a:lumMod val="85000"/>
                <a:lumOff val="15000"/>
              </a:schemeClr>
            </a:solidFill>
          </p:grpSpPr>
          <p:sp>
            <p:nvSpPr>
              <p:cNvPr id="17"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20" name="直接连接符 19"/>
          <p:cNvCxnSpPr/>
          <p:nvPr/>
        </p:nvCxnSpPr>
        <p:spPr>
          <a:xfrm>
            <a:off x="6096003" y="220749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7272602" y="4860951"/>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3" name="Rectangle 23"/>
          <p:cNvSpPr/>
          <p:nvPr/>
        </p:nvSpPr>
        <p:spPr>
          <a:xfrm>
            <a:off x="7771369" y="4979408"/>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4" name="文本框 23"/>
          <p:cNvSpPr txBox="1"/>
          <p:nvPr/>
        </p:nvSpPr>
        <p:spPr>
          <a:xfrm>
            <a:off x="7771369" y="4717081"/>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934606" y="4690466"/>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4420632" y="4845844"/>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7" name="Rectangle 23"/>
          <p:cNvSpPr/>
          <p:nvPr/>
        </p:nvSpPr>
        <p:spPr>
          <a:xfrm>
            <a:off x="1934605" y="4948927"/>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nvGrpSpPr>
          <p:cNvPr id="3" name="组合 2"/>
          <p:cNvGrpSpPr/>
          <p:nvPr/>
        </p:nvGrpSpPr>
        <p:grpSpPr>
          <a:xfrm>
            <a:off x="5005763" y="3760484"/>
            <a:ext cx="2180474" cy="2180474"/>
            <a:chOff x="5005763" y="3760484"/>
            <a:chExt cx="2180474" cy="2180474"/>
          </a:xfrm>
        </p:grpSpPr>
        <p:sp>
          <p:nvSpPr>
            <p:cNvPr id="21" name="菱形 20"/>
            <p:cNvSpPr/>
            <p:nvPr/>
          </p:nvSpPr>
          <p:spPr>
            <a:xfrm>
              <a:off x="5005763" y="3760484"/>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32"/>
            <p:cNvGrpSpPr/>
            <p:nvPr/>
          </p:nvGrpSpPr>
          <p:grpSpPr>
            <a:xfrm>
              <a:off x="5757810" y="4426852"/>
              <a:ext cx="703190" cy="888244"/>
              <a:chOff x="3526798" y="4057329"/>
              <a:chExt cx="284519" cy="359394"/>
            </a:xfrm>
            <a:solidFill>
              <a:schemeClr val="tx1">
                <a:lumMod val="85000"/>
                <a:lumOff val="15000"/>
              </a:schemeClr>
            </a:solidFill>
          </p:grpSpPr>
          <p:sp>
            <p:nvSpPr>
              <p:cNvPr id="29"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52964438"/>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250"/>
                                        <p:tgtEl>
                                          <p:spTgt spid="11">
                                            <p:txEl>
                                              <p:pRg st="0" end="0"/>
                                            </p:txEl>
                                          </p:spTgt>
                                        </p:tgtEl>
                                      </p:cBhvr>
                                    </p:animEffect>
                                    <p:anim calcmode="lin" valueType="num">
                                      <p:cBhvr>
                                        <p:cTn id="22"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50"/>
                            </p:stCondLst>
                            <p:childTnLst>
                              <p:par>
                                <p:cTn id="31" presetID="2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right)">
                                      <p:cBhvr>
                                        <p:cTn id="33" dur="500"/>
                                        <p:tgtEl>
                                          <p:spTgt spid="13"/>
                                        </p:tgtEl>
                                      </p:cBhvr>
                                    </p:animEffect>
                                  </p:childTnLst>
                                </p:cTn>
                              </p:par>
                            </p:childTnLst>
                          </p:cTn>
                        </p:par>
                        <p:par>
                          <p:cTn id="34" fill="hold">
                            <p:stCondLst>
                              <p:cond delay="30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250"/>
                                        <p:tgtEl>
                                          <p:spTgt spid="12">
                                            <p:txEl>
                                              <p:pRg st="0" end="0"/>
                                            </p:txEl>
                                          </p:spTgt>
                                        </p:tgtEl>
                                      </p:cBhvr>
                                    </p:animEffect>
                                    <p:anim calcmode="lin" valueType="num">
                                      <p:cBhvr>
                                        <p:cTn id="38"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6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4100"/>
                            </p:stCondLst>
                            <p:childTnLst>
                              <p:par>
                                <p:cTn id="47" presetID="22" presetClass="entr" presetSubtype="1"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childTnLst>
                          </p:cTn>
                        </p:par>
                        <p:par>
                          <p:cTn id="50" fill="hold">
                            <p:stCondLst>
                              <p:cond delay="46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100"/>
                            </p:stCondLst>
                            <p:childTnLst>
                              <p:par>
                                <p:cTn id="57" presetID="22" presetClass="entr" presetSubtype="8"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6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24">
                                            <p:txEl>
                                              <p:pRg st="0" end="0"/>
                                            </p:txEl>
                                          </p:spTgt>
                                        </p:tgtEl>
                                        <p:attrNameLst>
                                          <p:attrName>style.visibility</p:attrName>
                                        </p:attrNameLst>
                                      </p:cBhvr>
                                      <p:to>
                                        <p:strVal val="visible"/>
                                      </p:to>
                                    </p:set>
                                    <p:animEffect transition="in" filter="fade">
                                      <p:cBhvr>
                                        <p:cTn id="63" dur="250"/>
                                        <p:tgtEl>
                                          <p:spTgt spid="24">
                                            <p:txEl>
                                              <p:pRg st="0" end="0"/>
                                            </p:txEl>
                                          </p:spTgt>
                                        </p:tgtEl>
                                      </p:cBhvr>
                                    </p:animEffect>
                                    <p:anim calcmode="lin" valueType="num">
                                      <p:cBhvr>
                                        <p:cTn id="6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150"/>
                            </p:stCondLst>
                            <p:childTnLst>
                              <p:par>
                                <p:cTn id="67" presetID="42"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anim calcmode="lin" valueType="num">
                                      <p:cBhvr>
                                        <p:cTn id="70" dur="500" fill="hold"/>
                                        <p:tgtEl>
                                          <p:spTgt spid="23"/>
                                        </p:tgtEl>
                                        <p:attrNameLst>
                                          <p:attrName>ppt_x</p:attrName>
                                        </p:attrNameLst>
                                      </p:cBhvr>
                                      <p:tavLst>
                                        <p:tav tm="0">
                                          <p:val>
                                            <p:strVal val="#ppt_x"/>
                                          </p:val>
                                        </p:tav>
                                        <p:tav tm="100000">
                                          <p:val>
                                            <p:strVal val="#ppt_x"/>
                                          </p:val>
                                        </p:tav>
                                      </p:tavLst>
                                    </p:anim>
                                    <p:anim calcmode="lin" valueType="num">
                                      <p:cBhvr>
                                        <p:cTn id="71" dur="5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6650"/>
                            </p:stCondLst>
                            <p:childTnLst>
                              <p:par>
                                <p:cTn id="73" presetID="22" presetClass="entr" presetSubtype="2"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right)">
                                      <p:cBhvr>
                                        <p:cTn id="75" dur="500"/>
                                        <p:tgtEl>
                                          <p:spTgt spid="26"/>
                                        </p:tgtEl>
                                      </p:cBhvr>
                                    </p:animEffect>
                                  </p:childTnLst>
                                </p:cTn>
                              </p:par>
                            </p:childTnLst>
                          </p:cTn>
                        </p:par>
                        <p:par>
                          <p:cTn id="76" fill="hold">
                            <p:stCondLst>
                              <p:cond delay="7150"/>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25">
                                            <p:txEl>
                                              <p:pRg st="0" end="0"/>
                                            </p:txEl>
                                          </p:spTgt>
                                        </p:tgtEl>
                                        <p:attrNameLst>
                                          <p:attrName>style.visibility</p:attrName>
                                        </p:attrNameLst>
                                      </p:cBhvr>
                                      <p:to>
                                        <p:strVal val="visible"/>
                                      </p:to>
                                    </p:set>
                                    <p:animEffect transition="in" filter="fade">
                                      <p:cBhvr>
                                        <p:cTn id="79" dur="250"/>
                                        <p:tgtEl>
                                          <p:spTgt spid="25">
                                            <p:txEl>
                                              <p:pRg st="0" end="0"/>
                                            </p:txEl>
                                          </p:spTgt>
                                        </p:tgtEl>
                                      </p:cBhvr>
                                    </p:animEffect>
                                    <p:anim calcmode="lin" valueType="num">
                                      <p:cBhvr>
                                        <p:cTn id="80" dur="25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700"/>
                            </p:stCondLst>
                            <p:childTnLst>
                              <p:par>
                                <p:cTn id="83" presetID="42"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P spid="12" grpId="0" build="p"/>
      <p:bldP spid="14" grpId="0"/>
      <p:bldP spid="23" grpId="0"/>
      <p:bldP spid="24" grpId="0" build="p"/>
      <p:bldP spid="25" grpId="0" build="p"/>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56807" y="1939638"/>
            <a:ext cx="3055064" cy="4184071"/>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2162" y="778099"/>
            <a:ext cx="3833091" cy="5110788"/>
          </a:xfrm>
          <a:prstGeom prst="rect">
            <a:avLst/>
          </a:prstGeom>
        </p:spPr>
      </p:pic>
      <p:sp>
        <p:nvSpPr>
          <p:cNvPr id="5" name="矩形 4"/>
          <p:cNvSpPr/>
          <p:nvPr/>
        </p:nvSpPr>
        <p:spPr>
          <a:xfrm>
            <a:off x="5154891" y="831051"/>
            <a:ext cx="4781140" cy="1631216"/>
          </a:xfrm>
          <a:prstGeom prst="rect">
            <a:avLst/>
          </a:prstGeom>
        </p:spPr>
        <p:txBody>
          <a:bodyPr wrap="square">
            <a:spAutoFit/>
          </a:bodyPr>
          <a:lstStyle/>
          <a:p>
            <a:pPr>
              <a:lnSpc>
                <a:spcPts val="6000"/>
              </a:lnSpc>
            </a:pPr>
            <a:r>
              <a:rPr lang="en-US" altLang="zh-CN" sz="6600" b="1" spc="3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FASHION </a:t>
            </a:r>
          </a:p>
          <a:p>
            <a:pPr>
              <a:lnSpc>
                <a:spcPts val="6000"/>
              </a:lnSpc>
            </a:pPr>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STYLE</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7" name="矩形 6"/>
          <p:cNvSpPr/>
          <p:nvPr/>
        </p:nvSpPr>
        <p:spPr>
          <a:xfrm>
            <a:off x="5236836" y="2620030"/>
            <a:ext cx="1755264" cy="2862322"/>
          </a:xfrm>
          <a:prstGeom prst="rect">
            <a:avLst/>
          </a:prstGeom>
        </p:spPr>
        <p:txBody>
          <a:bodyPr wrap="square">
            <a:spAutoFit/>
          </a:bodyPr>
          <a:lstStyle/>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A CLOTHING STYLE MAY </a:t>
            </a:r>
          </a:p>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BE INTRODUCED AS A FASHION     </a:t>
            </a:r>
            <a:endParaRPr lang="zh-CN" altLang="en-US" sz="800" spc="12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8" name="矩形 7"/>
          <p:cNvSpPr/>
          <p:nvPr/>
        </p:nvSpPr>
        <p:spPr>
          <a:xfrm>
            <a:off x="6651904" y="2109736"/>
            <a:ext cx="340196" cy="340196"/>
          </a:xfrm>
          <a:prstGeom prst="rect">
            <a:avLst/>
          </a:prstGeom>
          <a:solidFill>
            <a:srgbClr val="BB9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9D83"/>
              </a:solidFill>
            </a:endParaRPr>
          </a:p>
        </p:txBody>
      </p:sp>
      <p:sp>
        <p:nvSpPr>
          <p:cNvPr id="9" name="矩形 8"/>
          <p:cNvSpPr/>
          <p:nvPr/>
        </p:nvSpPr>
        <p:spPr>
          <a:xfrm>
            <a:off x="7397679" y="3560272"/>
            <a:ext cx="3944575" cy="1546577"/>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325172729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250"/>
                                        <p:tgtEl>
                                          <p:spTgt spid="5">
                                            <p:txEl>
                                              <p:pRg st="0" end="0"/>
                                            </p:txEl>
                                          </p:spTgt>
                                        </p:tgtEl>
                                      </p:cBhvr>
                                    </p:animEffect>
                                    <p:anim calcmode="lin" valueType="num">
                                      <p:cBhvr>
                                        <p:cTn id="12" dur="2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9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50"/>
                                        <p:tgtEl>
                                          <p:spTgt spid="5">
                                            <p:txEl>
                                              <p:pRg st="1" end="1"/>
                                            </p:txEl>
                                          </p:spTgt>
                                        </p:tgtEl>
                                      </p:cBhvr>
                                    </p:animEffect>
                                    <p:anim calcmode="lin" valueType="num">
                                      <p:cBhvr>
                                        <p:cTn id="18" dur="25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9" dur="25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6"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500"/>
                                        <p:tgtEl>
                                          <p:spTgt spid="6"/>
                                        </p:tgtEl>
                                      </p:cBhvr>
                                    </p:animEffect>
                                  </p:childTnLst>
                                </p:cTn>
                              </p:par>
                            </p:childTnLst>
                          </p:cTn>
                        </p:par>
                        <p:par>
                          <p:cTn id="30" fill="hold">
                            <p:stCondLst>
                              <p:cond delay="2750"/>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ppt_x</p:attrName>
                                        </p:attrNameLst>
                                      </p:cBhvr>
                                      <p:tavLst>
                                        <p:tav tm="0">
                                          <p:val>
                                            <p:strVal val="#ppt_x"/>
                                          </p:val>
                                        </p:tav>
                                        <p:tav tm="100000">
                                          <p:val>
                                            <p:strVal val="#ppt_x"/>
                                          </p:val>
                                        </p:tav>
                                      </p:tavLst>
                                    </p:anim>
                                    <p:anim calcmode="lin" valueType="num">
                                      <p:cBhvr>
                                        <p:cTn id="4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P spid="8"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1"/>
            <a:ext cx="12198121" cy="6871855"/>
          </a:xfrm>
          <a:prstGeom prst="rect">
            <a:avLst/>
          </a:prstGeom>
        </p:spPr>
      </p:pic>
      <p:sp>
        <p:nvSpPr>
          <p:cNvPr id="6" name="Rectangle 23"/>
          <p:cNvSpPr/>
          <p:nvPr/>
        </p:nvSpPr>
        <p:spPr>
          <a:xfrm>
            <a:off x="4257714" y="2311399"/>
            <a:ext cx="386294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文本框 1"/>
          <p:cNvSpPr txBox="1"/>
          <p:nvPr/>
        </p:nvSpPr>
        <p:spPr>
          <a:xfrm>
            <a:off x="3962400" y="1480402"/>
            <a:ext cx="4858328" cy="830997"/>
          </a:xfrm>
          <a:prstGeom prst="rect">
            <a:avLst/>
          </a:prstGeom>
          <a:noFill/>
        </p:spPr>
        <p:txBody>
          <a:bodyPr wrap="square" rtlCol="0">
            <a:spAutoFit/>
          </a:bodyPr>
          <a:lstStyle/>
          <a:p>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9395265"/>
      </p:ext>
    </p:extLst>
  </p:cSld>
  <p:clrMapOvr>
    <a:masterClrMapping/>
  </p:clrMapOvr>
  <mc:AlternateContent xmlns:mc="http://schemas.openxmlformats.org/markup-compatibility/2006" xmlns:p14="http://schemas.microsoft.com/office/powerpoint/2010/main">
    <mc:Choice Requires="p14">
      <p:transition spd="slow" p14:dur="800" advTm="2000">
        <p14:flythrough/>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50"/>
                                        <p:tgtEl>
                                          <p:spTgt spid="2">
                                            <p:txEl>
                                              <p:pRg st="0" end="0"/>
                                            </p:txEl>
                                          </p:spTgt>
                                        </p:tgtEl>
                                      </p:cBhvr>
                                    </p:animEffect>
                                    <p:anim calcmode="lin" valueType="num">
                                      <p:cBhvr>
                                        <p:cTn id="14" dur="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92196" y="748146"/>
            <a:ext cx="4857135" cy="3001819"/>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658732" y="0"/>
            <a:ext cx="4533268" cy="6869471"/>
          </a:xfrm>
          <a:prstGeom prst="rect">
            <a:avLst/>
          </a:prstGeom>
        </p:spPr>
      </p:pic>
      <p:sp>
        <p:nvSpPr>
          <p:cNvPr id="6" name="矩形 5"/>
          <p:cNvSpPr/>
          <p:nvPr/>
        </p:nvSpPr>
        <p:spPr>
          <a:xfrm>
            <a:off x="1148111" y="4890308"/>
            <a:ext cx="5145303"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7" name="文本框 6"/>
          <p:cNvSpPr txBox="1"/>
          <p:nvPr/>
        </p:nvSpPr>
        <p:spPr>
          <a:xfrm>
            <a:off x="1140444" y="4004232"/>
            <a:ext cx="6341010" cy="886076"/>
          </a:xfrm>
          <a:prstGeom prst="rect">
            <a:avLst/>
          </a:prstGeom>
          <a:noFill/>
        </p:spPr>
        <p:txBody>
          <a:bodyPr wrap="square" rtlCol="0">
            <a:spAutoFit/>
          </a:bodyPr>
          <a:lstStyle/>
          <a:p>
            <a:pPr>
              <a:lnSpc>
                <a:spcPts val="6600"/>
              </a:lnSpc>
            </a:pPr>
            <a:r>
              <a:rPr lang="en-US" altLang="zh-CN" sz="4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44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182176454"/>
      </p:ext>
    </p:extLst>
  </p:cSld>
  <p:clrMapOvr>
    <a:masterClrMapping/>
  </p:clrMapOvr>
  <mc:AlternateContent xmlns:mc="http://schemas.openxmlformats.org/markup-compatibility/2006" xmlns:p14="http://schemas.microsoft.com/office/powerpoint/2010/main">
    <mc:Choice Requires="p14">
      <p:transition spd="slow" p14:dur="1500" advTm="2000">
        <p14:window dir="ver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250"/>
                                        <p:tgtEl>
                                          <p:spTgt spid="7">
                                            <p:txEl>
                                              <p:pRg st="0" end="0"/>
                                            </p:txEl>
                                          </p:spTgt>
                                        </p:tgtEl>
                                      </p:cBhvr>
                                    </p:animEffect>
                                    <p:anim calcmode="lin" valueType="num">
                                      <p:cBhvr>
                                        <p:cTn id="15" dur="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03</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extLst>
      <p:ext uri="{BB962C8B-B14F-4D97-AF65-F5344CB8AC3E}">
        <p14:creationId xmlns:p14="http://schemas.microsoft.com/office/powerpoint/2010/main" val="3475752750"/>
      </p:ext>
    </p:extLst>
  </p:cSld>
  <p:clrMapOvr>
    <a:masterClrMapping/>
  </p:clrMapOvr>
  <p:transition spd="med"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6" name="Rectangle 43"/>
          <p:cNvSpPr/>
          <p:nvPr/>
        </p:nvSpPr>
        <p:spPr>
          <a:xfrm>
            <a:off x="7173353" y="529217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7" name="Rectangle 45"/>
          <p:cNvSpPr/>
          <p:nvPr/>
        </p:nvSpPr>
        <p:spPr>
          <a:xfrm>
            <a:off x="7173355" y="353639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8" name="Straight Connector 74"/>
          <p:cNvCxnSpPr/>
          <p:nvPr/>
        </p:nvCxnSpPr>
        <p:spPr>
          <a:xfrm>
            <a:off x="6608019" y="2320431"/>
            <a:ext cx="0" cy="380365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itchFamily="34" charset="0"/>
              </a:rPr>
              <a:t>1</a:t>
            </a:r>
          </a:p>
        </p:txBody>
      </p:sp>
      <p:sp>
        <p:nvSpPr>
          <p:cNvPr id="10" name="Oval 76"/>
          <p:cNvSpPr/>
          <p:nvPr/>
        </p:nvSpPr>
        <p:spPr>
          <a:xfrm>
            <a:off x="6412757" y="35523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itchFamily="34" charset="0"/>
              </a:rPr>
              <a:t>2</a:t>
            </a:r>
          </a:p>
        </p:txBody>
      </p:sp>
      <p:sp>
        <p:nvSpPr>
          <p:cNvPr id="11" name="Oval 77"/>
          <p:cNvSpPr/>
          <p:nvPr/>
        </p:nvSpPr>
        <p:spPr>
          <a:xfrm>
            <a:off x="6412757" y="4430218"/>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itchFamily="34" charset="0"/>
              </a:rPr>
              <a:t>3</a:t>
            </a:r>
          </a:p>
        </p:txBody>
      </p:sp>
      <p:sp>
        <p:nvSpPr>
          <p:cNvPr id="12" name="Oval 78"/>
          <p:cNvSpPr/>
          <p:nvPr/>
        </p:nvSpPr>
        <p:spPr>
          <a:xfrm>
            <a:off x="6412757" y="5308106"/>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itchFamily="34" charset="0"/>
              </a:rPr>
              <a:t>4</a:t>
            </a:r>
          </a:p>
        </p:txBody>
      </p:sp>
      <p:sp>
        <p:nvSpPr>
          <p:cNvPr id="13" name="Rectangle 43"/>
          <p:cNvSpPr/>
          <p:nvPr/>
        </p:nvSpPr>
        <p:spPr>
          <a:xfrm>
            <a:off x="7173354" y="443263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16000" y="527711"/>
            <a:ext cx="4572000" cy="5874328"/>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en-US" altLang="zh-CN" sz="4000" b="1" spc="300" dirty="0">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000" b="1" spc="3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57740066"/>
      </p:ext>
    </p:extLst>
  </p:cSld>
  <p:clrMapOvr>
    <a:masterClrMapping/>
  </p:clrMapOvr>
  <mc:AlternateContent xmlns:mc="http://schemas.openxmlformats.org/markup-compatibility/2006" xmlns:p14="http://schemas.microsoft.com/office/powerpoint/2010/main">
    <mc:Choice Requires="p14">
      <p:transition spd="slow" p14:dur="125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50"/>
                                        <p:tgtEl>
                                          <p:spTgt spid="3">
                                            <p:txEl>
                                              <p:pRg st="0" end="0"/>
                                            </p:txEl>
                                          </p:spTgt>
                                        </p:tgtEl>
                                      </p:cBhvr>
                                    </p:animEffect>
                                    <p:anim calcmode="lin" valueType="num">
                                      <p:cBhvr>
                                        <p:cTn id="13"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975"/>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475"/>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1975"/>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475"/>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975"/>
                            </p:stCondLst>
                            <p:childTnLst>
                              <p:par>
                                <p:cTn id="38" presetID="42"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475"/>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3975"/>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4475"/>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4975"/>
                            </p:stCondLst>
                            <p:childTnLst>
                              <p:par>
                                <p:cTn id="62" presetID="42" presetClass="entr" presetSubtype="0"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anim calcmode="lin" valueType="num">
                                      <p:cBhvr>
                                        <p:cTn id="65" dur="500" fill="hold"/>
                                        <p:tgtEl>
                                          <p:spTgt spid="6"/>
                                        </p:tgtEl>
                                        <p:attrNameLst>
                                          <p:attrName>ppt_x</p:attrName>
                                        </p:attrNameLst>
                                      </p:cBhvr>
                                      <p:tavLst>
                                        <p:tav tm="0">
                                          <p:val>
                                            <p:strVal val="#ppt_x"/>
                                          </p:val>
                                        </p:tav>
                                        <p:tav tm="100000">
                                          <p:val>
                                            <p:strVal val="#ppt_x"/>
                                          </p:val>
                                        </p:tav>
                                      </p:tavLst>
                                    </p:anim>
                                    <p:anim calcmode="lin" valueType="num">
                                      <p:cBhvr>
                                        <p:cTn id="6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animBg="1"/>
      <p:bldP spid="12" grpId="0" animBg="1"/>
      <p:bldP spid="13"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01</a:t>
            </a:r>
            <a:endParaRPr lang="zh-CN" altLang="en-US" sz="13800" b="1" dirty="0">
              <a:latin typeface="Open Sans" panose="020B0606030504020204" pitchFamily="34" charset="0"/>
              <a:cs typeface="Open Sans" panose="020B0606030504020204" pitchFamily="34" charset="0"/>
            </a:endParaRPr>
          </a:p>
        </p:txBody>
      </p:sp>
      <p:sp>
        <p:nvSpPr>
          <p:cNvPr id="9" name="矩形 8"/>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029479" y="3096998"/>
            <a:ext cx="2513635" cy="1642858"/>
            <a:chOff x="6501056" y="2340604"/>
            <a:chExt cx="2513635" cy="1642858"/>
          </a:xfrm>
        </p:grpSpPr>
        <p:cxnSp>
          <p:nvCxnSpPr>
            <p:cNvPr id="16" name="直接连接符 15"/>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17" name="直接连接符 16"/>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18"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extLst>
      <p:ext uri="{BB962C8B-B14F-4D97-AF65-F5344CB8AC3E}">
        <p14:creationId xmlns:p14="http://schemas.microsoft.com/office/powerpoint/2010/main" val="2310485123"/>
      </p:ext>
    </p:extLst>
  </p:cSld>
  <p:clrMapOvr>
    <a:masterClrMapping/>
  </p:clrMapOvr>
  <p:transition spd="med"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17" name="Rectangle 70"/>
          <p:cNvSpPr>
            <a:spLocks noChangeArrowheads="1"/>
          </p:cNvSpPr>
          <p:nvPr/>
        </p:nvSpPr>
        <p:spPr bwMode="auto">
          <a:xfrm>
            <a:off x="54494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18" name="Rectangle 23"/>
          <p:cNvSpPr/>
          <p:nvPr/>
        </p:nvSpPr>
        <p:spPr>
          <a:xfrm>
            <a:off x="544946" y="1314039"/>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9" name="Rectangle 42"/>
          <p:cNvSpPr>
            <a:spLocks noChangeArrowheads="1"/>
          </p:cNvSpPr>
          <p:nvPr/>
        </p:nvSpPr>
        <p:spPr bwMode="auto">
          <a:xfrm>
            <a:off x="49705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20" name="Rectangle 43"/>
          <p:cNvSpPr/>
          <p:nvPr/>
        </p:nvSpPr>
        <p:spPr>
          <a:xfrm>
            <a:off x="515361" y="2675581"/>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1" name="Rectangle 44"/>
          <p:cNvSpPr>
            <a:spLocks noChangeArrowheads="1"/>
          </p:cNvSpPr>
          <p:nvPr/>
        </p:nvSpPr>
        <p:spPr bwMode="auto">
          <a:xfrm>
            <a:off x="51535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22" name="Rectangle 45"/>
          <p:cNvSpPr/>
          <p:nvPr/>
        </p:nvSpPr>
        <p:spPr>
          <a:xfrm>
            <a:off x="515361" y="4047227"/>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3" name="Rectangle 46"/>
          <p:cNvSpPr>
            <a:spLocks noChangeArrowheads="1"/>
          </p:cNvSpPr>
          <p:nvPr/>
        </p:nvSpPr>
        <p:spPr bwMode="auto">
          <a:xfrm>
            <a:off x="49705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24" name="Rectangle 47"/>
          <p:cNvSpPr/>
          <p:nvPr/>
        </p:nvSpPr>
        <p:spPr>
          <a:xfrm>
            <a:off x="512608" y="5415132"/>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Tree>
    <p:extLst>
      <p:ext uri="{BB962C8B-B14F-4D97-AF65-F5344CB8AC3E}">
        <p14:creationId xmlns:p14="http://schemas.microsoft.com/office/powerpoint/2010/main" val="2180948109"/>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r="-114"/>
          <a:stretch/>
        </p:blipFill>
        <p:spPr>
          <a:xfrm>
            <a:off x="3833091" y="1099130"/>
            <a:ext cx="8368145" cy="4479636"/>
          </a:xfrm>
          <a:prstGeom prst="rect">
            <a:avLst/>
          </a:prstGeom>
        </p:spPr>
      </p:pic>
      <p:sp>
        <p:nvSpPr>
          <p:cNvPr id="23" name="矩形 22"/>
          <p:cNvSpPr/>
          <p:nvPr/>
        </p:nvSpPr>
        <p:spPr>
          <a:xfrm>
            <a:off x="0" y="1099130"/>
            <a:ext cx="3833091" cy="4479636"/>
          </a:xfrm>
          <a:prstGeom prst="rect">
            <a:avLst/>
          </a:prstGeom>
          <a:solidFill>
            <a:srgbClr val="C3B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8"/>
          <p:cNvSpPr/>
          <p:nvPr/>
        </p:nvSpPr>
        <p:spPr>
          <a:xfrm>
            <a:off x="783980"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19"/>
          <p:cNvSpPr/>
          <p:nvPr/>
        </p:nvSpPr>
        <p:spPr>
          <a:xfrm>
            <a:off x="1926980"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0"/>
          <p:cNvSpPr/>
          <p:nvPr/>
        </p:nvSpPr>
        <p:spPr>
          <a:xfrm>
            <a:off x="783979"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1"/>
          <p:cNvSpPr/>
          <p:nvPr/>
        </p:nvSpPr>
        <p:spPr>
          <a:xfrm>
            <a:off x="1926979"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7"/>
          <p:cNvGrpSpPr/>
          <p:nvPr/>
        </p:nvGrpSpPr>
        <p:grpSpPr>
          <a:xfrm>
            <a:off x="1096501" y="1854253"/>
            <a:ext cx="441754" cy="421788"/>
            <a:chOff x="4417791" y="3086470"/>
            <a:chExt cx="441754" cy="421788"/>
          </a:xfrm>
          <a:solidFill>
            <a:schemeClr val="tx1">
              <a:lumMod val="85000"/>
              <a:lumOff val="15000"/>
            </a:schemeClr>
          </a:solidFill>
        </p:grpSpPr>
        <p:sp>
          <p:nvSpPr>
            <p:cNvPr id="3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2" name="Group 30"/>
          <p:cNvGrpSpPr/>
          <p:nvPr/>
        </p:nvGrpSpPr>
        <p:grpSpPr>
          <a:xfrm>
            <a:off x="1116467" y="3000856"/>
            <a:ext cx="439257" cy="324452"/>
            <a:chOff x="2563427" y="3717902"/>
            <a:chExt cx="439257" cy="324452"/>
          </a:xfrm>
          <a:solidFill>
            <a:schemeClr val="tx1">
              <a:lumMod val="85000"/>
              <a:lumOff val="15000"/>
            </a:schemeClr>
          </a:solidFill>
        </p:grpSpPr>
        <p:sp>
          <p:nvSpPr>
            <p:cNvPr id="3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34"/>
          <p:cNvGrpSpPr/>
          <p:nvPr/>
        </p:nvGrpSpPr>
        <p:grpSpPr>
          <a:xfrm>
            <a:off x="2288169" y="2990872"/>
            <a:ext cx="284519" cy="359394"/>
            <a:chOff x="3526798" y="4057329"/>
            <a:chExt cx="284519" cy="359394"/>
          </a:xfrm>
          <a:solidFill>
            <a:schemeClr val="tx1">
              <a:lumMod val="85000"/>
              <a:lumOff val="15000"/>
            </a:schemeClr>
          </a:solidFill>
        </p:grpSpPr>
        <p:sp>
          <p:nvSpPr>
            <p:cNvPr id="37"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Group 38"/>
          <p:cNvGrpSpPr/>
          <p:nvPr/>
        </p:nvGrpSpPr>
        <p:grpSpPr>
          <a:xfrm>
            <a:off x="2320614" y="1810576"/>
            <a:ext cx="279527" cy="509141"/>
            <a:chOff x="3536781" y="2689641"/>
            <a:chExt cx="279527" cy="509141"/>
          </a:xfrm>
          <a:solidFill>
            <a:schemeClr val="tx1">
              <a:lumMod val="85000"/>
              <a:lumOff val="15000"/>
            </a:schemeClr>
          </a:solidFill>
        </p:grpSpPr>
        <p:sp>
          <p:nvSpPr>
            <p:cNvPr id="41"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ext Box 10"/>
          <p:cNvSpPr txBox="1">
            <a:spLocks noChangeArrowheads="1"/>
          </p:cNvSpPr>
          <p:nvPr/>
        </p:nvSpPr>
        <p:spPr bwMode="auto">
          <a:xfrm>
            <a:off x="783980" y="2364182"/>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a:solidFill>
                  <a:schemeClr val="tx1">
                    <a:lumMod val="85000"/>
                    <a:lumOff val="15000"/>
                  </a:schemeClr>
                </a:solidFill>
                <a:latin typeface="Open Sans" pitchFamily="34" charset="0"/>
                <a:ea typeface="Open Sans" pitchFamily="34" charset="0"/>
                <a:cs typeface="Open Sans" pitchFamily="34" charset="0"/>
              </a:rPr>
              <a:t>Technology</a:t>
            </a:r>
            <a:endParaRPr lang="en-US" sz="800" b="1">
              <a:solidFill>
                <a:schemeClr val="tx1">
                  <a:lumMod val="85000"/>
                  <a:lumOff val="15000"/>
                </a:schemeClr>
              </a:solidFill>
              <a:latin typeface="Open Sans" pitchFamily="34" charset="0"/>
              <a:ea typeface="Open Sans" pitchFamily="34" charset="0"/>
              <a:cs typeface="Open Sans" pitchFamily="34" charset="0"/>
            </a:endParaRPr>
          </a:p>
        </p:txBody>
      </p:sp>
      <p:sp>
        <p:nvSpPr>
          <p:cNvPr id="47" name="Text Box 10"/>
          <p:cNvSpPr txBox="1">
            <a:spLocks noChangeArrowheads="1"/>
          </p:cNvSpPr>
          <p:nvPr/>
        </p:nvSpPr>
        <p:spPr bwMode="auto">
          <a:xfrm>
            <a:off x="1926980" y="2364182"/>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dirty="0">
                <a:solidFill>
                  <a:schemeClr val="tx1">
                    <a:lumMod val="85000"/>
                    <a:lumOff val="15000"/>
                  </a:schemeClr>
                </a:solidFill>
                <a:latin typeface="Open Sans" pitchFamily="34" charset="0"/>
                <a:ea typeface="Open Sans" pitchFamily="34" charset="0"/>
                <a:cs typeface="Open Sans" pitchFamily="34" charset="0"/>
              </a:rPr>
              <a:t>Idea</a:t>
            </a:r>
            <a:endParaRPr lang="en-US" sz="800" b="1" dirty="0">
              <a:solidFill>
                <a:schemeClr val="tx1">
                  <a:lumMod val="85000"/>
                  <a:lumOff val="15000"/>
                </a:schemeClr>
              </a:solidFill>
              <a:latin typeface="Open Sans" pitchFamily="34" charset="0"/>
              <a:ea typeface="Open Sans" pitchFamily="34" charset="0"/>
              <a:cs typeface="Open Sans" pitchFamily="34" charset="0"/>
            </a:endParaRPr>
          </a:p>
        </p:txBody>
      </p:sp>
      <p:sp>
        <p:nvSpPr>
          <p:cNvPr id="48" name="Text Box 10"/>
          <p:cNvSpPr txBox="1">
            <a:spLocks noChangeArrowheads="1"/>
          </p:cNvSpPr>
          <p:nvPr/>
        </p:nvSpPr>
        <p:spPr bwMode="auto">
          <a:xfrm>
            <a:off x="787722" y="3498559"/>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dirty="0">
                <a:solidFill>
                  <a:schemeClr val="tx1">
                    <a:lumMod val="85000"/>
                    <a:lumOff val="15000"/>
                  </a:schemeClr>
                </a:solidFill>
                <a:latin typeface="Open Sans" pitchFamily="34" charset="0"/>
                <a:ea typeface="Open Sans" pitchFamily="34" charset="0"/>
                <a:cs typeface="Open Sans" pitchFamily="34" charset="0"/>
              </a:rPr>
              <a:t>Signal</a:t>
            </a:r>
            <a:endParaRPr lang="en-US" sz="800" b="1" dirty="0">
              <a:solidFill>
                <a:schemeClr val="tx1">
                  <a:lumMod val="85000"/>
                  <a:lumOff val="15000"/>
                </a:schemeClr>
              </a:solidFill>
              <a:latin typeface="Open Sans" pitchFamily="34" charset="0"/>
              <a:ea typeface="Open Sans" pitchFamily="34" charset="0"/>
              <a:cs typeface="Open Sans" pitchFamily="34" charset="0"/>
            </a:endParaRPr>
          </a:p>
        </p:txBody>
      </p:sp>
      <p:sp>
        <p:nvSpPr>
          <p:cNvPr id="49" name="Text Box 10"/>
          <p:cNvSpPr txBox="1">
            <a:spLocks noChangeArrowheads="1"/>
          </p:cNvSpPr>
          <p:nvPr/>
        </p:nvSpPr>
        <p:spPr bwMode="auto">
          <a:xfrm>
            <a:off x="1930722" y="3498559"/>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a:solidFill>
                  <a:schemeClr val="tx1">
                    <a:lumMod val="85000"/>
                    <a:lumOff val="15000"/>
                  </a:schemeClr>
                </a:solidFill>
                <a:latin typeface="Open Sans" pitchFamily="34" charset="0"/>
                <a:ea typeface="Open Sans" pitchFamily="34" charset="0"/>
                <a:cs typeface="Open Sans" pitchFamily="34" charset="0"/>
              </a:rPr>
              <a:t>Data</a:t>
            </a:r>
            <a:endParaRPr lang="en-US" sz="800" b="1">
              <a:solidFill>
                <a:schemeClr val="tx1">
                  <a:lumMod val="85000"/>
                  <a:lumOff val="15000"/>
                </a:schemeClr>
              </a:solidFill>
              <a:latin typeface="Open Sans" pitchFamily="34" charset="0"/>
              <a:ea typeface="Open Sans" pitchFamily="34" charset="0"/>
              <a:cs typeface="Open Sans" pitchFamily="34" charset="0"/>
            </a:endParaRPr>
          </a:p>
        </p:txBody>
      </p:sp>
      <p:sp>
        <p:nvSpPr>
          <p:cNvPr id="50" name="Rectangle 68"/>
          <p:cNvSpPr/>
          <p:nvPr/>
        </p:nvSpPr>
        <p:spPr>
          <a:xfrm>
            <a:off x="672299" y="4188835"/>
            <a:ext cx="1292341" cy="369332"/>
          </a:xfrm>
          <a:prstGeom prst="rect">
            <a:avLst/>
          </a:prstGeom>
        </p:spPr>
        <p:txBody>
          <a:bodyPr wrap="none">
            <a:spAutoFit/>
          </a:bodyPr>
          <a:lstStyle/>
          <a:p>
            <a:pPr defTabSz="914082" eaLnBrk="1" fontAlgn="auto" hangingPunct="1">
              <a:spcAft>
                <a:spcPts val="0"/>
              </a:spcAft>
              <a:defRPr/>
            </a:pPr>
            <a:r>
              <a:rPr lang="en-US" b="1" noProof="1">
                <a:solidFill>
                  <a:schemeClr val="bg1"/>
                </a:solidFill>
                <a:latin typeface="Open Sans" panose="020B0606030504020204" pitchFamily="34" charset="0"/>
                <a:ea typeface="Open Sans" panose="020B0606030504020204" pitchFamily="34" charset="0"/>
                <a:cs typeface="Open Sans" panose="020B0606030504020204" pitchFamily="34" charset="0"/>
              </a:rPr>
              <a:t>PRODUCT</a:t>
            </a:r>
          </a:p>
        </p:txBody>
      </p:sp>
      <p:sp>
        <p:nvSpPr>
          <p:cNvPr id="51" name="矩形 50"/>
          <p:cNvSpPr/>
          <p:nvPr/>
        </p:nvSpPr>
        <p:spPr>
          <a:xfrm>
            <a:off x="659281" y="4509216"/>
            <a:ext cx="2430701" cy="553998"/>
          </a:xfrm>
          <a:prstGeom prst="rect">
            <a:avLst/>
          </a:prstGeom>
        </p:spPr>
        <p:txBody>
          <a:bodyPr wrap="square">
            <a:spAutoFit/>
          </a:bodyPr>
          <a:lstStyle/>
          <a:p>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Tree>
    <p:extLst>
      <p:ext uri="{BB962C8B-B14F-4D97-AF65-F5344CB8AC3E}">
        <p14:creationId xmlns:p14="http://schemas.microsoft.com/office/powerpoint/2010/main" val="2472088776"/>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250" fill="hold"/>
                                        <p:tgtEl>
                                          <p:spTgt spid="46"/>
                                        </p:tgtEl>
                                        <p:attrNameLst>
                                          <p:attrName>ppt_x</p:attrName>
                                        </p:attrNameLst>
                                      </p:cBhvr>
                                      <p:tavLst>
                                        <p:tav tm="0">
                                          <p:val>
                                            <p:strVal val="#ppt_x"/>
                                          </p:val>
                                        </p:tav>
                                        <p:tav tm="100000">
                                          <p:val>
                                            <p:strVal val="#ppt_x"/>
                                          </p:val>
                                        </p:tav>
                                      </p:tavLst>
                                    </p:anim>
                                    <p:anim calcmode="lin" valueType="num">
                                      <p:cBhvr additive="base">
                                        <p:cTn id="18" dur="25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250" fill="hold"/>
                                        <p:tgtEl>
                                          <p:spTgt spid="47"/>
                                        </p:tgtEl>
                                        <p:attrNameLst>
                                          <p:attrName>ppt_x</p:attrName>
                                        </p:attrNameLst>
                                      </p:cBhvr>
                                      <p:tavLst>
                                        <p:tav tm="0">
                                          <p:val>
                                            <p:strVal val="#ppt_x"/>
                                          </p:val>
                                        </p:tav>
                                        <p:tav tm="100000">
                                          <p:val>
                                            <p:strVal val="#ppt_x"/>
                                          </p:val>
                                        </p:tav>
                                      </p:tavLst>
                                    </p:anim>
                                    <p:anim calcmode="lin" valueType="num">
                                      <p:cBhvr additive="base">
                                        <p:cTn id="33" dur="25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50" fill="hold"/>
                                        <p:tgtEl>
                                          <p:spTgt spid="32"/>
                                        </p:tgtEl>
                                        <p:attrNameLst>
                                          <p:attrName>ppt_x</p:attrName>
                                        </p:attrNameLst>
                                      </p:cBhvr>
                                      <p:tavLst>
                                        <p:tav tm="0">
                                          <p:val>
                                            <p:strVal val="#ppt_x"/>
                                          </p:val>
                                        </p:tav>
                                        <p:tav tm="100000">
                                          <p:val>
                                            <p:strVal val="#ppt_x"/>
                                          </p:val>
                                        </p:tav>
                                      </p:tavLst>
                                    </p:anim>
                                    <p:anim calcmode="lin" valueType="num">
                                      <p:cBhvr additive="base">
                                        <p:cTn id="43" dur="25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250" fill="hold"/>
                                        <p:tgtEl>
                                          <p:spTgt spid="48"/>
                                        </p:tgtEl>
                                        <p:attrNameLst>
                                          <p:attrName>ppt_x</p:attrName>
                                        </p:attrNameLst>
                                      </p:cBhvr>
                                      <p:tavLst>
                                        <p:tav tm="0">
                                          <p:val>
                                            <p:strVal val="#ppt_x"/>
                                          </p:val>
                                        </p:tav>
                                        <p:tav tm="100000">
                                          <p:val>
                                            <p:strVal val="#ppt_x"/>
                                          </p:val>
                                        </p:tav>
                                      </p:tavLst>
                                    </p:anim>
                                    <p:anim calcmode="lin" valueType="num">
                                      <p:cBhvr additive="base">
                                        <p:cTn id="48" dur="250" fill="hold"/>
                                        <p:tgtEl>
                                          <p:spTgt spid="4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250" fill="hold"/>
                                        <p:tgtEl>
                                          <p:spTgt spid="27"/>
                                        </p:tgtEl>
                                        <p:attrNameLst>
                                          <p:attrName>ppt_x</p:attrName>
                                        </p:attrNameLst>
                                      </p:cBhvr>
                                      <p:tavLst>
                                        <p:tav tm="0">
                                          <p:val>
                                            <p:strVal val="#ppt_x"/>
                                          </p:val>
                                        </p:tav>
                                        <p:tav tm="100000">
                                          <p:val>
                                            <p:strVal val="#ppt_x"/>
                                          </p:val>
                                        </p:tav>
                                      </p:tavLst>
                                    </p:anim>
                                    <p:anim calcmode="lin" valueType="num">
                                      <p:cBhvr additive="base">
                                        <p:cTn id="53" dur="25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50" fill="hold"/>
                                        <p:tgtEl>
                                          <p:spTgt spid="49"/>
                                        </p:tgtEl>
                                        <p:attrNameLst>
                                          <p:attrName>ppt_x</p:attrName>
                                        </p:attrNameLst>
                                      </p:cBhvr>
                                      <p:tavLst>
                                        <p:tav tm="0">
                                          <p:val>
                                            <p:strVal val="#ppt_x"/>
                                          </p:val>
                                        </p:tav>
                                        <p:tav tm="100000">
                                          <p:val>
                                            <p:strVal val="#ppt_x"/>
                                          </p:val>
                                        </p:tav>
                                      </p:tavLst>
                                    </p:anim>
                                    <p:anim calcmode="lin" valueType="num">
                                      <p:cBhvr additive="base">
                                        <p:cTn id="63" dur="2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6" grpId="0"/>
      <p:bldP spid="47" grpId="0"/>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c 20"/>
          <p:cNvSpPr/>
          <p:nvPr/>
        </p:nvSpPr>
        <p:spPr>
          <a:xfrm>
            <a:off x="1314941" y="2412880"/>
            <a:ext cx="1545336" cy="1545336"/>
          </a:xfrm>
          <a:prstGeom prst="arc">
            <a:avLst>
              <a:gd name="adj1" fmla="val 20172577"/>
              <a:gd name="adj2" fmla="val 16297434"/>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21"/>
          <p:cNvSpPr/>
          <p:nvPr/>
        </p:nvSpPr>
        <p:spPr>
          <a:xfrm>
            <a:off x="4034169" y="2409503"/>
            <a:ext cx="1545336" cy="1545336"/>
          </a:xfrm>
          <a:prstGeom prst="arc">
            <a:avLst>
              <a:gd name="adj1" fmla="val 17379292"/>
              <a:gd name="adj2" fmla="val 8825709"/>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22"/>
          <p:cNvSpPr/>
          <p:nvPr/>
        </p:nvSpPr>
        <p:spPr>
          <a:xfrm>
            <a:off x="6753397" y="2409503"/>
            <a:ext cx="1545336" cy="1545336"/>
          </a:xfrm>
          <a:prstGeom prst="arc">
            <a:avLst>
              <a:gd name="adj1" fmla="val 14283035"/>
              <a:gd name="adj2" fmla="val 8268073"/>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23"/>
          <p:cNvSpPr/>
          <p:nvPr/>
        </p:nvSpPr>
        <p:spPr>
          <a:xfrm>
            <a:off x="9482756" y="2409503"/>
            <a:ext cx="1545336" cy="1545336"/>
          </a:xfrm>
          <a:prstGeom prst="arc">
            <a:avLst>
              <a:gd name="adj1" fmla="val 17026676"/>
              <a:gd name="adj2" fmla="val 13044588"/>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24"/>
          <p:cNvSpPr txBox="1"/>
          <p:nvPr/>
        </p:nvSpPr>
        <p:spPr>
          <a:xfrm>
            <a:off x="1752141" y="2953026"/>
            <a:ext cx="667555"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85%</a:t>
            </a:r>
          </a:p>
        </p:txBody>
      </p:sp>
      <p:sp>
        <p:nvSpPr>
          <p:cNvPr id="38" name="TextBox 27"/>
          <p:cNvSpPr txBox="1"/>
          <p:nvPr/>
        </p:nvSpPr>
        <p:spPr>
          <a:xfrm>
            <a:off x="4473059" y="2953026"/>
            <a:ext cx="655564"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73%</a:t>
            </a:r>
          </a:p>
        </p:txBody>
      </p:sp>
      <p:sp>
        <p:nvSpPr>
          <p:cNvPr id="39" name="TextBox 28"/>
          <p:cNvSpPr txBox="1"/>
          <p:nvPr/>
        </p:nvSpPr>
        <p:spPr>
          <a:xfrm>
            <a:off x="7192287" y="2954912"/>
            <a:ext cx="663258"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78%</a:t>
            </a:r>
          </a:p>
        </p:txBody>
      </p:sp>
      <p:sp>
        <p:nvSpPr>
          <p:cNvPr id="40" name="TextBox 29"/>
          <p:cNvSpPr txBox="1"/>
          <p:nvPr/>
        </p:nvSpPr>
        <p:spPr>
          <a:xfrm>
            <a:off x="9919956" y="2953026"/>
            <a:ext cx="688009"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90%</a:t>
            </a:r>
          </a:p>
        </p:txBody>
      </p:sp>
      <p:grpSp>
        <p:nvGrpSpPr>
          <p:cNvPr id="2" name="组合 1"/>
          <p:cNvGrpSpPr/>
          <p:nvPr/>
        </p:nvGrpSpPr>
        <p:grpSpPr>
          <a:xfrm>
            <a:off x="1101942" y="4188129"/>
            <a:ext cx="1967949" cy="734630"/>
            <a:chOff x="1101942" y="4188129"/>
            <a:chExt cx="1967949" cy="734630"/>
          </a:xfrm>
        </p:grpSpPr>
        <p:sp>
          <p:nvSpPr>
            <p:cNvPr id="41" name="TextBox 30"/>
            <p:cNvSpPr txBox="1"/>
            <p:nvPr/>
          </p:nvSpPr>
          <p:spPr>
            <a:xfrm>
              <a:off x="1589628" y="4188129"/>
              <a:ext cx="99257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p>
          </p:txBody>
        </p:sp>
        <p:sp>
          <p:nvSpPr>
            <p:cNvPr id="61"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3" name="组合 2"/>
          <p:cNvGrpSpPr/>
          <p:nvPr/>
        </p:nvGrpSpPr>
        <p:grpSpPr>
          <a:xfrm>
            <a:off x="3816866" y="4188129"/>
            <a:ext cx="1967949" cy="734630"/>
            <a:chOff x="3816866" y="4188129"/>
            <a:chExt cx="1967949" cy="734630"/>
          </a:xfrm>
        </p:grpSpPr>
        <p:sp>
          <p:nvSpPr>
            <p:cNvPr id="42" name="TextBox 31"/>
            <p:cNvSpPr txBox="1"/>
            <p:nvPr/>
          </p:nvSpPr>
          <p:spPr>
            <a:xfrm>
              <a:off x="4233687" y="4188129"/>
              <a:ext cx="1149674"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DEVELOPE</a:t>
              </a:r>
            </a:p>
          </p:txBody>
        </p:sp>
        <p:sp>
          <p:nvSpPr>
            <p:cNvPr id="62"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4" name="组合 3"/>
          <p:cNvGrpSpPr/>
          <p:nvPr/>
        </p:nvGrpSpPr>
        <p:grpSpPr>
          <a:xfrm>
            <a:off x="6531790" y="4188129"/>
            <a:ext cx="1967949" cy="734630"/>
            <a:chOff x="6531790" y="4188129"/>
            <a:chExt cx="1967949" cy="734630"/>
          </a:xfrm>
        </p:grpSpPr>
        <p:sp>
          <p:nvSpPr>
            <p:cNvPr id="43" name="TextBox 32"/>
            <p:cNvSpPr txBox="1"/>
            <p:nvPr/>
          </p:nvSpPr>
          <p:spPr>
            <a:xfrm>
              <a:off x="7011596" y="4188129"/>
              <a:ext cx="102463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CONSULTING</a:t>
              </a:r>
            </a:p>
          </p:txBody>
        </p:sp>
        <p:sp>
          <p:nvSpPr>
            <p:cNvPr id="63"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5" name="组合 4"/>
          <p:cNvGrpSpPr/>
          <p:nvPr/>
        </p:nvGrpSpPr>
        <p:grpSpPr>
          <a:xfrm>
            <a:off x="9246714" y="4182921"/>
            <a:ext cx="1967949" cy="739838"/>
            <a:chOff x="9246714" y="4182921"/>
            <a:chExt cx="1967949" cy="739838"/>
          </a:xfrm>
        </p:grpSpPr>
        <p:sp>
          <p:nvSpPr>
            <p:cNvPr id="44" name="TextBox 33"/>
            <p:cNvSpPr txBox="1"/>
            <p:nvPr/>
          </p:nvSpPr>
          <p:spPr>
            <a:xfrm>
              <a:off x="9933581" y="4182921"/>
              <a:ext cx="660758"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64"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sp>
        <p:nvSpPr>
          <p:cNvPr id="65" name="文本框 64"/>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extLst>
      <p:ext uri="{BB962C8B-B14F-4D97-AF65-F5344CB8AC3E}">
        <p14:creationId xmlns:p14="http://schemas.microsoft.com/office/powerpoint/2010/main" val="265572403"/>
      </p:ext>
    </p:extLst>
  </p:cSld>
  <p:clrMapOvr>
    <a:masterClrMapping/>
  </p:clrMapOvr>
  <mc:AlternateContent xmlns:mc="http://schemas.openxmlformats.org/markup-compatibility/2006" xmlns:p14="http://schemas.microsoft.com/office/powerpoint/2010/main">
    <mc:Choice Requires="p14">
      <p:transition spd="slow" p14:dur="2000" advTm="2000">
        <p14:ferris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500"/>
                                        <p:tgtEl>
                                          <p:spTgt spid="3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500"/>
                                        <p:tgtEl>
                                          <p:spTgt spid="35"/>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heel(1)">
                                      <p:cBhvr>
                                        <p:cTn id="37" dur="500"/>
                                        <p:tgtEl>
                                          <p:spTgt spid="36"/>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1"/>
          <a:stretch/>
        </p:blipFill>
        <p:spPr>
          <a:xfrm>
            <a:off x="604893" y="684487"/>
            <a:ext cx="5638889" cy="5415111"/>
          </a:xfrm>
          <a:prstGeom prst="rect">
            <a:avLst/>
          </a:prstGeom>
        </p:spPr>
      </p:pic>
      <p:sp>
        <p:nvSpPr>
          <p:cNvPr id="6" name="Rectangle 22"/>
          <p:cNvSpPr/>
          <p:nvPr/>
        </p:nvSpPr>
        <p:spPr>
          <a:xfrm>
            <a:off x="5158186" y="1396225"/>
            <a:ext cx="5805377" cy="875922"/>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矩形 12"/>
          <p:cNvSpPr/>
          <p:nvPr/>
        </p:nvSpPr>
        <p:spPr>
          <a:xfrm>
            <a:off x="6558078" y="2568571"/>
            <a:ext cx="4405485"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14" name="文本框 13"/>
          <p:cNvSpPr txBox="1"/>
          <p:nvPr/>
        </p:nvSpPr>
        <p:spPr>
          <a:xfrm>
            <a:off x="5452882" y="1572576"/>
            <a:ext cx="3743110" cy="523220"/>
          </a:xfrm>
          <a:prstGeom prst="rect">
            <a:avLst/>
          </a:prstGeom>
          <a:noFill/>
        </p:spPr>
        <p:txBody>
          <a:bodyPr wrap="square" rtlCol="0">
            <a:spAutoFit/>
          </a:bodyPr>
          <a:lstStyle/>
          <a:p>
            <a:pPr algn="ct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TEXT HERE</a:t>
            </a:r>
            <a:endParaRPr lang="zh-CN" altLang="en-US" sz="2800" b="1" dirty="0">
              <a:solidFill>
                <a:schemeClr val="bg1"/>
              </a:solidFill>
              <a:latin typeface="Open Sans" panose="020B0606030504020204" pitchFamily="34" charset="0"/>
              <a:cs typeface="Open Sans" panose="020B0606030504020204" pitchFamily="34" charset="0"/>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58078" y="4214256"/>
            <a:ext cx="4405485" cy="1885342"/>
          </a:xfrm>
          <a:prstGeom prst="rect">
            <a:avLst/>
          </a:prstGeom>
        </p:spPr>
      </p:pic>
    </p:spTree>
    <p:extLst>
      <p:ext uri="{BB962C8B-B14F-4D97-AF65-F5344CB8AC3E}">
        <p14:creationId xmlns:p14="http://schemas.microsoft.com/office/powerpoint/2010/main" val="1683891133"/>
      </p:ext>
    </p:extLst>
  </p:cSld>
  <p:clrMapOvr>
    <a:masterClrMapping/>
  </p:clrMapOvr>
  <p:transition spd="slow"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250"/>
                                        <p:tgtEl>
                                          <p:spTgt spid="14">
                                            <p:txEl>
                                              <p:pRg st="0" end="0"/>
                                            </p:txEl>
                                          </p:spTgt>
                                        </p:tgtEl>
                                      </p:cBhvr>
                                    </p:animEffect>
                                    <p:anim calcmode="lin" valueType="num">
                                      <p:cBhvr>
                                        <p:cTn id="12"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3"/>
          <p:cNvCxnSpPr/>
          <p:nvPr/>
        </p:nvCxnSpPr>
        <p:spPr>
          <a:xfrm>
            <a:off x="6092877" y="769075"/>
            <a:ext cx="0" cy="523941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098" y="762477"/>
            <a:ext cx="4239729" cy="423972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2987" y="762477"/>
            <a:ext cx="4239492" cy="4239492"/>
          </a:xfrm>
          <a:prstGeom prst="rect">
            <a:avLst/>
          </a:prstGeom>
        </p:spPr>
      </p:pic>
      <p:grpSp>
        <p:nvGrpSpPr>
          <p:cNvPr id="28" name="组合 27"/>
          <p:cNvGrpSpPr/>
          <p:nvPr/>
        </p:nvGrpSpPr>
        <p:grpSpPr>
          <a:xfrm>
            <a:off x="6652986" y="5289393"/>
            <a:ext cx="3362036" cy="719098"/>
            <a:chOff x="6652986" y="5289393"/>
            <a:chExt cx="3362036" cy="719098"/>
          </a:xfrm>
        </p:grpSpPr>
        <p:sp>
          <p:nvSpPr>
            <p:cNvPr id="20" name="Rectangle 70"/>
            <p:cNvSpPr>
              <a:spLocks noChangeArrowheads="1"/>
            </p:cNvSpPr>
            <p:nvPr/>
          </p:nvSpPr>
          <p:spPr bwMode="auto">
            <a:xfrm>
              <a:off x="6652986" y="5289393"/>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21" name="Rectangle 23"/>
            <p:cNvSpPr/>
            <p:nvPr/>
          </p:nvSpPr>
          <p:spPr>
            <a:xfrm>
              <a:off x="6652987"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27" name="组合 26"/>
          <p:cNvGrpSpPr/>
          <p:nvPr/>
        </p:nvGrpSpPr>
        <p:grpSpPr>
          <a:xfrm>
            <a:off x="1268182" y="5289393"/>
            <a:ext cx="3362036" cy="719098"/>
            <a:chOff x="1268182" y="5289393"/>
            <a:chExt cx="3362036" cy="719098"/>
          </a:xfrm>
        </p:grpSpPr>
        <p:sp>
          <p:nvSpPr>
            <p:cNvPr id="22" name="Rectangle 46"/>
            <p:cNvSpPr>
              <a:spLocks noChangeArrowheads="1"/>
            </p:cNvSpPr>
            <p:nvPr/>
          </p:nvSpPr>
          <p:spPr bwMode="auto">
            <a:xfrm>
              <a:off x="1268182" y="5289393"/>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23" name="Rectangle 47"/>
            <p:cNvSpPr/>
            <p:nvPr/>
          </p:nvSpPr>
          <p:spPr>
            <a:xfrm>
              <a:off x="1268183"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spTree>
    <p:extLst>
      <p:ext uri="{BB962C8B-B14F-4D97-AF65-F5344CB8AC3E}">
        <p14:creationId xmlns:p14="http://schemas.microsoft.com/office/powerpoint/2010/main" val="967549998"/>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a:spLocks/>
          </p:cNvSpPr>
          <p:nvPr/>
        </p:nvSpPr>
        <p:spPr>
          <a:xfrm>
            <a:off x="666470" y="4885828"/>
            <a:ext cx="3420287" cy="8844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2" name="TextBox 34"/>
          <p:cNvSpPr txBox="1"/>
          <p:nvPr/>
        </p:nvSpPr>
        <p:spPr>
          <a:xfrm>
            <a:off x="794925"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1</a:t>
            </a:r>
          </a:p>
        </p:txBody>
      </p:sp>
      <p:sp>
        <p:nvSpPr>
          <p:cNvPr id="33" name="Subtitle 2"/>
          <p:cNvSpPr txBox="1">
            <a:spLocks/>
          </p:cNvSpPr>
          <p:nvPr/>
        </p:nvSpPr>
        <p:spPr>
          <a:xfrm>
            <a:off x="4493627" y="4885828"/>
            <a:ext cx="3420287" cy="8844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4" name="TextBox 34"/>
          <p:cNvSpPr txBox="1"/>
          <p:nvPr/>
        </p:nvSpPr>
        <p:spPr>
          <a:xfrm>
            <a:off x="4622082"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2</a:t>
            </a:r>
          </a:p>
        </p:txBody>
      </p:sp>
      <p:sp>
        <p:nvSpPr>
          <p:cNvPr id="35" name="Subtitle 2"/>
          <p:cNvSpPr txBox="1">
            <a:spLocks/>
          </p:cNvSpPr>
          <p:nvPr/>
        </p:nvSpPr>
        <p:spPr>
          <a:xfrm>
            <a:off x="8449239" y="4885828"/>
            <a:ext cx="3420287" cy="8844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6" name="TextBox 34"/>
          <p:cNvSpPr txBox="1"/>
          <p:nvPr/>
        </p:nvSpPr>
        <p:spPr>
          <a:xfrm>
            <a:off x="8577694"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3</a:t>
            </a:r>
          </a:p>
        </p:txBody>
      </p:sp>
      <p:grpSp>
        <p:nvGrpSpPr>
          <p:cNvPr id="38" name="组合 37"/>
          <p:cNvGrpSpPr/>
          <p:nvPr/>
        </p:nvGrpSpPr>
        <p:grpSpPr>
          <a:xfrm>
            <a:off x="0" y="-37109"/>
            <a:ext cx="12192000" cy="6895110"/>
            <a:chOff x="0" y="-37109"/>
            <a:chExt cx="12192000" cy="689511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59446"/>
            <a:stretch/>
          </p:blipFill>
          <p:spPr>
            <a:xfrm>
              <a:off x="0" y="-37109"/>
              <a:ext cx="12192000" cy="6895109"/>
            </a:xfrm>
            <a:prstGeom prst="rect">
              <a:avLst/>
            </a:prstGeom>
          </p:spPr>
        </p:pic>
        <p:sp>
          <p:nvSpPr>
            <p:cNvPr id="37" name="矩形 36"/>
            <p:cNvSpPr/>
            <p:nvPr/>
          </p:nvSpPr>
          <p:spPr>
            <a:xfrm>
              <a:off x="0" y="6030687"/>
              <a:ext cx="12192000" cy="827314"/>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09268753"/>
      </p:ext>
    </p:extLst>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04</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extLst>
      <p:ext uri="{BB962C8B-B14F-4D97-AF65-F5344CB8AC3E}">
        <p14:creationId xmlns:p14="http://schemas.microsoft.com/office/powerpoint/2010/main" val="1577322809"/>
      </p:ext>
    </p:extLst>
  </p:cSld>
  <p:clrMapOvr>
    <a:masterClrMapping/>
  </p:clrMapOvr>
  <p:transition spd="med"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74310" y="394510"/>
            <a:ext cx="11718853" cy="4428066"/>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sp>
        <p:nvSpPr>
          <p:cNvPr id="367" name="矩形 366"/>
          <p:cNvSpPr/>
          <p:nvPr/>
        </p:nvSpPr>
        <p:spPr>
          <a:xfrm>
            <a:off x="826004" y="4746376"/>
            <a:ext cx="5981196"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68" name="文本框 367"/>
          <p:cNvSpPr txBox="1"/>
          <p:nvPr/>
        </p:nvSpPr>
        <p:spPr>
          <a:xfrm>
            <a:off x="826004" y="3580900"/>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21393732"/>
      </p:ext>
    </p:extLst>
  </p:cSld>
  <p:clrMapOvr>
    <a:masterClrMapping/>
  </p:clrMapOvr>
  <mc:AlternateContent xmlns:mc="http://schemas.openxmlformats.org/markup-compatibility/2006" xmlns:p14="http://schemas.microsoft.com/office/powerpoint/2010/main">
    <mc:Choice Requires="p14">
      <p:transition spd="slow" p14:dur="125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wipe(left)">
                                      <p:cBhvr>
                                        <p:cTn id="7" dur="500"/>
                                        <p:tgtEl>
                                          <p:spTgt spid="361"/>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368">
                                            <p:txEl>
                                              <p:pRg st="0" end="0"/>
                                            </p:txEl>
                                          </p:spTgt>
                                        </p:tgtEl>
                                        <p:attrNameLst>
                                          <p:attrName>style.visibility</p:attrName>
                                        </p:attrNameLst>
                                      </p:cBhvr>
                                      <p:to>
                                        <p:strVal val="visible"/>
                                      </p:to>
                                    </p:set>
                                    <p:animEffect transition="in" filter="fade">
                                      <p:cBhvr>
                                        <p:cTn id="11" dur="250"/>
                                        <p:tgtEl>
                                          <p:spTgt spid="368">
                                            <p:txEl>
                                              <p:pRg st="0" end="0"/>
                                            </p:txEl>
                                          </p:spTgt>
                                        </p:tgtEl>
                                      </p:cBhvr>
                                    </p:animEffect>
                                    <p:anim calcmode="lin" valueType="num">
                                      <p:cBhvr>
                                        <p:cTn id="12" dur="250" fill="hold"/>
                                        <p:tgtEl>
                                          <p:spTgt spid="368">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368">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050"/>
                            </p:stCondLst>
                            <p:childTnLst>
                              <p:par>
                                <p:cTn id="15" presetID="42" presetClass="entr" presetSubtype="0" fill="hold" grpId="0" nodeType="afterEffect">
                                  <p:stCondLst>
                                    <p:cond delay="0"/>
                                  </p:stCondLst>
                                  <p:childTnLst>
                                    <p:set>
                                      <p:cBhvr>
                                        <p:cTn id="16" dur="1" fill="hold">
                                          <p:stCondLst>
                                            <p:cond delay="0"/>
                                          </p:stCondLst>
                                        </p:cTn>
                                        <p:tgtEl>
                                          <p:spTgt spid="367"/>
                                        </p:tgtEl>
                                        <p:attrNameLst>
                                          <p:attrName>style.visibility</p:attrName>
                                        </p:attrNameLst>
                                      </p:cBhvr>
                                      <p:to>
                                        <p:strVal val="visible"/>
                                      </p:to>
                                    </p:set>
                                    <p:animEffect transition="in" filter="fade">
                                      <p:cBhvr>
                                        <p:cTn id="17" dur="500"/>
                                        <p:tgtEl>
                                          <p:spTgt spid="367"/>
                                        </p:tgtEl>
                                      </p:cBhvr>
                                    </p:animEffect>
                                    <p:anim calcmode="lin" valueType="num">
                                      <p:cBhvr>
                                        <p:cTn id="18" dur="500" fill="hold"/>
                                        <p:tgtEl>
                                          <p:spTgt spid="367"/>
                                        </p:tgtEl>
                                        <p:attrNameLst>
                                          <p:attrName>ppt_x</p:attrName>
                                        </p:attrNameLst>
                                      </p:cBhvr>
                                      <p:tavLst>
                                        <p:tav tm="0">
                                          <p:val>
                                            <p:strVal val="#ppt_x"/>
                                          </p:val>
                                        </p:tav>
                                        <p:tav tm="100000">
                                          <p:val>
                                            <p:strVal val="#ppt_x"/>
                                          </p:val>
                                        </p:tav>
                                      </p:tavLst>
                                    </p:anim>
                                    <p:anim calcmode="lin" valueType="num">
                                      <p:cBhvr>
                                        <p:cTn id="19" dur="500" fill="hold"/>
                                        <p:tgtEl>
                                          <p:spTgt spid="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36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2525"/>
          <p:cNvSpPr/>
          <p:nvPr/>
        </p:nvSpPr>
        <p:spPr>
          <a:xfrm>
            <a:off x="2553942" y="270654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3" name="Shape 2547"/>
          <p:cNvSpPr/>
          <p:nvPr/>
        </p:nvSpPr>
        <p:spPr>
          <a:xfrm>
            <a:off x="9136866" y="269765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587"/>
          <p:cNvSpPr/>
          <p:nvPr/>
        </p:nvSpPr>
        <p:spPr>
          <a:xfrm>
            <a:off x="5845404" y="269765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矩形 24"/>
          <p:cNvSpPr/>
          <p:nvPr/>
        </p:nvSpPr>
        <p:spPr>
          <a:xfrm>
            <a:off x="4729296"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37834" y="2255131"/>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020758"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535885" y="3713463"/>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Rectangle 23"/>
          <p:cNvSpPr/>
          <p:nvPr/>
        </p:nvSpPr>
        <p:spPr>
          <a:xfrm>
            <a:off x="1620825" y="4094293"/>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0" name="文本框 29"/>
          <p:cNvSpPr txBox="1"/>
          <p:nvPr/>
        </p:nvSpPr>
        <p:spPr>
          <a:xfrm>
            <a:off x="4828111" y="371346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23"/>
          <p:cNvSpPr/>
          <p:nvPr/>
        </p:nvSpPr>
        <p:spPr>
          <a:xfrm>
            <a:off x="4913051" y="409429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2" name="文本框 31"/>
          <p:cNvSpPr txBox="1"/>
          <p:nvPr/>
        </p:nvSpPr>
        <p:spPr>
          <a:xfrm>
            <a:off x="8094890" y="370457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Rectangle 23"/>
          <p:cNvSpPr/>
          <p:nvPr/>
        </p:nvSpPr>
        <p:spPr>
          <a:xfrm>
            <a:off x="8179830" y="408540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4" name="文本框 33"/>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extLst>
      <p:ext uri="{BB962C8B-B14F-4D97-AF65-F5344CB8AC3E}">
        <p14:creationId xmlns:p14="http://schemas.microsoft.com/office/powerpoint/2010/main" val="3381431453"/>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fade">
                                      <p:cBhvr>
                                        <p:cTn id="17" dur="250"/>
                                        <p:tgtEl>
                                          <p:spTgt spid="28">
                                            <p:txEl>
                                              <p:pRg st="0" end="0"/>
                                            </p:txEl>
                                          </p:spTgt>
                                        </p:tgtEl>
                                      </p:cBhvr>
                                    </p:animEffect>
                                    <p:anim calcmode="lin" valueType="num">
                                      <p:cBhvr>
                                        <p:cTn id="1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55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50"/>
                            </p:stCondLst>
                            <p:childTnLst>
                              <p:par>
                                <p:cTn id="27" presetID="6"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ircle(in)">
                                      <p:cBhvr>
                                        <p:cTn id="29" dur="500"/>
                                        <p:tgtEl>
                                          <p:spTgt spid="25"/>
                                        </p:tgtEl>
                                      </p:cBhvr>
                                    </p:animEffect>
                                  </p:childTnLst>
                                </p:cTn>
                              </p:par>
                            </p:childTnLst>
                          </p:cTn>
                        </p:par>
                        <p:par>
                          <p:cTn id="30" fill="hold">
                            <p:stCondLst>
                              <p:cond delay="255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50"/>
                            </p:stCondLst>
                            <p:childTnLst>
                              <p:par>
                                <p:cTn id="37" presetID="47" presetClass="entr" presetSubtype="0" fill="hold" grpId="0" nodeType="afterEffect">
                                  <p:stCondLst>
                                    <p:cond delay="0"/>
                                  </p:stCondLst>
                                  <p:iterate type="lt">
                                    <p:tmPct val="10000"/>
                                  </p:iterate>
                                  <p:childTnLst>
                                    <p:set>
                                      <p:cBhvr>
                                        <p:cTn id="38" dur="1" fill="hold">
                                          <p:stCondLst>
                                            <p:cond delay="0"/>
                                          </p:stCondLst>
                                        </p:cTn>
                                        <p:tgtEl>
                                          <p:spTgt spid="30">
                                            <p:txEl>
                                              <p:pRg st="0" end="0"/>
                                            </p:txEl>
                                          </p:spTgt>
                                        </p:tgtEl>
                                        <p:attrNameLst>
                                          <p:attrName>style.visibility</p:attrName>
                                        </p:attrNameLst>
                                      </p:cBhvr>
                                      <p:to>
                                        <p:strVal val="visible"/>
                                      </p:to>
                                    </p:set>
                                    <p:animEffect transition="in" filter="fade">
                                      <p:cBhvr>
                                        <p:cTn id="39" dur="250"/>
                                        <p:tgtEl>
                                          <p:spTgt spid="30">
                                            <p:txEl>
                                              <p:pRg st="0" end="0"/>
                                            </p:txEl>
                                          </p:spTgt>
                                        </p:tgtEl>
                                      </p:cBhvr>
                                    </p:animEffect>
                                    <p:anim calcmode="lin" valueType="num">
                                      <p:cBhvr>
                                        <p:cTn id="40" dur="25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1" dur="25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3600"/>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4100"/>
                            </p:stCondLst>
                            <p:childTnLst>
                              <p:par>
                                <p:cTn id="49" presetID="6"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circle(in)">
                                      <p:cBhvr>
                                        <p:cTn id="51" dur="500"/>
                                        <p:tgtEl>
                                          <p:spTgt spid="27"/>
                                        </p:tgtEl>
                                      </p:cBhvr>
                                    </p:animEffect>
                                  </p:childTnLst>
                                </p:cTn>
                              </p:par>
                            </p:childTnLst>
                          </p:cTn>
                        </p:par>
                        <p:par>
                          <p:cTn id="52" fill="hold">
                            <p:stCondLst>
                              <p:cond delay="46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5100"/>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32">
                                            <p:txEl>
                                              <p:pRg st="0" end="0"/>
                                            </p:txEl>
                                          </p:spTgt>
                                        </p:tgtEl>
                                        <p:attrNameLst>
                                          <p:attrName>style.visibility</p:attrName>
                                        </p:attrNameLst>
                                      </p:cBhvr>
                                      <p:to>
                                        <p:strVal val="visible"/>
                                      </p:to>
                                    </p:set>
                                    <p:animEffect transition="in" filter="fade">
                                      <p:cBhvr>
                                        <p:cTn id="61" dur="250"/>
                                        <p:tgtEl>
                                          <p:spTgt spid="32">
                                            <p:txEl>
                                              <p:pRg st="0" end="0"/>
                                            </p:txEl>
                                          </p:spTgt>
                                        </p:tgtEl>
                                      </p:cBhvr>
                                    </p:animEffect>
                                    <p:anim calcmode="lin" valueType="num">
                                      <p:cBhvr>
                                        <p:cTn id="62" dur="25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63" dur="25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5650"/>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build="p"/>
      <p:bldP spid="29" grpId="0"/>
      <p:bldP spid="30" grpId="0" build="p"/>
      <p:bldP spid="31" grpId="0"/>
      <p:bldP spid="32" grpId="0" build="p"/>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7018638" y="4341341"/>
            <a:ext cx="5173362" cy="2516659"/>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18638" y="-1"/>
            <a:ext cx="5173362" cy="4341341"/>
          </a:xfrm>
          <a:prstGeom prst="rect">
            <a:avLst/>
          </a:prstGeom>
        </p:spPr>
      </p:pic>
      <p:sp>
        <p:nvSpPr>
          <p:cNvPr id="7" name="Oval 83"/>
          <p:cNvSpPr/>
          <p:nvPr/>
        </p:nvSpPr>
        <p:spPr>
          <a:xfrm>
            <a:off x="8105854" y="4912434"/>
            <a:ext cx="622786" cy="621598"/>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8" name="Oval 86"/>
          <p:cNvSpPr/>
          <p:nvPr/>
        </p:nvSpPr>
        <p:spPr>
          <a:xfrm flipH="1">
            <a:off x="10368932" y="4915011"/>
            <a:ext cx="622786" cy="62278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9" name="Freeform 5"/>
          <p:cNvSpPr>
            <a:spLocks noEditPoints="1"/>
          </p:cNvSpPr>
          <p:nvPr/>
        </p:nvSpPr>
        <p:spPr bwMode="auto">
          <a:xfrm>
            <a:off x="10503179" y="5040161"/>
            <a:ext cx="372485" cy="37248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1">
              <a:lumMod val="85000"/>
              <a:lumOff val="15000"/>
            </a:schemeClr>
          </a:solidFill>
          <a:ln>
            <a:noFill/>
          </a:ln>
        </p:spPr>
        <p:txBody>
          <a:bodyPr/>
          <a:lstStyle/>
          <a:p>
            <a:endParaRPr lang="zh-CN" altLang="en-US"/>
          </a:p>
        </p:txBody>
      </p:sp>
      <p:sp>
        <p:nvSpPr>
          <p:cNvPr id="10" name="Freeform 60"/>
          <p:cNvSpPr>
            <a:spLocks noEditPoints="1"/>
          </p:cNvSpPr>
          <p:nvPr/>
        </p:nvSpPr>
        <p:spPr bwMode="auto">
          <a:xfrm>
            <a:off x="8243830" y="5038206"/>
            <a:ext cx="349789" cy="349789"/>
          </a:xfrm>
          <a:custGeom>
            <a:avLst/>
            <a:gdLst>
              <a:gd name="T0" fmla="*/ 2147483647 w 1152"/>
              <a:gd name="T1" fmla="*/ 2147483647 h 1153"/>
              <a:gd name="T2" fmla="*/ 2147483647 w 1152"/>
              <a:gd name="T3" fmla="*/ 2147483647 h 1153"/>
              <a:gd name="T4" fmla="*/ 2147483647 w 1152"/>
              <a:gd name="T5" fmla="*/ 2147483647 h 1153"/>
              <a:gd name="T6" fmla="*/ 2147483647 w 1152"/>
              <a:gd name="T7" fmla="*/ 2147483647 h 1153"/>
              <a:gd name="T8" fmla="*/ 2147483647 w 1152"/>
              <a:gd name="T9" fmla="*/ 2147483647 h 1153"/>
              <a:gd name="T10" fmla="*/ 2147483647 w 1152"/>
              <a:gd name="T11" fmla="*/ 2147483647 h 1153"/>
              <a:gd name="T12" fmla="*/ 2147483647 w 1152"/>
              <a:gd name="T13" fmla="*/ 2147483647 h 1153"/>
              <a:gd name="T14" fmla="*/ 2147483647 w 1152"/>
              <a:gd name="T15" fmla="*/ 2147483647 h 1153"/>
              <a:gd name="T16" fmla="*/ 2147483647 w 1152"/>
              <a:gd name="T17" fmla="*/ 2147483647 h 1153"/>
              <a:gd name="T18" fmla="*/ 2147483647 w 1152"/>
              <a:gd name="T19" fmla="*/ 2147483647 h 1153"/>
              <a:gd name="T20" fmla="*/ 2147483647 w 1152"/>
              <a:gd name="T21" fmla="*/ 2147483647 h 1153"/>
              <a:gd name="T22" fmla="*/ 2147483647 w 1152"/>
              <a:gd name="T23" fmla="*/ 2147483647 h 1153"/>
              <a:gd name="T24" fmla="*/ 2147483647 w 1152"/>
              <a:gd name="T25" fmla="*/ 2147483647 h 1153"/>
              <a:gd name="T26" fmla="*/ 2147483647 w 1152"/>
              <a:gd name="T27" fmla="*/ 2147483647 h 1153"/>
              <a:gd name="T28" fmla="*/ 2147483647 w 1152"/>
              <a:gd name="T29" fmla="*/ 2147483647 h 1153"/>
              <a:gd name="T30" fmla="*/ 2147483647 w 1152"/>
              <a:gd name="T31" fmla="*/ 2147483647 h 1153"/>
              <a:gd name="T32" fmla="*/ 0 w 1152"/>
              <a:gd name="T33" fmla="*/ 2147483647 h 1153"/>
              <a:gd name="T34" fmla="*/ 0 w 1152"/>
              <a:gd name="T35" fmla="*/ 2147483647 h 1153"/>
              <a:gd name="T36" fmla="*/ 2147483647 w 1152"/>
              <a:gd name="T37" fmla="*/ 2147483647 h 1153"/>
              <a:gd name="T38" fmla="*/ 2147483647 w 1152"/>
              <a:gd name="T39" fmla="*/ 2147483647 h 1153"/>
              <a:gd name="T40" fmla="*/ 2147483647 w 1152"/>
              <a:gd name="T41" fmla="*/ 2147483647 h 1153"/>
              <a:gd name="T42" fmla="*/ 2147483647 w 1152"/>
              <a:gd name="T43" fmla="*/ 2147483647 h 1153"/>
              <a:gd name="T44" fmla="*/ 2147483647 w 1152"/>
              <a:gd name="T45" fmla="*/ 2147483647 h 1153"/>
              <a:gd name="T46" fmla="*/ 2147483647 w 1152"/>
              <a:gd name="T47" fmla="*/ 2147483647 h 1153"/>
              <a:gd name="T48" fmla="*/ 2147483647 w 1152"/>
              <a:gd name="T49" fmla="*/ 2147483647 h 1153"/>
              <a:gd name="T50" fmla="*/ 2147483647 w 1152"/>
              <a:gd name="T51" fmla="*/ 2147483647 h 1153"/>
              <a:gd name="T52" fmla="*/ 2147483647 w 1152"/>
              <a:gd name="T53" fmla="*/ 2147483647 h 1153"/>
              <a:gd name="T54" fmla="*/ 2147483647 w 1152"/>
              <a:gd name="T55" fmla="*/ 2147483647 h 1153"/>
              <a:gd name="T56" fmla="*/ 2147483647 w 1152"/>
              <a:gd name="T57" fmla="*/ 2147483647 h 1153"/>
              <a:gd name="T58" fmla="*/ 2147483647 w 1152"/>
              <a:gd name="T59" fmla="*/ 2147483647 h 1153"/>
              <a:gd name="T60" fmla="*/ 2147483647 w 1152"/>
              <a:gd name="T61" fmla="*/ 2147483647 h 1153"/>
              <a:gd name="T62" fmla="*/ 2147483647 w 1152"/>
              <a:gd name="T63" fmla="*/ 2147483647 h 1153"/>
              <a:gd name="T64" fmla="*/ 2147483647 w 1152"/>
              <a:gd name="T65" fmla="*/ 2147483647 h 1153"/>
              <a:gd name="T66" fmla="*/ 2147483647 w 1152"/>
              <a:gd name="T67" fmla="*/ 2147483647 h 1153"/>
              <a:gd name="T68" fmla="*/ 2147483647 w 1152"/>
              <a:gd name="T69" fmla="*/ 2147483647 h 1153"/>
              <a:gd name="T70" fmla="*/ 2147483647 w 1152"/>
              <a:gd name="T71" fmla="*/ 2147483647 h 1153"/>
              <a:gd name="T72" fmla="*/ 2147483647 w 1152"/>
              <a:gd name="T73" fmla="*/ 2147483647 h 1153"/>
              <a:gd name="T74" fmla="*/ 2147483647 w 1152"/>
              <a:gd name="T75" fmla="*/ 2147483647 h 1153"/>
              <a:gd name="T76" fmla="*/ 2147483647 w 1152"/>
              <a:gd name="T77" fmla="*/ 2147483647 h 1153"/>
              <a:gd name="T78" fmla="*/ 2147483647 w 1152"/>
              <a:gd name="T79" fmla="*/ 2147483647 h 1153"/>
              <a:gd name="T80" fmla="*/ 2147483647 w 1152"/>
              <a:gd name="T81" fmla="*/ 2147483647 h 1153"/>
              <a:gd name="T82" fmla="*/ 2147483647 w 1152"/>
              <a:gd name="T83" fmla="*/ 2147483647 h 11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2"/>
              <a:gd name="T127" fmla="*/ 0 h 1153"/>
              <a:gd name="T128" fmla="*/ 1152 w 1152"/>
              <a:gd name="T129" fmla="*/ 1153 h 115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tx1">
              <a:lumMod val="85000"/>
              <a:lumOff val="15000"/>
            </a:schemeClr>
          </a:solidFill>
          <a:ln>
            <a:noFill/>
          </a:ln>
        </p:spPr>
        <p:txBody>
          <a:bodyPr/>
          <a:lstStyle/>
          <a:p>
            <a:endParaRPr lang="zh-CN" altLang="en-US"/>
          </a:p>
        </p:txBody>
      </p:sp>
      <p:sp>
        <p:nvSpPr>
          <p:cNvPr id="11" name="矩形 10"/>
          <p:cNvSpPr/>
          <p:nvPr/>
        </p:nvSpPr>
        <p:spPr>
          <a:xfrm>
            <a:off x="7307844" y="5775745"/>
            <a:ext cx="221880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
        <p:nvSpPr>
          <p:cNvPr id="12" name="矩形 11"/>
          <p:cNvSpPr/>
          <p:nvPr/>
        </p:nvSpPr>
        <p:spPr>
          <a:xfrm>
            <a:off x="9621232" y="5777700"/>
            <a:ext cx="211818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grpSp>
        <p:nvGrpSpPr>
          <p:cNvPr id="13" name="Group 107"/>
          <p:cNvGrpSpPr/>
          <p:nvPr/>
        </p:nvGrpSpPr>
        <p:grpSpPr>
          <a:xfrm>
            <a:off x="426708" y="4487094"/>
            <a:ext cx="5771784" cy="2225153"/>
            <a:chOff x="4500562" y="1643056"/>
            <a:chExt cx="4196201" cy="1338192"/>
          </a:xfrm>
        </p:grpSpPr>
        <p:sp>
          <p:nvSpPr>
            <p:cNvPr id="14" name="Rectangle 14"/>
            <p:cNvSpPr/>
            <p:nvPr/>
          </p:nvSpPr>
          <p:spPr>
            <a:xfrm>
              <a:off x="4500562" y="1643056"/>
              <a:ext cx="1298412" cy="185095"/>
            </a:xfrm>
            <a:prstGeom prst="rect">
              <a:avLst/>
            </a:prstGeom>
          </p:spPr>
          <p:txBody>
            <a:bodyPr wrap="none">
              <a:spAutoFit/>
            </a:bodyPr>
            <a:lstStyle/>
            <a:p>
              <a:r>
                <a:rPr lang="en-US" sz="1400" dirty="0">
                  <a:solidFill>
                    <a:schemeClr val="tx1">
                      <a:lumMod val="85000"/>
                      <a:lumOff val="15000"/>
                    </a:schemeClr>
                  </a:solidFill>
                  <a:latin typeface="Open Sans" pitchFamily="34" charset="0"/>
                  <a:ea typeface="Open Sans" pitchFamily="34" charset="0"/>
                  <a:cs typeface="Open Sans" pitchFamily="34" charset="0"/>
                </a:rPr>
                <a:t>Teamwork Strategy</a:t>
              </a:r>
            </a:p>
          </p:txBody>
        </p:sp>
        <p:sp>
          <p:nvSpPr>
            <p:cNvPr id="15" name="Rectangle 15"/>
            <p:cNvSpPr/>
            <p:nvPr/>
          </p:nvSpPr>
          <p:spPr>
            <a:xfrm>
              <a:off x="4500562" y="2000246"/>
              <a:ext cx="4196201" cy="981002"/>
            </a:xfrm>
            <a:prstGeom prst="rect">
              <a:avLst/>
            </a:prstGeom>
          </p:spPr>
          <p:txBody>
            <a:bodyPr wrap="square">
              <a:spAutoFit/>
            </a:bodyPr>
            <a:lstStyle/>
            <a:p>
              <a:r>
                <a:rPr lang="ms-MY" altLang="zh-CN" sz="1000" dirty="0">
                  <a:solidFill>
                    <a:schemeClr val="bg1">
                      <a:lumMod val="65000"/>
                    </a:schemeClr>
                  </a:solidFill>
                  <a:ea typeface="Open Sans Light" pitchFamily="34" charset="0"/>
                  <a:cs typeface="Open Sans Light" pitchFamily="34" charset="0"/>
                </a:rPr>
                <a:t>Lorem ipsum dolor sit amet, </a:t>
              </a:r>
              <a:r>
                <a:rPr lang="ms-MY" altLang="zh-CN" sz="1000" b="1" dirty="0">
                  <a:solidFill>
                    <a:schemeClr val="bg1">
                      <a:lumMod val="65000"/>
                    </a:schemeClr>
                  </a:solidFill>
                  <a:ea typeface="Open Sans Light" pitchFamily="34" charset="0"/>
                  <a:cs typeface="Open Sans Light" pitchFamily="34" charset="0"/>
                </a:rPr>
                <a:t>consectetur adipiscing elit.</a:t>
              </a:r>
              <a:endParaRPr lang="ms-MY" sz="1000" b="1" dirty="0">
                <a:solidFill>
                  <a:schemeClr val="bg1">
                    <a:lumMod val="65000"/>
                  </a:schemeClr>
                </a:solidFill>
                <a:latin typeface="+mj-lt"/>
                <a:ea typeface="Open Sans Light" pitchFamily="34" charset="0"/>
                <a:cs typeface="Open Sans Light" pitchFamily="34" charset="0"/>
              </a:endParaRPr>
            </a:p>
            <a:p>
              <a:endParaRPr lang="ms-MY" sz="1000" b="1" dirty="0">
                <a:solidFill>
                  <a:schemeClr val="bg1">
                    <a:lumMod val="65000"/>
                  </a:schemeClr>
                </a:solidFill>
                <a:latin typeface="+mj-lt"/>
                <a:ea typeface="Open Sans Light" pitchFamily="34" charset="0"/>
                <a:cs typeface="Open Sans Light" pitchFamily="34" charset="0"/>
              </a:endParaRPr>
            </a:p>
            <a:p>
              <a:r>
                <a:rPr lang="ms-MY" sz="1000" dirty="0">
                  <a:solidFill>
                    <a:schemeClr val="bg1">
                      <a:lumMod val="65000"/>
                    </a:schemeClr>
                  </a:solidFill>
                  <a:latin typeface="+mj-lt"/>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bg1">
                    <a:lumMod val="65000"/>
                  </a:schemeClr>
                </a:solidFill>
                <a:latin typeface="+mj-lt"/>
                <a:ea typeface="Open Sans Light" pitchFamily="34" charset="0"/>
                <a:cs typeface="Open Sans Light" pitchFamily="34" charset="0"/>
              </a:endParaRPr>
            </a:p>
            <a:p>
              <a:r>
                <a:rPr lang="ms-MY" altLang="zh-CN" sz="1000" dirty="0">
                  <a:solidFill>
                    <a:schemeClr val="bg1">
                      <a:lumMod val="65000"/>
                    </a:schemeClr>
                  </a:solidFill>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bg1">
                    <a:lumMod val="65000"/>
                  </a:schemeClr>
                </a:solidFill>
                <a:latin typeface="+mj-lt"/>
                <a:ea typeface="Open Sans Light" pitchFamily="34" charset="0"/>
                <a:cs typeface="Open Sans Light" pitchFamily="34" charset="0"/>
              </a:endParaRPr>
            </a:p>
          </p:txBody>
        </p:sp>
      </p:grpSp>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1"/>
            <a:ext cx="7018638" cy="4341342"/>
          </a:xfrm>
          <a:prstGeom prst="rect">
            <a:avLst/>
          </a:prstGeom>
        </p:spPr>
      </p:pic>
    </p:spTree>
    <p:extLst>
      <p:ext uri="{BB962C8B-B14F-4D97-AF65-F5344CB8AC3E}">
        <p14:creationId xmlns:p14="http://schemas.microsoft.com/office/powerpoint/2010/main" val="1433156361"/>
      </p:ext>
    </p:ext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979055" y="-64655"/>
            <a:ext cx="7001164" cy="7001164"/>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5624" y="275753"/>
            <a:ext cx="5846619" cy="77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0" y="0"/>
            <a:ext cx="6858000" cy="6858000"/>
          </a:xfrm>
          <a:prstGeom prst="rtTriangl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70"/>
          <p:cNvSpPr>
            <a:spLocks noChangeArrowheads="1"/>
          </p:cNvSpPr>
          <p:nvPr/>
        </p:nvSpPr>
        <p:spPr bwMode="auto">
          <a:xfrm>
            <a:off x="1230829" y="323487"/>
            <a:ext cx="3008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3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CONTENTS</a:t>
            </a:r>
          </a:p>
        </p:txBody>
      </p:sp>
      <p:sp>
        <p:nvSpPr>
          <p:cNvPr id="20" name="Rectangle 70"/>
          <p:cNvSpPr>
            <a:spLocks noChangeArrowheads="1"/>
          </p:cNvSpPr>
          <p:nvPr/>
        </p:nvSpPr>
        <p:spPr bwMode="auto">
          <a:xfrm>
            <a:off x="4008652" y="184952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01</a:t>
            </a:r>
          </a:p>
        </p:txBody>
      </p:sp>
      <p:sp>
        <p:nvSpPr>
          <p:cNvPr id="21" name="Rectangle 23"/>
          <p:cNvSpPr/>
          <p:nvPr/>
        </p:nvSpPr>
        <p:spPr>
          <a:xfrm>
            <a:off x="4008654" y="2237002"/>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24" name="Rectangle 44"/>
          <p:cNvSpPr>
            <a:spLocks noChangeArrowheads="1"/>
          </p:cNvSpPr>
          <p:nvPr/>
        </p:nvSpPr>
        <p:spPr bwMode="auto">
          <a:xfrm>
            <a:off x="4945668" y="2976963"/>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02</a:t>
            </a:r>
          </a:p>
        </p:txBody>
      </p:sp>
      <p:sp>
        <p:nvSpPr>
          <p:cNvPr id="25" name="Rectangle 45"/>
          <p:cNvSpPr/>
          <p:nvPr/>
        </p:nvSpPr>
        <p:spPr>
          <a:xfrm>
            <a:off x="4945670" y="337039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28" name="Rectangle 44"/>
          <p:cNvSpPr>
            <a:spLocks noChangeArrowheads="1"/>
          </p:cNvSpPr>
          <p:nvPr/>
        </p:nvSpPr>
        <p:spPr bwMode="auto">
          <a:xfrm>
            <a:off x="6156035" y="402764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03</a:t>
            </a:r>
          </a:p>
        </p:txBody>
      </p:sp>
      <p:sp>
        <p:nvSpPr>
          <p:cNvPr id="29" name="Rectangle 45"/>
          <p:cNvSpPr/>
          <p:nvPr/>
        </p:nvSpPr>
        <p:spPr>
          <a:xfrm>
            <a:off x="6156037" y="442107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39" name="Rectangle 44"/>
          <p:cNvSpPr>
            <a:spLocks noChangeArrowheads="1"/>
          </p:cNvSpPr>
          <p:nvPr/>
        </p:nvSpPr>
        <p:spPr bwMode="auto">
          <a:xfrm>
            <a:off x="7242630" y="518735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04</a:t>
            </a:r>
          </a:p>
        </p:txBody>
      </p:sp>
      <p:sp>
        <p:nvSpPr>
          <p:cNvPr id="40" name="Rectangle 45"/>
          <p:cNvSpPr/>
          <p:nvPr/>
        </p:nvSpPr>
        <p:spPr>
          <a:xfrm>
            <a:off x="7242632" y="558078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grpSp>
        <p:nvGrpSpPr>
          <p:cNvPr id="2" name="组合 1"/>
          <p:cNvGrpSpPr/>
          <p:nvPr/>
        </p:nvGrpSpPr>
        <p:grpSpPr>
          <a:xfrm>
            <a:off x="3013962" y="1867843"/>
            <a:ext cx="789978" cy="842361"/>
            <a:chOff x="3013962" y="1867843"/>
            <a:chExt cx="789978" cy="842361"/>
          </a:xfrm>
        </p:grpSpPr>
        <p:sp>
          <p:nvSpPr>
            <p:cNvPr id="43" name="椭圆 42"/>
            <p:cNvSpPr/>
            <p:nvPr/>
          </p:nvSpPr>
          <p:spPr>
            <a:xfrm>
              <a:off x="3013962" y="1867843"/>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22"/>
            <p:cNvSpPr>
              <a:spLocks noChangeArrowheads="1"/>
            </p:cNvSpPr>
            <p:nvPr/>
          </p:nvSpPr>
          <p:spPr bwMode="auto">
            <a:xfrm>
              <a:off x="3145254" y="1879207"/>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zh-CN" sz="4800" noProof="1">
                  <a:solidFill>
                    <a:schemeClr val="tx1">
                      <a:lumMod val="85000"/>
                      <a:lumOff val="15000"/>
                    </a:schemeClr>
                  </a:solidFill>
                  <a:latin typeface="Open Sans" panose="020B0606030504020204" pitchFamily="34" charset="0"/>
                  <a:cs typeface="Open Sans" panose="020B0606030504020204" pitchFamily="34" charset="0"/>
                </a:rPr>
                <a:t>1</a:t>
              </a:r>
            </a:p>
          </p:txBody>
        </p:sp>
      </p:grpSp>
      <p:grpSp>
        <p:nvGrpSpPr>
          <p:cNvPr id="3" name="组合 2"/>
          <p:cNvGrpSpPr/>
          <p:nvPr/>
        </p:nvGrpSpPr>
        <p:grpSpPr>
          <a:xfrm>
            <a:off x="4024398" y="2984665"/>
            <a:ext cx="789978" cy="842361"/>
            <a:chOff x="4024398" y="2984665"/>
            <a:chExt cx="789978" cy="842361"/>
          </a:xfrm>
        </p:grpSpPr>
        <p:sp>
          <p:nvSpPr>
            <p:cNvPr id="44" name="椭圆 43"/>
            <p:cNvSpPr/>
            <p:nvPr/>
          </p:nvSpPr>
          <p:spPr>
            <a:xfrm>
              <a:off x="4024398" y="2984665"/>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22"/>
            <p:cNvSpPr>
              <a:spLocks noChangeArrowheads="1"/>
            </p:cNvSpPr>
            <p:nvPr/>
          </p:nvSpPr>
          <p:spPr bwMode="auto">
            <a:xfrm>
              <a:off x="4155690" y="2996029"/>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2</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4" name="组合 3"/>
          <p:cNvGrpSpPr/>
          <p:nvPr/>
        </p:nvGrpSpPr>
        <p:grpSpPr>
          <a:xfrm>
            <a:off x="5097788" y="4103074"/>
            <a:ext cx="789978" cy="842361"/>
            <a:chOff x="5097788" y="4103074"/>
            <a:chExt cx="789978" cy="842361"/>
          </a:xfrm>
        </p:grpSpPr>
        <p:sp>
          <p:nvSpPr>
            <p:cNvPr id="46" name="椭圆 45"/>
            <p:cNvSpPr/>
            <p:nvPr/>
          </p:nvSpPr>
          <p:spPr>
            <a:xfrm>
              <a:off x="5097788" y="4103074"/>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22"/>
            <p:cNvSpPr>
              <a:spLocks noChangeArrowheads="1"/>
            </p:cNvSpPr>
            <p:nvPr/>
          </p:nvSpPr>
          <p:spPr bwMode="auto">
            <a:xfrm>
              <a:off x="5229080" y="4114438"/>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3</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6" name="组合 5"/>
          <p:cNvGrpSpPr/>
          <p:nvPr/>
        </p:nvGrpSpPr>
        <p:grpSpPr>
          <a:xfrm>
            <a:off x="6253666" y="5190920"/>
            <a:ext cx="789978" cy="842361"/>
            <a:chOff x="6253666" y="5190920"/>
            <a:chExt cx="789978" cy="842361"/>
          </a:xfrm>
        </p:grpSpPr>
        <p:sp>
          <p:nvSpPr>
            <p:cNvPr id="48" name="椭圆 47"/>
            <p:cNvSpPr/>
            <p:nvPr/>
          </p:nvSpPr>
          <p:spPr>
            <a:xfrm>
              <a:off x="6253666" y="5190920"/>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22"/>
            <p:cNvSpPr>
              <a:spLocks noChangeArrowheads="1"/>
            </p:cNvSpPr>
            <p:nvPr/>
          </p:nvSpPr>
          <p:spPr bwMode="auto">
            <a:xfrm>
              <a:off x="6384958" y="5202284"/>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4</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212994"/>
      </p:ext>
    </p:extLst>
  </p:cSld>
  <p:clrMapOvr>
    <a:masterClrMapping/>
  </p:clrMapOvr>
  <mc:AlternateContent xmlns:mc="http://schemas.openxmlformats.org/markup-compatibility/2006" xmlns:p14="http://schemas.microsoft.com/office/powerpoint/2010/main">
    <mc:Choice Requires="p14">
      <p:transition spd="slow" p14:dur="125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iterate type="lt">
                                    <p:tmPct val="10000"/>
                                  </p:iterate>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250"/>
                                        <p:tgtEl>
                                          <p:spTgt spid="11">
                                            <p:txEl>
                                              <p:pRg st="0" end="0"/>
                                            </p:txEl>
                                          </p:spTgt>
                                        </p:tgtEl>
                                      </p:cBhvr>
                                    </p:animEffect>
                                    <p:anim calcmode="lin" valueType="num">
                                      <p:cBhvr>
                                        <p:cTn id="16"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7"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425"/>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925"/>
                            </p:stCondLst>
                            <p:childTnLst>
                              <p:par>
                                <p:cTn id="25" presetID="47" presetClass="entr" presetSubtype="0" fill="hold" grpId="0" nodeType="afterEffect">
                                  <p:stCondLst>
                                    <p:cond delay="0"/>
                                  </p:stCondLst>
                                  <p:iterate type="lt">
                                    <p:tmPct val="10000"/>
                                  </p:iterate>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250"/>
                                        <p:tgtEl>
                                          <p:spTgt spid="20">
                                            <p:txEl>
                                              <p:pRg st="0" end="0"/>
                                            </p:txEl>
                                          </p:spTgt>
                                        </p:tgtEl>
                                      </p:cBhvr>
                                    </p:animEffect>
                                    <p:anim calcmode="lin" valueType="num">
                                      <p:cBhvr>
                                        <p:cTn id="28" dur="25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9" dur="25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30" fill="hold">
                            <p:stCondLst>
                              <p:cond delay="23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28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300"/>
                            </p:stCondLst>
                            <p:childTnLst>
                              <p:par>
                                <p:cTn id="41" presetID="47" presetClass="entr" presetSubtype="0" fill="hold" grpId="0" nodeType="afterEffect">
                                  <p:stCondLst>
                                    <p:cond delay="0"/>
                                  </p:stCondLst>
                                  <p:iterate type="lt">
                                    <p:tmPct val="10000"/>
                                  </p:iterate>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fade">
                                      <p:cBhvr>
                                        <p:cTn id="43" dur="250"/>
                                        <p:tgtEl>
                                          <p:spTgt spid="24">
                                            <p:txEl>
                                              <p:pRg st="0" end="0"/>
                                            </p:txEl>
                                          </p:spTgt>
                                        </p:tgtEl>
                                      </p:cBhvr>
                                    </p:animEffect>
                                    <p:anim calcmode="lin" valueType="num">
                                      <p:cBhvr>
                                        <p:cTn id="4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4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3675"/>
                            </p:stCondLst>
                            <p:childTnLst>
                              <p:par>
                                <p:cTn id="47" presetID="2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p:stCondLst>
                              <p:cond delay="4175"/>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4675"/>
                            </p:stCondLst>
                            <p:childTnLst>
                              <p:par>
                                <p:cTn id="57" presetID="47" presetClass="entr" presetSubtype="0" fill="hold" grpId="0" nodeType="afterEffect">
                                  <p:stCondLst>
                                    <p:cond delay="0"/>
                                  </p:stCondLst>
                                  <p:iterate type="lt">
                                    <p:tmPct val="10000"/>
                                  </p:iterate>
                                  <p:childTnLst>
                                    <p:set>
                                      <p:cBhvr>
                                        <p:cTn id="58" dur="1" fill="hold">
                                          <p:stCondLst>
                                            <p:cond delay="0"/>
                                          </p:stCondLst>
                                        </p:cTn>
                                        <p:tgtEl>
                                          <p:spTgt spid="28">
                                            <p:txEl>
                                              <p:pRg st="0" end="0"/>
                                            </p:txEl>
                                          </p:spTgt>
                                        </p:tgtEl>
                                        <p:attrNameLst>
                                          <p:attrName>style.visibility</p:attrName>
                                        </p:attrNameLst>
                                      </p:cBhvr>
                                      <p:to>
                                        <p:strVal val="visible"/>
                                      </p:to>
                                    </p:set>
                                    <p:animEffect transition="in" filter="fade">
                                      <p:cBhvr>
                                        <p:cTn id="59" dur="250"/>
                                        <p:tgtEl>
                                          <p:spTgt spid="28">
                                            <p:txEl>
                                              <p:pRg st="0" end="0"/>
                                            </p:txEl>
                                          </p:spTgt>
                                        </p:tgtEl>
                                      </p:cBhvr>
                                    </p:animEffect>
                                    <p:anim calcmode="lin" valueType="num">
                                      <p:cBhvr>
                                        <p:cTn id="60"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61"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5050"/>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5550"/>
                            </p:stCondLst>
                            <p:childTnLst>
                              <p:par>
                                <p:cTn id="67" presetID="53" presetClass="entr" presetSubtype="16"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6050"/>
                            </p:stCondLst>
                            <p:childTnLst>
                              <p:par>
                                <p:cTn id="73" presetID="47" presetClass="entr" presetSubtype="0" fill="hold" grpId="0" nodeType="afterEffect">
                                  <p:stCondLst>
                                    <p:cond delay="0"/>
                                  </p:stCondLst>
                                  <p:iterate type="lt">
                                    <p:tmPct val="10000"/>
                                  </p:iterate>
                                  <p:childTnLst>
                                    <p:set>
                                      <p:cBhvr>
                                        <p:cTn id="74" dur="1" fill="hold">
                                          <p:stCondLst>
                                            <p:cond delay="0"/>
                                          </p:stCondLst>
                                        </p:cTn>
                                        <p:tgtEl>
                                          <p:spTgt spid="39">
                                            <p:txEl>
                                              <p:pRg st="0" end="0"/>
                                            </p:txEl>
                                          </p:spTgt>
                                        </p:tgtEl>
                                        <p:attrNameLst>
                                          <p:attrName>style.visibility</p:attrName>
                                        </p:attrNameLst>
                                      </p:cBhvr>
                                      <p:to>
                                        <p:strVal val="visible"/>
                                      </p:to>
                                    </p:set>
                                    <p:animEffect transition="in" filter="fade">
                                      <p:cBhvr>
                                        <p:cTn id="75" dur="250"/>
                                        <p:tgtEl>
                                          <p:spTgt spid="39">
                                            <p:txEl>
                                              <p:pRg st="0" end="0"/>
                                            </p:txEl>
                                          </p:spTgt>
                                        </p:tgtEl>
                                      </p:cBhvr>
                                    </p:animEffect>
                                    <p:anim calcmode="lin" valueType="num">
                                      <p:cBhvr>
                                        <p:cTn id="76" dur="25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77" dur="25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6425"/>
                            </p:stCondLst>
                            <p:childTnLst>
                              <p:par>
                                <p:cTn id="79" presetID="2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uild="p"/>
      <p:bldP spid="20" grpId="0" build="p"/>
      <p:bldP spid="21" grpId="0"/>
      <p:bldP spid="24" grpId="0" build="p"/>
      <p:bldP spid="25" grpId="0"/>
      <p:bldP spid="28" grpId="0" build="p"/>
      <p:bldP spid="29" grpId="0"/>
      <p:bldP spid="39" grpId="0" build="p"/>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18" name="图片 17"/>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027618" y="1275187"/>
            <a:ext cx="3342240" cy="4207278"/>
          </a:xfrm>
          <a:prstGeom prst="rect">
            <a:avLst/>
          </a:prstGeom>
        </p:spPr>
      </p:pic>
      <p:sp>
        <p:nvSpPr>
          <p:cNvPr id="19"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Rectangle 23"/>
          <p:cNvSpPr/>
          <p:nvPr/>
        </p:nvSpPr>
        <p:spPr>
          <a:xfrm>
            <a:off x="1965210" y="322776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3" name="Rectangle 23"/>
          <p:cNvSpPr/>
          <p:nvPr/>
        </p:nvSpPr>
        <p:spPr>
          <a:xfrm>
            <a:off x="1965210" y="42420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4" name="Rectangle 23"/>
          <p:cNvSpPr/>
          <p:nvPr/>
        </p:nvSpPr>
        <p:spPr>
          <a:xfrm>
            <a:off x="1965210" y="51665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5" name="文本框 24"/>
          <p:cNvSpPr txBox="1"/>
          <p:nvPr/>
        </p:nvSpPr>
        <p:spPr>
          <a:xfrm>
            <a:off x="1506130" y="455347"/>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28"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 name="Rectangle 23"/>
          <p:cNvSpPr/>
          <p:nvPr/>
        </p:nvSpPr>
        <p:spPr>
          <a:xfrm>
            <a:off x="1965209" y="226755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Tree>
    <p:extLst>
      <p:ext uri="{BB962C8B-B14F-4D97-AF65-F5344CB8AC3E}">
        <p14:creationId xmlns:p14="http://schemas.microsoft.com/office/powerpoint/2010/main" val="2447774979"/>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138162"/>
            <a:ext cx="12192000" cy="272492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46" descr="iPhone6_mockup_front_whit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127" y="400050"/>
            <a:ext cx="3716298" cy="5812972"/>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180223" y="1336207"/>
            <a:ext cx="2208670" cy="3930906"/>
          </a:xfrm>
          <a:prstGeom prst="rect">
            <a:avLst/>
          </a:prstGeom>
        </p:spPr>
      </p:pic>
      <p:sp>
        <p:nvSpPr>
          <p:cNvPr id="18" name="TextBox 21"/>
          <p:cNvSpPr txBox="1"/>
          <p:nvPr/>
        </p:nvSpPr>
        <p:spPr>
          <a:xfrm>
            <a:off x="4123989" y="719270"/>
            <a:ext cx="7115511" cy="1754326"/>
          </a:xfrm>
          <a:prstGeom prst="rect">
            <a:avLst/>
          </a:prstGeom>
          <a:noFill/>
        </p:spPr>
        <p:txBody>
          <a:bodyPr wrap="square" rtlCol="0">
            <a:spAutoFit/>
          </a:bodyPr>
          <a:lstStyle/>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PICTURE ON SLIDE</a:t>
            </a:r>
          </a:p>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RIGHT POSITION</a:t>
            </a:r>
          </a:p>
        </p:txBody>
      </p:sp>
      <p:sp>
        <p:nvSpPr>
          <p:cNvPr id="19" name="TextBox 3"/>
          <p:cNvSpPr txBox="1"/>
          <p:nvPr/>
        </p:nvSpPr>
        <p:spPr>
          <a:xfrm>
            <a:off x="5393866" y="4700232"/>
            <a:ext cx="97334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20" name="TextBox 4"/>
          <p:cNvSpPr txBox="1"/>
          <p:nvPr/>
        </p:nvSpPr>
        <p:spPr>
          <a:xfrm>
            <a:off x="5393866" y="4977232"/>
            <a:ext cx="222044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p>
        </p:txBody>
      </p:sp>
      <p:sp>
        <p:nvSpPr>
          <p:cNvPr id="21" name="TextBox 5"/>
          <p:cNvSpPr txBox="1"/>
          <p:nvPr/>
        </p:nvSpPr>
        <p:spPr>
          <a:xfrm>
            <a:off x="9584929" y="4700233"/>
            <a:ext cx="86113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TEXT</a:t>
            </a:r>
          </a:p>
        </p:txBody>
      </p:sp>
      <p:sp>
        <p:nvSpPr>
          <p:cNvPr id="22" name="TextBox 6"/>
          <p:cNvSpPr txBox="1"/>
          <p:nvPr/>
        </p:nvSpPr>
        <p:spPr>
          <a:xfrm>
            <a:off x="9584929" y="4977232"/>
            <a:ext cx="220049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p>
        </p:txBody>
      </p:sp>
      <p:sp>
        <p:nvSpPr>
          <p:cNvPr id="23" name="Oval 16"/>
          <p:cNvSpPr/>
          <p:nvPr/>
        </p:nvSpPr>
        <p:spPr>
          <a:xfrm>
            <a:off x="4284684" y="4687824"/>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18"/>
          <p:cNvSpPr/>
          <p:nvPr/>
        </p:nvSpPr>
        <p:spPr>
          <a:xfrm>
            <a:off x="8465609" y="4765418"/>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hape 2782"/>
          <p:cNvSpPr/>
          <p:nvPr/>
        </p:nvSpPr>
        <p:spPr>
          <a:xfrm>
            <a:off x="4462897" y="4919298"/>
            <a:ext cx="670093" cy="57829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1">
              <a:lumMod val="85000"/>
              <a:lumOff val="15000"/>
            </a:schemeClr>
          </a:solidFill>
          <a:ln w="12700">
            <a:no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26" name="Shape 2783"/>
          <p:cNvSpPr/>
          <p:nvPr/>
        </p:nvSpPr>
        <p:spPr>
          <a:xfrm>
            <a:off x="8638133" y="4986544"/>
            <a:ext cx="669449" cy="57816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lumMod val="85000"/>
              <a:lumOff val="15000"/>
            </a:schemeClr>
          </a:solidFill>
          <a:ln w="12700">
            <a:no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矩形 26"/>
          <p:cNvSpPr/>
          <p:nvPr/>
        </p:nvSpPr>
        <p:spPr>
          <a:xfrm>
            <a:off x="4161425" y="2694722"/>
            <a:ext cx="6725650"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7815839"/>
      </p:ext>
    </p:extLst>
  </p:cSld>
  <p:clrMapOvr>
    <a:masterClrMapping/>
  </p:clrMapOvr>
  <mc:AlternateContent xmlns:mc="http://schemas.openxmlformats.org/markup-compatibility/2006" xmlns:p14="http://schemas.microsoft.com/office/powerpoint/2010/main">
    <mc:Choice Requires="p14">
      <p:transition spd="slow" p14:dur="1300" advTm="2000">
        <p14:pan dir="u"/>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250"/>
                                        <p:tgtEl>
                                          <p:spTgt spid="18">
                                            <p:txEl>
                                              <p:pRg st="0" end="0"/>
                                            </p:txEl>
                                          </p:spTgt>
                                        </p:tgtEl>
                                      </p:cBhvr>
                                    </p:animEffect>
                                    <p:anim calcmode="lin" valueType="num">
                                      <p:cBhvr>
                                        <p:cTn id="18"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575"/>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8">
                                            <p:txEl>
                                              <p:pRg st="1" end="1"/>
                                            </p:txEl>
                                          </p:spTgt>
                                        </p:tgtEl>
                                        <p:attrNameLst>
                                          <p:attrName>style.visibility</p:attrName>
                                        </p:attrNameLst>
                                      </p:cBhvr>
                                      <p:to>
                                        <p:strVal val="visible"/>
                                      </p:to>
                                    </p:set>
                                    <p:animEffect transition="in" filter="fade">
                                      <p:cBhvr>
                                        <p:cTn id="23" dur="250"/>
                                        <p:tgtEl>
                                          <p:spTgt spid="18">
                                            <p:txEl>
                                              <p:pRg st="1" end="1"/>
                                            </p:txEl>
                                          </p:spTgt>
                                        </p:tgtEl>
                                      </p:cBhvr>
                                    </p:animEffect>
                                    <p:anim calcmode="lin" valueType="num">
                                      <p:cBhvr>
                                        <p:cTn id="24" dur="25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5" dur="25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2125"/>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 name="Group 38"/>
            <p:cNvGrpSpPr/>
            <p:nvPr/>
          </p:nvGrpSpPr>
          <p:grpSpPr>
            <a:xfrm>
              <a:off x="1071538" y="1857370"/>
              <a:ext cx="1357322" cy="1461797"/>
              <a:chOff x="1071538" y="1857370"/>
              <a:chExt cx="1357322" cy="1461797"/>
            </a:xfrm>
          </p:grpSpPr>
          <p:sp>
            <p:nvSpPr>
              <p:cNvPr id="9" name="Oval 18"/>
              <p:cNvSpPr/>
              <p:nvPr/>
            </p:nvSpPr>
            <p:spPr>
              <a:xfrm>
                <a:off x="1374129"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2"/>
              <p:cNvSpPr/>
              <p:nvPr/>
            </p:nvSpPr>
            <p:spPr>
              <a:xfrm>
                <a:off x="1500166" y="2571750"/>
                <a:ext cx="514500" cy="307777"/>
              </a:xfrm>
              <a:prstGeom prst="rect">
                <a:avLst/>
              </a:prstGeom>
            </p:spPr>
            <p:txBody>
              <a:bodyPr wrap="none">
                <a:spAutoFit/>
              </a:bodyPr>
              <a:lstStyle/>
              <a:p>
                <a:pPr algn="ctr"/>
                <a:r>
                  <a:rPr lang="en-US" sz="1400" dirty="0">
                    <a:solidFill>
                      <a:schemeClr val="bg1">
                        <a:lumMod val="65000"/>
                      </a:schemeClr>
                    </a:solidFill>
                    <a:latin typeface="Open Sans" pitchFamily="34" charset="0"/>
                    <a:ea typeface="Open Sans" pitchFamily="34" charset="0"/>
                    <a:cs typeface="Open Sans" pitchFamily="34" charset="0"/>
                  </a:rPr>
                  <a:t>Like</a:t>
                </a:r>
              </a:p>
            </p:txBody>
          </p:sp>
          <p:grpSp>
            <p:nvGrpSpPr>
              <p:cNvPr id="11" name="Group 31"/>
              <p:cNvGrpSpPr/>
              <p:nvPr/>
            </p:nvGrpSpPr>
            <p:grpSpPr>
              <a:xfrm>
                <a:off x="1531359" y="2072984"/>
                <a:ext cx="366051" cy="320998"/>
                <a:chOff x="1178347" y="1308393"/>
                <a:chExt cx="366051" cy="320998"/>
              </a:xfrm>
              <a:solidFill>
                <a:schemeClr val="bg1">
                  <a:lumMod val="65000"/>
                </a:schemeClr>
              </a:solidFill>
            </p:grpSpPr>
            <p:sp>
              <p:nvSpPr>
                <p:cNvPr id="13" name="AutoShape 147"/>
                <p:cNvSpPr>
                  <a:spLocks/>
                </p:cNvSpPr>
                <p:nvPr/>
              </p:nvSpPr>
              <p:spPr bwMode="auto">
                <a:xfrm>
                  <a:off x="1178347" y="1308393"/>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14" name="AutoShape 148"/>
                <p:cNvSpPr>
                  <a:spLocks/>
                </p:cNvSpPr>
                <p:nvPr/>
              </p:nvSpPr>
              <p:spPr bwMode="auto">
                <a:xfrm>
                  <a:off x="1235287" y="1365960"/>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12" name="Rectangle 34"/>
              <p:cNvSpPr/>
              <p:nvPr/>
            </p:nvSpPr>
            <p:spPr>
              <a:xfrm>
                <a:off x="1071538"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8" name="Group 39"/>
            <p:cNvGrpSpPr/>
            <p:nvPr/>
          </p:nvGrpSpPr>
          <p:grpSpPr>
            <a:xfrm>
              <a:off x="3000364" y="1857370"/>
              <a:ext cx="1357322" cy="1461797"/>
              <a:chOff x="3000364" y="1857370"/>
              <a:chExt cx="1357322" cy="1461797"/>
            </a:xfrm>
          </p:grpSpPr>
          <p:sp>
            <p:nvSpPr>
              <p:cNvPr id="19" name="Oval 19"/>
              <p:cNvSpPr/>
              <p:nvPr/>
            </p:nvSpPr>
            <p:spPr>
              <a:xfrm>
                <a:off x="3357554"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p:cNvSpPr/>
              <p:nvPr/>
            </p:nvSpPr>
            <p:spPr>
              <a:xfrm>
                <a:off x="3214678" y="2571750"/>
                <a:ext cx="957313" cy="307777"/>
              </a:xfrm>
              <a:prstGeom prst="rect">
                <a:avLst/>
              </a:prstGeom>
            </p:spPr>
            <p:txBody>
              <a:bodyPr wrap="none">
                <a:spAutoFit/>
              </a:bodyPr>
              <a:lstStyle/>
              <a:p>
                <a:pPr algn="ctr"/>
                <a:r>
                  <a:rPr lang="en-US" sz="1400" dirty="0">
                    <a:solidFill>
                      <a:schemeClr val="bg1">
                        <a:lumMod val="65000"/>
                      </a:schemeClr>
                    </a:solidFill>
                    <a:latin typeface="Open Sans" pitchFamily="34" charset="0"/>
                    <a:ea typeface="Open Sans" pitchFamily="34" charset="0"/>
                    <a:cs typeface="Open Sans" pitchFamily="34" charset="0"/>
                  </a:rPr>
                  <a:t>Diamond</a:t>
                </a:r>
              </a:p>
            </p:txBody>
          </p:sp>
          <p:sp>
            <p:nvSpPr>
              <p:cNvPr id="21" name="AutoShape 117"/>
              <p:cNvSpPr>
                <a:spLocks/>
              </p:cNvSpPr>
              <p:nvPr/>
            </p:nvSpPr>
            <p:spPr bwMode="auto">
              <a:xfrm>
                <a:off x="3524123" y="2075278"/>
                <a:ext cx="366051" cy="27469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22" name="Rectangle 35"/>
              <p:cNvSpPr/>
              <p:nvPr/>
            </p:nvSpPr>
            <p:spPr>
              <a:xfrm>
                <a:off x="3000364"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6" name="Group 40"/>
            <p:cNvGrpSpPr/>
            <p:nvPr/>
          </p:nvGrpSpPr>
          <p:grpSpPr>
            <a:xfrm>
              <a:off x="4929190" y="1857370"/>
              <a:ext cx="1357322" cy="1461797"/>
              <a:chOff x="4929190" y="1857370"/>
              <a:chExt cx="1357322" cy="1461797"/>
            </a:xfrm>
          </p:grpSpPr>
          <p:sp>
            <p:nvSpPr>
              <p:cNvPr id="27" name="Oval 20"/>
              <p:cNvSpPr/>
              <p:nvPr/>
            </p:nvSpPr>
            <p:spPr>
              <a:xfrm>
                <a:off x="5214942"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4"/>
              <p:cNvSpPr/>
              <p:nvPr/>
            </p:nvSpPr>
            <p:spPr>
              <a:xfrm>
                <a:off x="5286380" y="2571750"/>
                <a:ext cx="519694" cy="307777"/>
              </a:xfrm>
              <a:prstGeom prst="rect">
                <a:avLst/>
              </a:prstGeom>
            </p:spPr>
            <p:txBody>
              <a:bodyPr wrap="none">
                <a:spAutoFit/>
              </a:bodyPr>
              <a:lstStyle/>
              <a:p>
                <a:pPr algn="ctr"/>
                <a:r>
                  <a:rPr lang="en-US" sz="1400" dirty="0">
                    <a:solidFill>
                      <a:schemeClr val="bg1">
                        <a:lumMod val="65000"/>
                      </a:schemeClr>
                    </a:solidFill>
                    <a:latin typeface="Open Sans" pitchFamily="34" charset="0"/>
                    <a:ea typeface="Open Sans" pitchFamily="34" charset="0"/>
                    <a:cs typeface="Open Sans" pitchFamily="34" charset="0"/>
                  </a:rPr>
                  <a:t>Star</a:t>
                </a:r>
              </a:p>
            </p:txBody>
          </p:sp>
          <p:sp>
            <p:nvSpPr>
              <p:cNvPr id="29" name="AutoShape 139"/>
              <p:cNvSpPr>
                <a:spLocks/>
              </p:cNvSpPr>
              <p:nvPr/>
            </p:nvSpPr>
            <p:spPr bwMode="auto">
              <a:xfrm>
                <a:off x="5375987" y="2013242"/>
                <a:ext cx="366050" cy="35478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30" name="Rectangle 36"/>
              <p:cNvSpPr/>
              <p:nvPr/>
            </p:nvSpPr>
            <p:spPr>
              <a:xfrm>
                <a:off x="4929190"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4" name="Group 41"/>
            <p:cNvGrpSpPr/>
            <p:nvPr/>
          </p:nvGrpSpPr>
          <p:grpSpPr>
            <a:xfrm>
              <a:off x="6858016" y="1857370"/>
              <a:ext cx="1357322" cy="1461797"/>
              <a:chOff x="6858016" y="1857370"/>
              <a:chExt cx="1357322" cy="1461797"/>
            </a:xfrm>
          </p:grpSpPr>
          <p:sp>
            <p:nvSpPr>
              <p:cNvPr id="35" name="Oval 21"/>
              <p:cNvSpPr/>
              <p:nvPr/>
            </p:nvSpPr>
            <p:spPr>
              <a:xfrm>
                <a:off x="7215206"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25"/>
              <p:cNvSpPr/>
              <p:nvPr/>
            </p:nvSpPr>
            <p:spPr>
              <a:xfrm>
                <a:off x="7143768" y="2571750"/>
                <a:ext cx="861133" cy="307777"/>
              </a:xfrm>
              <a:prstGeom prst="rect">
                <a:avLst/>
              </a:prstGeom>
            </p:spPr>
            <p:txBody>
              <a:bodyPr wrap="none">
                <a:spAutoFit/>
              </a:bodyPr>
              <a:lstStyle/>
              <a:p>
                <a:pPr algn="ctr"/>
                <a:r>
                  <a:rPr lang="en-US" sz="1400" dirty="0">
                    <a:solidFill>
                      <a:schemeClr val="bg1">
                        <a:lumMod val="65000"/>
                      </a:schemeClr>
                    </a:solidFill>
                    <a:latin typeface="Open Sans" pitchFamily="34" charset="0"/>
                    <a:ea typeface="Open Sans" pitchFamily="34" charset="0"/>
                    <a:cs typeface="Open Sans" pitchFamily="34" charset="0"/>
                  </a:rPr>
                  <a:t>Delivery</a:t>
                </a:r>
              </a:p>
            </p:txBody>
          </p:sp>
          <p:grpSp>
            <p:nvGrpSpPr>
              <p:cNvPr id="37" name="Group 26"/>
              <p:cNvGrpSpPr/>
              <p:nvPr/>
            </p:nvGrpSpPr>
            <p:grpSpPr>
              <a:xfrm>
                <a:off x="7384751" y="2038569"/>
                <a:ext cx="366051" cy="297846"/>
                <a:chOff x="7817318" y="3514082"/>
                <a:chExt cx="366051" cy="297846"/>
              </a:xfrm>
              <a:solidFill>
                <a:schemeClr val="bg1">
                  <a:lumMod val="65000"/>
                </a:schemeClr>
              </a:solidFill>
            </p:grpSpPr>
            <p:sp>
              <p:nvSpPr>
                <p:cNvPr id="39" name="AutoShape 5"/>
                <p:cNvSpPr>
                  <a:spLocks/>
                </p:cNvSpPr>
                <p:nvPr/>
              </p:nvSpPr>
              <p:spPr bwMode="auto">
                <a:xfrm>
                  <a:off x="8068858" y="3605439"/>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0" name="AutoShape 6"/>
                <p:cNvSpPr>
                  <a:spLocks/>
                </p:cNvSpPr>
                <p:nvPr/>
              </p:nvSpPr>
              <p:spPr bwMode="auto">
                <a:xfrm>
                  <a:off x="7817318" y="3514082"/>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grpSp>
          <p:sp>
            <p:nvSpPr>
              <p:cNvPr id="38" name="Rectangle 37"/>
              <p:cNvSpPr/>
              <p:nvPr/>
            </p:nvSpPr>
            <p:spPr>
              <a:xfrm>
                <a:off x="6858016"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sp>
        <p:nvSpPr>
          <p:cNvPr id="41" name="文本框 40"/>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
        <p:nvSpPr>
          <p:cNvPr id="43" name="矩形 42"/>
          <p:cNvSpPr/>
          <p:nvPr/>
        </p:nvSpPr>
        <p:spPr>
          <a:xfrm>
            <a:off x="779666" y="5463772"/>
            <a:ext cx="10632660" cy="415498"/>
          </a:xfrm>
          <a:prstGeom prst="rect">
            <a:avLst/>
          </a:prstGeom>
        </p:spPr>
        <p:txBody>
          <a:bodyPr wrap="square">
            <a:spAutoFit/>
          </a:bodyPr>
          <a:lstStyle/>
          <a:p>
            <a:pPr algn="ctr">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3474355794"/>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Top)">
                                      <p:cBhvr>
                                        <p:cTn id="7" dur="500"/>
                                        <p:tgtEl>
                                          <p:spTgt spid="5"/>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Top)">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lide(fromTop)">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843873" y="2890195"/>
            <a:ext cx="2514448" cy="2509144"/>
            <a:chOff x="4843873" y="2890195"/>
            <a:chExt cx="2514448" cy="2509144"/>
          </a:xfrm>
        </p:grpSpPr>
        <p:sp>
          <p:nvSpPr>
            <p:cNvPr id="4" name="Freeform 5"/>
            <p:cNvSpPr/>
            <p:nvPr/>
          </p:nvSpPr>
          <p:spPr>
            <a:xfrm>
              <a:off x="5474923" y="2890195"/>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tx1">
                <a:lumMod val="85000"/>
                <a:lumOff val="1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5" name="Freeform 6"/>
            <p:cNvSpPr/>
            <p:nvPr/>
          </p:nvSpPr>
          <p:spPr>
            <a:xfrm>
              <a:off x="4843873"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6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6" name="Freeform 7"/>
            <p:cNvSpPr/>
            <p:nvPr/>
          </p:nvSpPr>
          <p:spPr>
            <a:xfrm>
              <a:off x="5474923" y="414476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chemeClr val="bg1">
                <a:lumMod val="8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56211" rIns="947668" bIns="1739124" numCol="1" spcCol="1270" anchor="ctr" anchorCtr="0">
              <a:noAutofit/>
            </a:bodyPr>
            <a:lstStyle/>
            <a:p>
              <a:pPr lvl="0" algn="ctr" defTabSz="1822450">
                <a:lnSpc>
                  <a:spcPct val="90000"/>
                </a:lnSpc>
                <a:spcBef>
                  <a:spcPct val="0"/>
                </a:spcBef>
                <a:spcAft>
                  <a:spcPct val="35000"/>
                </a:spcAft>
              </a:pPr>
              <a:endParaRPr lang="en-US" sz="4100" kern="1200"/>
            </a:p>
          </p:txBody>
        </p:sp>
        <p:sp>
          <p:nvSpPr>
            <p:cNvPr id="7" name="Freeform 8"/>
            <p:cNvSpPr/>
            <p:nvPr/>
          </p:nvSpPr>
          <p:spPr>
            <a:xfrm>
              <a:off x="6103749"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grpSp>
      <p:sp>
        <p:nvSpPr>
          <p:cNvPr id="8" name="Rectangle 23"/>
          <p:cNvSpPr/>
          <p:nvPr/>
        </p:nvSpPr>
        <p:spPr>
          <a:xfrm>
            <a:off x="8101566" y="28404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9" name="文本框 8"/>
          <p:cNvSpPr txBox="1"/>
          <p:nvPr/>
        </p:nvSpPr>
        <p:spPr>
          <a:xfrm>
            <a:off x="8101566" y="25791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23"/>
          <p:cNvSpPr/>
          <p:nvPr/>
        </p:nvSpPr>
        <p:spPr>
          <a:xfrm>
            <a:off x="8101566" y="503328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1" name="文本框 10"/>
          <p:cNvSpPr txBox="1"/>
          <p:nvPr/>
        </p:nvSpPr>
        <p:spPr>
          <a:xfrm>
            <a:off x="8101566" y="477205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16826" y="2579187"/>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Rectangle 23"/>
          <p:cNvSpPr/>
          <p:nvPr/>
        </p:nvSpPr>
        <p:spPr>
          <a:xfrm>
            <a:off x="1616827" y="2842086"/>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4" name="文本框 13"/>
          <p:cNvSpPr txBox="1"/>
          <p:nvPr/>
        </p:nvSpPr>
        <p:spPr>
          <a:xfrm>
            <a:off x="1616826" y="4772053"/>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23"/>
          <p:cNvSpPr/>
          <p:nvPr/>
        </p:nvSpPr>
        <p:spPr>
          <a:xfrm>
            <a:off x="1616825" y="503051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6" name="文本框 15"/>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extLst>
      <p:ext uri="{BB962C8B-B14F-4D97-AF65-F5344CB8AC3E}">
        <p14:creationId xmlns:p14="http://schemas.microsoft.com/office/powerpoint/2010/main" val="2132305022"/>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05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250"/>
                                        <p:tgtEl>
                                          <p:spTgt spid="12">
                                            <p:txEl>
                                              <p:pRg st="0" end="0"/>
                                            </p:txEl>
                                          </p:spTgt>
                                        </p:tgtEl>
                                      </p:cBhvr>
                                    </p:animEffect>
                                    <p:anim calcmode="lin" valueType="num">
                                      <p:cBhvr>
                                        <p:cTn id="14"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6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1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9">
                                            <p:txEl>
                                              <p:pRg st="0" end="0"/>
                                            </p:txEl>
                                          </p:spTgt>
                                        </p:tgtEl>
                                        <p:attrNameLst>
                                          <p:attrName>style.visibility</p:attrName>
                                        </p:attrNameLst>
                                      </p:cBhvr>
                                      <p:to>
                                        <p:strVal val="visible"/>
                                      </p:to>
                                    </p:set>
                                    <p:animEffect transition="in" filter="fade">
                                      <p:cBhvr>
                                        <p:cTn id="25" dur="250"/>
                                        <p:tgtEl>
                                          <p:spTgt spid="9">
                                            <p:txEl>
                                              <p:pRg st="0" end="0"/>
                                            </p:txEl>
                                          </p:spTgt>
                                        </p:tgtEl>
                                      </p:cBhvr>
                                    </p:animEffect>
                                    <p:anim calcmode="lin" valueType="num">
                                      <p:cBhvr>
                                        <p:cTn id="26" dur="25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7" dur="25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36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1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fade">
                                      <p:cBhvr>
                                        <p:cTn id="37" dur="250"/>
                                        <p:tgtEl>
                                          <p:spTgt spid="14">
                                            <p:txEl>
                                              <p:pRg st="0" end="0"/>
                                            </p:txEl>
                                          </p:spTgt>
                                        </p:tgtEl>
                                      </p:cBhvr>
                                    </p:animEffect>
                                    <p:anim calcmode="lin" valueType="num">
                                      <p:cBhvr>
                                        <p:cTn id="3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52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250"/>
                                        <p:tgtEl>
                                          <p:spTgt spid="11">
                                            <p:txEl>
                                              <p:pRg st="0" end="0"/>
                                            </p:txEl>
                                          </p:spTgt>
                                        </p:tgtEl>
                                      </p:cBhvr>
                                    </p:animEffect>
                                    <p:anim calcmode="lin" valueType="num">
                                      <p:cBhvr>
                                        <p:cTn id="50"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1"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575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anim calcmode="lin" valueType="num">
                                      <p:cBhvr>
                                        <p:cTn id="56" dur="500" fill="hold"/>
                                        <p:tgtEl>
                                          <p:spTgt spid="10"/>
                                        </p:tgtEl>
                                        <p:attrNameLst>
                                          <p:attrName>ppt_x</p:attrName>
                                        </p:attrNameLst>
                                      </p:cBhvr>
                                      <p:tavLst>
                                        <p:tav tm="0">
                                          <p:val>
                                            <p:strVal val="#ppt_x"/>
                                          </p:val>
                                        </p:tav>
                                        <p:tav tm="100000">
                                          <p:val>
                                            <p:strVal val="#ppt_x"/>
                                          </p:val>
                                        </p:tav>
                                      </p:tavLst>
                                    </p:anim>
                                    <p:anim calcmode="lin" valueType="num">
                                      <p:cBhvr>
                                        <p:cTn id="5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P spid="11" grpId="0" build="p"/>
      <p:bldP spid="12" grpId="0" build="p"/>
      <p:bldP spid="13" grpId="0"/>
      <p:bldP spid="14" grpId="0" build="p"/>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
          <p:cNvGrpSpPr/>
          <p:nvPr/>
        </p:nvGrpSpPr>
        <p:grpSpPr>
          <a:xfrm>
            <a:off x="6046327" y="1209889"/>
            <a:ext cx="5269374" cy="1657238"/>
            <a:chOff x="2928897" y="3745170"/>
            <a:chExt cx="18575262" cy="5842000"/>
          </a:xfrm>
          <a:solidFill>
            <a:schemeClr val="tx1">
              <a:lumMod val="85000"/>
              <a:lumOff val="15000"/>
            </a:schemeClr>
          </a:solidFill>
        </p:grpSpPr>
        <p:sp>
          <p:nvSpPr>
            <p:cNvPr id="33" name="AutoShape 2"/>
            <p:cNvSpPr>
              <a:spLocks/>
            </p:cNvSpPr>
            <p:nvPr/>
          </p:nvSpPr>
          <p:spPr bwMode="auto">
            <a:xfrm>
              <a:off x="15663680" y="3745170"/>
              <a:ext cx="5840479" cy="5842000"/>
            </a:xfrm>
            <a:prstGeom prst="diamond">
              <a:avLst/>
            </a:prstGeom>
            <a:solidFill>
              <a:schemeClr val="tx1">
                <a:lumMod val="50000"/>
                <a:lumOff val="50000"/>
              </a:schemeClr>
            </a:solidFill>
            <a:ln w="25400">
              <a:solidFill>
                <a:schemeClr val="tx1">
                  <a:alpha val="0"/>
                </a:schemeClr>
              </a:solidFill>
              <a:miter lim="800000"/>
              <a:headEnd/>
              <a:tailEnd/>
            </a:ln>
          </p:spPr>
          <p:txBody>
            <a:bodyPr lIns="0" tIns="0" rIns="0" bIns="0"/>
            <a:lstStyle/>
            <a:p>
              <a:pPr algn="ctr"/>
              <a:endParaRPr lang="es-ES" sz="253" dirty="0">
                <a:solidFill>
                  <a:schemeClr val="tx1">
                    <a:lumMod val="85000"/>
                    <a:lumOff val="15000"/>
                  </a:schemeClr>
                </a:solidFill>
              </a:endParaRPr>
            </a:p>
          </p:txBody>
        </p:sp>
        <p:sp>
          <p:nvSpPr>
            <p:cNvPr id="34" name="AutoShape 3"/>
            <p:cNvSpPr>
              <a:spLocks/>
            </p:cNvSpPr>
            <p:nvPr/>
          </p:nvSpPr>
          <p:spPr bwMode="auto">
            <a:xfrm>
              <a:off x="11308714" y="3745170"/>
              <a:ext cx="5840479" cy="5842000"/>
            </a:xfrm>
            <a:prstGeom prst="diamond">
              <a:avLst/>
            </a:prstGeom>
            <a:solidFill>
              <a:schemeClr val="tx1">
                <a:lumMod val="85000"/>
                <a:lumOff val="15000"/>
              </a:schemeClr>
            </a:solidFill>
            <a:ln w="25400">
              <a:solidFill>
                <a:schemeClr val="tx1">
                  <a:alpha val="0"/>
                </a:schemeClr>
              </a:solidFill>
              <a:miter lim="800000"/>
              <a:headEnd/>
              <a:tailEnd/>
            </a:ln>
          </p:spPr>
          <p:txBody>
            <a:bodyPr lIns="0" tIns="0" rIns="0" bIns="0"/>
            <a:lstStyle/>
            <a:p>
              <a:pPr algn="ctr"/>
              <a:endParaRPr lang="es-ES" sz="253" dirty="0">
                <a:solidFill>
                  <a:schemeClr val="tx1">
                    <a:lumMod val="85000"/>
                    <a:lumOff val="15000"/>
                  </a:schemeClr>
                </a:solidFill>
              </a:endParaRPr>
            </a:p>
          </p:txBody>
        </p:sp>
        <p:sp>
          <p:nvSpPr>
            <p:cNvPr id="35" name="AutoShape 4"/>
            <p:cNvSpPr>
              <a:spLocks/>
            </p:cNvSpPr>
            <p:nvPr/>
          </p:nvSpPr>
          <p:spPr bwMode="auto">
            <a:xfrm>
              <a:off x="7068019" y="3745170"/>
              <a:ext cx="5840479" cy="5842000"/>
            </a:xfrm>
            <a:prstGeom prst="diamond">
              <a:avLst/>
            </a:prstGeom>
            <a:solidFill>
              <a:schemeClr val="tx1">
                <a:lumMod val="65000"/>
                <a:lumOff val="35000"/>
              </a:schemeClr>
            </a:solidFill>
            <a:ln w="25400">
              <a:solidFill>
                <a:schemeClr val="tx1">
                  <a:alpha val="0"/>
                </a:schemeClr>
              </a:solidFill>
              <a:miter lim="800000"/>
              <a:headEnd/>
              <a:tailEnd/>
            </a:ln>
          </p:spPr>
          <p:txBody>
            <a:bodyPr lIns="0" tIns="0" rIns="0" bIns="0"/>
            <a:lstStyle/>
            <a:p>
              <a:pPr algn="ctr"/>
              <a:endParaRPr lang="es-ES" sz="253" dirty="0">
                <a:solidFill>
                  <a:schemeClr val="tx1">
                    <a:lumMod val="85000"/>
                    <a:lumOff val="15000"/>
                  </a:schemeClr>
                </a:solidFill>
              </a:endParaRPr>
            </a:p>
          </p:txBody>
        </p:sp>
        <p:sp>
          <p:nvSpPr>
            <p:cNvPr id="36" name="AutoShape 5"/>
            <p:cNvSpPr>
              <a:spLocks/>
            </p:cNvSpPr>
            <p:nvPr/>
          </p:nvSpPr>
          <p:spPr bwMode="auto">
            <a:xfrm>
              <a:off x="2928897" y="3745170"/>
              <a:ext cx="5840479" cy="5842000"/>
            </a:xfrm>
            <a:prstGeom prst="diamond">
              <a:avLst/>
            </a:prstGeom>
            <a:grpFill/>
            <a:ln w="25400">
              <a:solidFill>
                <a:schemeClr val="tx1">
                  <a:alpha val="0"/>
                </a:schemeClr>
              </a:solidFill>
              <a:miter lim="800000"/>
              <a:headEnd/>
              <a:tailEnd/>
            </a:ln>
          </p:spPr>
          <p:txBody>
            <a:bodyPr lIns="0" tIns="0" rIns="0" bIns="0"/>
            <a:lstStyle/>
            <a:p>
              <a:pPr algn="ctr"/>
              <a:endParaRPr lang="es-ES" sz="253" dirty="0">
                <a:solidFill>
                  <a:schemeClr val="tx1">
                    <a:lumMod val="85000"/>
                    <a:lumOff val="15000"/>
                  </a:schemeClr>
                </a:solidFill>
              </a:endParaRPr>
            </a:p>
          </p:txBody>
        </p:sp>
      </p:gr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24" y="0"/>
            <a:ext cx="5286375" cy="6858000"/>
          </a:xfrm>
          <a:prstGeom prst="rect">
            <a:avLst/>
          </a:prstGeom>
        </p:spPr>
      </p:pic>
      <p:sp>
        <p:nvSpPr>
          <p:cNvPr id="38" name="Shape 2525"/>
          <p:cNvSpPr/>
          <p:nvPr/>
        </p:nvSpPr>
        <p:spPr>
          <a:xfrm>
            <a:off x="6650923"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Shape 2591"/>
          <p:cNvSpPr/>
          <p:nvPr/>
        </p:nvSpPr>
        <p:spPr>
          <a:xfrm>
            <a:off x="9070851"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633"/>
          <p:cNvSpPr/>
          <p:nvPr/>
        </p:nvSpPr>
        <p:spPr>
          <a:xfrm>
            <a:off x="10305795"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Shape 2579"/>
          <p:cNvSpPr/>
          <p:nvPr/>
        </p:nvSpPr>
        <p:spPr>
          <a:xfrm>
            <a:off x="7880630"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Rectangle 23"/>
          <p:cNvSpPr/>
          <p:nvPr/>
        </p:nvSpPr>
        <p:spPr>
          <a:xfrm>
            <a:off x="6180284" y="408819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3" name="文本框 42"/>
          <p:cNvSpPr txBox="1"/>
          <p:nvPr/>
        </p:nvSpPr>
        <p:spPr>
          <a:xfrm>
            <a:off x="6180284" y="382696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01</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Rectangle 23"/>
          <p:cNvSpPr/>
          <p:nvPr/>
        </p:nvSpPr>
        <p:spPr>
          <a:xfrm>
            <a:off x="8990159" y="408759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5" name="文本框 44"/>
          <p:cNvSpPr txBox="1"/>
          <p:nvPr/>
        </p:nvSpPr>
        <p:spPr>
          <a:xfrm>
            <a:off x="8990159" y="382636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02</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Rectangle 23"/>
          <p:cNvSpPr/>
          <p:nvPr/>
        </p:nvSpPr>
        <p:spPr>
          <a:xfrm>
            <a:off x="6180284" y="53931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7" name="文本框 46"/>
          <p:cNvSpPr txBox="1"/>
          <p:nvPr/>
        </p:nvSpPr>
        <p:spPr>
          <a:xfrm>
            <a:off x="6180284" y="51318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03</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Rectangle 23"/>
          <p:cNvSpPr/>
          <p:nvPr/>
        </p:nvSpPr>
        <p:spPr>
          <a:xfrm>
            <a:off x="8990159" y="5392522"/>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9" name="文本框 48"/>
          <p:cNvSpPr txBox="1"/>
          <p:nvPr/>
        </p:nvSpPr>
        <p:spPr>
          <a:xfrm>
            <a:off x="8990159" y="5131288"/>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04</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1877607"/>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42" presetClass="entr" presetSubtype="0" fill="hold" grpId="0" nodeType="withEffect">
                                  <p:stCondLst>
                                    <p:cond delay="50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1000"/>
                                        <p:tgtEl>
                                          <p:spTgt spid="44"/>
                                        </p:tgtEl>
                                      </p:cBhvr>
                                    </p:animEffect>
                                    <p:anim calcmode="lin" valueType="num">
                                      <p:cBhvr>
                                        <p:cTn id="25" dur="1000" fill="hold"/>
                                        <p:tgtEl>
                                          <p:spTgt spid="44"/>
                                        </p:tgtEl>
                                        <p:attrNameLst>
                                          <p:attrName>ppt_x</p:attrName>
                                        </p:attrNameLst>
                                      </p:cBhvr>
                                      <p:tavLst>
                                        <p:tav tm="0">
                                          <p:val>
                                            <p:strVal val="#ppt_x"/>
                                          </p:val>
                                        </p:tav>
                                        <p:tav tm="100000">
                                          <p:val>
                                            <p:strVal val="#ppt_x"/>
                                          </p:val>
                                        </p:tav>
                                      </p:tavLst>
                                    </p:anim>
                                    <p:anim calcmode="lin" valueType="num">
                                      <p:cBhvr>
                                        <p:cTn id="26" dur="1000" fill="hold"/>
                                        <p:tgtEl>
                                          <p:spTgt spid="4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8" y="117002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6" name="Rectangle 23"/>
          <p:cNvSpPr/>
          <p:nvPr/>
        </p:nvSpPr>
        <p:spPr>
          <a:xfrm>
            <a:off x="7753199" y="148901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9" name="直接连接符 8"/>
          <p:cNvCxnSpPr/>
          <p:nvPr/>
        </p:nvCxnSpPr>
        <p:spPr>
          <a:xfrm>
            <a:off x="0" y="0"/>
            <a:ext cx="1552575" cy="1508581"/>
          </a:xfrm>
          <a:prstGeom prst="line">
            <a:avLst/>
          </a:prstGeom>
        </p:spPr>
        <p:style>
          <a:lnRef idx="1">
            <a:schemeClr val="accent3"/>
          </a:lnRef>
          <a:fillRef idx="0">
            <a:schemeClr val="accent3"/>
          </a:fillRef>
          <a:effectRef idx="0">
            <a:schemeClr val="accent3"/>
          </a:effectRef>
          <a:fontRef idx="minor">
            <a:schemeClr val="tx1"/>
          </a:fontRef>
        </p:style>
      </p:cxnSp>
      <p:sp>
        <p:nvSpPr>
          <p:cNvPr id="10" name="椭圆 9"/>
          <p:cNvSpPr/>
          <p:nvPr/>
        </p:nvSpPr>
        <p:spPr>
          <a:xfrm>
            <a:off x="1552575" y="1508581"/>
            <a:ext cx="133350" cy="12019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685925" y="1628775"/>
            <a:ext cx="1438275" cy="1378862"/>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1576983" y="3170658"/>
            <a:ext cx="1485900" cy="1362075"/>
          </a:xfrm>
          <a:prstGeom prst="line">
            <a:avLst/>
          </a:prstGeom>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1588443" y="4695754"/>
            <a:ext cx="2904006" cy="2162246"/>
          </a:xfrm>
          <a:prstGeom prst="line">
            <a:avLst/>
          </a:prstGeom>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102768" y="3050464"/>
            <a:ext cx="133350" cy="120194"/>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3633" y="4566035"/>
            <a:ext cx="133350" cy="12019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a:spLocks/>
          </p:cNvSpPr>
          <p:nvPr/>
        </p:nvSpPr>
        <p:spPr>
          <a:xfrm>
            <a:off x="3236118" y="2912505"/>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19" name="Subtitle 2"/>
          <p:cNvSpPr txBox="1">
            <a:spLocks/>
          </p:cNvSpPr>
          <p:nvPr/>
        </p:nvSpPr>
        <p:spPr>
          <a:xfrm>
            <a:off x="1838324" y="1367907"/>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0" name="Subtitle 2"/>
          <p:cNvSpPr txBox="1">
            <a:spLocks/>
          </p:cNvSpPr>
          <p:nvPr/>
        </p:nvSpPr>
        <p:spPr>
          <a:xfrm>
            <a:off x="1718369" y="4391756"/>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7" name="任意多边形: 形状 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5" name="Chart 2"/>
          <p:cNvGraphicFramePr/>
          <p:nvPr>
            <p:extLst>
              <p:ext uri="{D42A27DB-BD31-4B8C-83A1-F6EECF244321}">
                <p14:modId xmlns:p14="http://schemas.microsoft.com/office/powerpoint/2010/main" val="554639847"/>
              </p:ext>
            </p:extLst>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8753855"/>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7" presetClass="emph" presetSubtype="0" fill="remove" grpId="0" nodeType="afterEffect">
                                  <p:stCondLst>
                                    <p:cond delay="0"/>
                                  </p:stCondLst>
                                  <p:childTnLst>
                                    <p:animClr clrSpc="rgb" dir="cw">
                                      <p:cBhvr override="childStyle">
                                        <p:cTn id="14" dur="250" autoRev="1" fill="remove"/>
                                        <p:tgtEl>
                                          <p:spTgt spid="10"/>
                                        </p:tgtEl>
                                        <p:attrNameLst>
                                          <p:attrName>style.color</p:attrName>
                                        </p:attrNameLst>
                                      </p:cBhvr>
                                      <p:to>
                                        <a:schemeClr val="bg1"/>
                                      </p:to>
                                    </p:animClr>
                                    <p:animClr clrSpc="rgb" dir="cw">
                                      <p:cBhvr>
                                        <p:cTn id="15" dur="250" autoRev="1" fill="remove"/>
                                        <p:tgtEl>
                                          <p:spTgt spid="10"/>
                                        </p:tgtEl>
                                        <p:attrNameLst>
                                          <p:attrName>fillcolor</p:attrName>
                                        </p:attrNameLst>
                                      </p:cBhvr>
                                      <p:to>
                                        <a:schemeClr val="bg1"/>
                                      </p:to>
                                    </p:animClr>
                                    <p:set>
                                      <p:cBhvr>
                                        <p:cTn id="16" dur="250" autoRev="1" fill="remove"/>
                                        <p:tgtEl>
                                          <p:spTgt spid="10"/>
                                        </p:tgtEl>
                                        <p:attrNameLst>
                                          <p:attrName>fill.type</p:attrName>
                                        </p:attrNameLst>
                                      </p:cBhvr>
                                      <p:to>
                                        <p:strVal val="solid"/>
                                      </p:to>
                                    </p:set>
                                    <p:set>
                                      <p:cBhvr>
                                        <p:cTn id="17" dur="250" autoRev="1" fill="remove"/>
                                        <p:tgtEl>
                                          <p:spTgt spid="10"/>
                                        </p:tgtEl>
                                        <p:attrNameLst>
                                          <p:attrName>fill.on</p:attrName>
                                        </p:attrNameLst>
                                      </p:cBhvr>
                                      <p:to>
                                        <p:strVal val="true"/>
                                      </p:to>
                                    </p:se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500"/>
                            </p:stCondLst>
                            <p:childTnLst>
                              <p:par>
                                <p:cTn id="29" presetID="27" presetClass="emph" presetSubtype="0" fill="remove" grpId="0" nodeType="afterEffect">
                                  <p:stCondLst>
                                    <p:cond delay="0"/>
                                  </p:stCondLst>
                                  <p:childTnLst>
                                    <p:animClr clrSpc="rgb" dir="cw">
                                      <p:cBhvr override="childStyle">
                                        <p:cTn id="30" dur="250" autoRev="1" fill="remove"/>
                                        <p:tgtEl>
                                          <p:spTgt spid="16"/>
                                        </p:tgtEl>
                                        <p:attrNameLst>
                                          <p:attrName>style.color</p:attrName>
                                        </p:attrNameLst>
                                      </p:cBhvr>
                                      <p:to>
                                        <a:schemeClr val="bg1"/>
                                      </p:to>
                                    </p:animClr>
                                    <p:animClr clrSpc="rgb" dir="cw">
                                      <p:cBhvr>
                                        <p:cTn id="31" dur="250" autoRev="1" fill="remove"/>
                                        <p:tgtEl>
                                          <p:spTgt spid="16"/>
                                        </p:tgtEl>
                                        <p:attrNameLst>
                                          <p:attrName>fillcolor</p:attrName>
                                        </p:attrNameLst>
                                      </p:cBhvr>
                                      <p:to>
                                        <a:schemeClr val="bg1"/>
                                      </p:to>
                                    </p:animClr>
                                    <p:set>
                                      <p:cBhvr>
                                        <p:cTn id="32" dur="250" autoRev="1" fill="remove"/>
                                        <p:tgtEl>
                                          <p:spTgt spid="16"/>
                                        </p:tgtEl>
                                        <p:attrNameLst>
                                          <p:attrName>fill.type</p:attrName>
                                        </p:attrNameLst>
                                      </p:cBhvr>
                                      <p:to>
                                        <p:strVal val="solid"/>
                                      </p:to>
                                    </p:set>
                                    <p:set>
                                      <p:cBhvr>
                                        <p:cTn id="33" dur="250" autoRev="1" fill="remove"/>
                                        <p:tgtEl>
                                          <p:spTgt spid="16"/>
                                        </p:tgtEl>
                                        <p:attrNameLst>
                                          <p:attrName>fill.on</p:attrName>
                                        </p:attrNameLst>
                                      </p:cBhvr>
                                      <p:to>
                                        <p:strVal val="true"/>
                                      </p:to>
                                    </p:se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000"/>
                            </p:stCondLst>
                            <p:childTnLst>
                              <p:par>
                                <p:cTn id="45" presetID="27" presetClass="emph" presetSubtype="0" fill="remove" grpId="0" nodeType="afterEffect">
                                  <p:stCondLst>
                                    <p:cond delay="0"/>
                                  </p:stCondLst>
                                  <p:childTnLst>
                                    <p:animClr clrSpc="rgb" dir="cw">
                                      <p:cBhvr override="childStyle">
                                        <p:cTn id="46" dur="250" autoRev="1" fill="remove"/>
                                        <p:tgtEl>
                                          <p:spTgt spid="17"/>
                                        </p:tgtEl>
                                        <p:attrNameLst>
                                          <p:attrName>style.color</p:attrName>
                                        </p:attrNameLst>
                                      </p:cBhvr>
                                      <p:to>
                                        <a:schemeClr val="bg1"/>
                                      </p:to>
                                    </p:animClr>
                                    <p:animClr clrSpc="rgb" dir="cw">
                                      <p:cBhvr>
                                        <p:cTn id="47" dur="250" autoRev="1" fill="remove"/>
                                        <p:tgtEl>
                                          <p:spTgt spid="17"/>
                                        </p:tgtEl>
                                        <p:attrNameLst>
                                          <p:attrName>fillcolor</p:attrName>
                                        </p:attrNameLst>
                                      </p:cBhvr>
                                      <p:to>
                                        <a:schemeClr val="bg1"/>
                                      </p:to>
                                    </p:animClr>
                                    <p:set>
                                      <p:cBhvr>
                                        <p:cTn id="48" dur="250" autoRev="1" fill="remove"/>
                                        <p:tgtEl>
                                          <p:spTgt spid="17"/>
                                        </p:tgtEl>
                                        <p:attrNameLst>
                                          <p:attrName>fill.type</p:attrName>
                                        </p:attrNameLst>
                                      </p:cBhvr>
                                      <p:to>
                                        <p:strVal val="solid"/>
                                      </p:to>
                                    </p:set>
                                    <p:set>
                                      <p:cBhvr>
                                        <p:cTn id="49" dur="250" autoRev="1" fill="remove"/>
                                        <p:tgtEl>
                                          <p:spTgt spid="17"/>
                                        </p:tgtEl>
                                        <p:attrNameLst>
                                          <p:attrName>fill.on</p:attrName>
                                        </p:attrNameLst>
                                      </p:cBhvr>
                                      <p:to>
                                        <p:strVal val="true"/>
                                      </p:to>
                                    </p:se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p:bldP spid="19" grpId="0"/>
      <p:bldP spid="20" grpId="0"/>
      <p:bldP spid="3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88085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6" name="Shape 2526"/>
          <p:cNvSpPr/>
          <p:nvPr/>
        </p:nvSpPr>
        <p:spPr>
          <a:xfrm>
            <a:off x="141412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7" name="Shape 2527"/>
          <p:cNvSpPr/>
          <p:nvPr/>
        </p:nvSpPr>
        <p:spPr>
          <a:xfrm>
            <a:off x="1947381"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8" name="Shape 2528"/>
          <p:cNvSpPr/>
          <p:nvPr/>
        </p:nvSpPr>
        <p:spPr>
          <a:xfrm>
            <a:off x="2518733"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9" name="Shape 2529"/>
          <p:cNvSpPr/>
          <p:nvPr/>
        </p:nvSpPr>
        <p:spPr>
          <a:xfrm>
            <a:off x="3051994"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0" name="Shape 2530"/>
          <p:cNvSpPr/>
          <p:nvPr/>
        </p:nvSpPr>
        <p:spPr>
          <a:xfrm>
            <a:off x="3572558"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1" name="Shape 2531"/>
          <p:cNvSpPr/>
          <p:nvPr/>
        </p:nvSpPr>
        <p:spPr>
          <a:xfrm>
            <a:off x="4105818"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2" name="Shape 2532"/>
          <p:cNvSpPr/>
          <p:nvPr/>
        </p:nvSpPr>
        <p:spPr>
          <a:xfrm>
            <a:off x="4639079"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3" name="Shape 2533"/>
          <p:cNvSpPr/>
          <p:nvPr/>
        </p:nvSpPr>
        <p:spPr>
          <a:xfrm>
            <a:off x="5172340"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4" name="Shape 2534"/>
          <p:cNvSpPr/>
          <p:nvPr/>
        </p:nvSpPr>
        <p:spPr>
          <a:xfrm>
            <a:off x="5705602"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5" name="Shape 2535"/>
          <p:cNvSpPr/>
          <p:nvPr/>
        </p:nvSpPr>
        <p:spPr>
          <a:xfrm>
            <a:off x="906252" y="1959804"/>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6" name="Shape 2536"/>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7" name="Shape 2537"/>
          <p:cNvSpPr/>
          <p:nvPr/>
        </p:nvSpPr>
        <p:spPr>
          <a:xfrm>
            <a:off x="1972774"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8" name="Shape 2538"/>
          <p:cNvSpPr/>
          <p:nvPr/>
        </p:nvSpPr>
        <p:spPr>
          <a:xfrm>
            <a:off x="2506035"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9" name="Shape 2539"/>
          <p:cNvSpPr/>
          <p:nvPr/>
        </p:nvSpPr>
        <p:spPr>
          <a:xfrm>
            <a:off x="3013903" y="2004241"/>
            <a:ext cx="279328" cy="19045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0" name="Shape 2540"/>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1" name="Shape 2541"/>
          <p:cNvSpPr/>
          <p:nvPr/>
        </p:nvSpPr>
        <p:spPr>
          <a:xfrm>
            <a:off x="4105818" y="1985196"/>
            <a:ext cx="228541" cy="22854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2" name="Shape 2542"/>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3" name="Shape 2543"/>
          <p:cNvSpPr/>
          <p:nvPr/>
        </p:nvSpPr>
        <p:spPr>
          <a:xfrm>
            <a:off x="514694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4" name="Shape 2544"/>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5" name="Shape 2545"/>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6" name="Shape 2546"/>
          <p:cNvSpPr/>
          <p:nvPr/>
        </p:nvSpPr>
        <p:spPr>
          <a:xfrm>
            <a:off x="1414120"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7" name="Shape 2547"/>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8" name="Shape 2548"/>
          <p:cNvSpPr/>
          <p:nvPr/>
        </p:nvSpPr>
        <p:spPr>
          <a:xfrm>
            <a:off x="2480643" y="2600987"/>
            <a:ext cx="279328" cy="63484"/>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9" name="Shape 2549"/>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0" name="Shape 2550"/>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1" name="Shape 2551"/>
          <p:cNvSpPr/>
          <p:nvPr/>
        </p:nvSpPr>
        <p:spPr>
          <a:xfrm>
            <a:off x="4080425"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2" name="Shape 2552"/>
          <p:cNvSpPr/>
          <p:nvPr/>
        </p:nvSpPr>
        <p:spPr>
          <a:xfrm>
            <a:off x="4613687"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3" name="Shape 2553"/>
          <p:cNvSpPr/>
          <p:nvPr/>
        </p:nvSpPr>
        <p:spPr>
          <a:xfrm>
            <a:off x="514694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4" name="Shape 2554"/>
          <p:cNvSpPr/>
          <p:nvPr/>
        </p:nvSpPr>
        <p:spPr>
          <a:xfrm>
            <a:off x="568020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5" name="Shape 2555"/>
          <p:cNvSpPr/>
          <p:nvPr/>
        </p:nvSpPr>
        <p:spPr>
          <a:xfrm>
            <a:off x="880859"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6" name="Shape 2556"/>
          <p:cNvSpPr/>
          <p:nvPr/>
        </p:nvSpPr>
        <p:spPr>
          <a:xfrm>
            <a:off x="1414120"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7" name="Shape 2557"/>
          <p:cNvSpPr/>
          <p:nvPr/>
        </p:nvSpPr>
        <p:spPr>
          <a:xfrm>
            <a:off x="1947381"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8" name="Shape 2558"/>
          <p:cNvSpPr/>
          <p:nvPr/>
        </p:nvSpPr>
        <p:spPr>
          <a:xfrm>
            <a:off x="2480643"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9" name="Shape 2559"/>
          <p:cNvSpPr/>
          <p:nvPr/>
        </p:nvSpPr>
        <p:spPr>
          <a:xfrm>
            <a:off x="3013903"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0" name="Shape 2560"/>
          <p:cNvSpPr/>
          <p:nvPr/>
        </p:nvSpPr>
        <p:spPr>
          <a:xfrm>
            <a:off x="3547164"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1" name="Shape 2561"/>
          <p:cNvSpPr/>
          <p:nvPr/>
        </p:nvSpPr>
        <p:spPr>
          <a:xfrm>
            <a:off x="4080425"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2" name="Shape 2562"/>
          <p:cNvSpPr/>
          <p:nvPr/>
        </p:nvSpPr>
        <p:spPr>
          <a:xfrm>
            <a:off x="4613687"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3" name="Shape 2563"/>
          <p:cNvSpPr/>
          <p:nvPr/>
        </p:nvSpPr>
        <p:spPr>
          <a:xfrm>
            <a:off x="514694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4" name="Shape 2564"/>
          <p:cNvSpPr/>
          <p:nvPr/>
        </p:nvSpPr>
        <p:spPr>
          <a:xfrm>
            <a:off x="568020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5" name="Shape 2565"/>
          <p:cNvSpPr/>
          <p:nvPr/>
        </p:nvSpPr>
        <p:spPr>
          <a:xfrm>
            <a:off x="880859" y="3584981"/>
            <a:ext cx="279328" cy="228548"/>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6" name="Shape 2566"/>
          <p:cNvSpPr/>
          <p:nvPr/>
        </p:nvSpPr>
        <p:spPr>
          <a:xfrm>
            <a:off x="1414120" y="3584981"/>
            <a:ext cx="279328" cy="22855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7" name="Shape 2567"/>
          <p:cNvSpPr/>
          <p:nvPr/>
        </p:nvSpPr>
        <p:spPr>
          <a:xfrm>
            <a:off x="1947381"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8" name="Shape 2568"/>
          <p:cNvSpPr/>
          <p:nvPr/>
        </p:nvSpPr>
        <p:spPr>
          <a:xfrm>
            <a:off x="2480643"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9" name="Shape 2569"/>
          <p:cNvSpPr/>
          <p:nvPr/>
        </p:nvSpPr>
        <p:spPr>
          <a:xfrm>
            <a:off x="3013903" y="355958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0" name="Shape 2570"/>
          <p:cNvSpPr/>
          <p:nvPr/>
        </p:nvSpPr>
        <p:spPr>
          <a:xfrm>
            <a:off x="3547164" y="3565935"/>
            <a:ext cx="279328" cy="272981"/>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1" name="Shape 2571"/>
          <p:cNvSpPr/>
          <p:nvPr/>
        </p:nvSpPr>
        <p:spPr>
          <a:xfrm>
            <a:off x="4080425"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2" name="Shape 2572"/>
          <p:cNvSpPr/>
          <p:nvPr/>
        </p:nvSpPr>
        <p:spPr>
          <a:xfrm>
            <a:off x="4613687"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3" name="Shape 2573"/>
          <p:cNvSpPr/>
          <p:nvPr/>
        </p:nvSpPr>
        <p:spPr>
          <a:xfrm>
            <a:off x="5146948"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4" name="Shape 2574"/>
          <p:cNvSpPr/>
          <p:nvPr/>
        </p:nvSpPr>
        <p:spPr>
          <a:xfrm>
            <a:off x="5692906" y="355958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5" name="Shape 2575"/>
          <p:cNvSpPr/>
          <p:nvPr/>
        </p:nvSpPr>
        <p:spPr>
          <a:xfrm>
            <a:off x="880859"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6" name="Shape 2576"/>
          <p:cNvSpPr/>
          <p:nvPr/>
        </p:nvSpPr>
        <p:spPr>
          <a:xfrm>
            <a:off x="1414120"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7" name="Shape 2577"/>
          <p:cNvSpPr/>
          <p:nvPr/>
        </p:nvSpPr>
        <p:spPr>
          <a:xfrm>
            <a:off x="1960078" y="4092848"/>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8" name="Shape 2578"/>
          <p:cNvSpPr/>
          <p:nvPr/>
        </p:nvSpPr>
        <p:spPr>
          <a:xfrm>
            <a:off x="2531428" y="4092848"/>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9" name="Shape 2579"/>
          <p:cNvSpPr/>
          <p:nvPr/>
        </p:nvSpPr>
        <p:spPr>
          <a:xfrm>
            <a:off x="3013903"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0" name="Shape 2580"/>
          <p:cNvSpPr/>
          <p:nvPr/>
        </p:nvSpPr>
        <p:spPr>
          <a:xfrm>
            <a:off x="3547164"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1" name="Shape 2581"/>
          <p:cNvSpPr/>
          <p:nvPr/>
        </p:nvSpPr>
        <p:spPr>
          <a:xfrm>
            <a:off x="4080425"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2" name="Shape 2582"/>
          <p:cNvSpPr/>
          <p:nvPr/>
        </p:nvSpPr>
        <p:spPr>
          <a:xfrm>
            <a:off x="4613687"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3" name="Shape 2583"/>
          <p:cNvSpPr/>
          <p:nvPr/>
        </p:nvSpPr>
        <p:spPr>
          <a:xfrm>
            <a:off x="514694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4" name="Shape 2584"/>
          <p:cNvSpPr/>
          <p:nvPr/>
        </p:nvSpPr>
        <p:spPr>
          <a:xfrm>
            <a:off x="568020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5" name="Shape 2585"/>
          <p:cNvSpPr/>
          <p:nvPr/>
        </p:nvSpPr>
        <p:spPr>
          <a:xfrm>
            <a:off x="6276952"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6" name="Shape 2586"/>
          <p:cNvSpPr/>
          <p:nvPr/>
        </p:nvSpPr>
        <p:spPr>
          <a:xfrm>
            <a:off x="6810214"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7" name="Shape 2587"/>
          <p:cNvSpPr/>
          <p:nvPr/>
        </p:nvSpPr>
        <p:spPr>
          <a:xfrm>
            <a:off x="7318083"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8" name="Shape 2588"/>
          <p:cNvSpPr/>
          <p:nvPr/>
        </p:nvSpPr>
        <p:spPr>
          <a:xfrm>
            <a:off x="7851343"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9" name="Shape 2589"/>
          <p:cNvSpPr/>
          <p:nvPr/>
        </p:nvSpPr>
        <p:spPr>
          <a:xfrm>
            <a:off x="8384604"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0" name="Shape 2590"/>
          <p:cNvSpPr/>
          <p:nvPr/>
        </p:nvSpPr>
        <p:spPr>
          <a:xfrm>
            <a:off x="8917865"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1" name="Shape 2591"/>
          <p:cNvSpPr/>
          <p:nvPr/>
        </p:nvSpPr>
        <p:spPr>
          <a:xfrm>
            <a:off x="9451127"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2" name="Shape 2592"/>
          <p:cNvSpPr/>
          <p:nvPr/>
        </p:nvSpPr>
        <p:spPr>
          <a:xfrm>
            <a:off x="998438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3" name="Shape 2593"/>
          <p:cNvSpPr/>
          <p:nvPr/>
        </p:nvSpPr>
        <p:spPr>
          <a:xfrm>
            <a:off x="1051764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4" name="Shape 2594"/>
          <p:cNvSpPr/>
          <p:nvPr/>
        </p:nvSpPr>
        <p:spPr>
          <a:xfrm>
            <a:off x="11050909" y="1451944"/>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5" name="Shape 2595"/>
          <p:cNvSpPr/>
          <p:nvPr/>
        </p:nvSpPr>
        <p:spPr>
          <a:xfrm>
            <a:off x="6251560"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6" name="Shape 2596"/>
          <p:cNvSpPr/>
          <p:nvPr/>
        </p:nvSpPr>
        <p:spPr>
          <a:xfrm>
            <a:off x="6784821" y="199790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7" name="Shape 2597"/>
          <p:cNvSpPr/>
          <p:nvPr/>
        </p:nvSpPr>
        <p:spPr>
          <a:xfrm>
            <a:off x="731808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8" name="Shape 2598"/>
          <p:cNvSpPr/>
          <p:nvPr/>
        </p:nvSpPr>
        <p:spPr>
          <a:xfrm>
            <a:off x="785134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9" name="Shape 2599"/>
          <p:cNvSpPr/>
          <p:nvPr/>
        </p:nvSpPr>
        <p:spPr>
          <a:xfrm>
            <a:off x="8384604"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0" name="Shape 2600"/>
          <p:cNvSpPr/>
          <p:nvPr/>
        </p:nvSpPr>
        <p:spPr>
          <a:xfrm>
            <a:off x="8917865"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1" name="Shape 2601"/>
          <p:cNvSpPr/>
          <p:nvPr/>
        </p:nvSpPr>
        <p:spPr>
          <a:xfrm>
            <a:off x="9451127"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2" name="Shape 2602"/>
          <p:cNvSpPr/>
          <p:nvPr/>
        </p:nvSpPr>
        <p:spPr>
          <a:xfrm>
            <a:off x="9984388"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3" name="Shape 2603"/>
          <p:cNvSpPr/>
          <p:nvPr/>
        </p:nvSpPr>
        <p:spPr>
          <a:xfrm>
            <a:off x="10517648"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4" name="Shape 2604"/>
          <p:cNvSpPr/>
          <p:nvPr/>
        </p:nvSpPr>
        <p:spPr>
          <a:xfrm>
            <a:off x="11050909"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5" name="Shape 2605"/>
          <p:cNvSpPr/>
          <p:nvPr/>
        </p:nvSpPr>
        <p:spPr>
          <a:xfrm>
            <a:off x="6251559" y="2493075"/>
            <a:ext cx="279460" cy="279452"/>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6" name="Shape 2606"/>
          <p:cNvSpPr/>
          <p:nvPr/>
        </p:nvSpPr>
        <p:spPr>
          <a:xfrm>
            <a:off x="6784821"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7" name="Shape 2607"/>
          <p:cNvSpPr/>
          <p:nvPr/>
        </p:nvSpPr>
        <p:spPr>
          <a:xfrm>
            <a:off x="7318083"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8" name="Shape 2608"/>
          <p:cNvSpPr/>
          <p:nvPr/>
        </p:nvSpPr>
        <p:spPr>
          <a:xfrm>
            <a:off x="7851343"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9" name="Shape 2609"/>
          <p:cNvSpPr/>
          <p:nvPr/>
        </p:nvSpPr>
        <p:spPr>
          <a:xfrm>
            <a:off x="8384604"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0" name="Shape 2610"/>
          <p:cNvSpPr/>
          <p:nvPr/>
        </p:nvSpPr>
        <p:spPr>
          <a:xfrm>
            <a:off x="8917865" y="2518467"/>
            <a:ext cx="279328" cy="228535"/>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1" name="Shape 2611"/>
          <p:cNvSpPr/>
          <p:nvPr/>
        </p:nvSpPr>
        <p:spPr>
          <a:xfrm>
            <a:off x="9451127" y="250577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2" name="Shape 2612"/>
          <p:cNvSpPr/>
          <p:nvPr/>
        </p:nvSpPr>
        <p:spPr>
          <a:xfrm>
            <a:off x="9984388"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3" name="Shape 2613"/>
          <p:cNvSpPr/>
          <p:nvPr/>
        </p:nvSpPr>
        <p:spPr>
          <a:xfrm>
            <a:off x="10517648"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4" name="Shape 2614"/>
          <p:cNvSpPr/>
          <p:nvPr/>
        </p:nvSpPr>
        <p:spPr>
          <a:xfrm>
            <a:off x="11050909"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5" name="Shape 2615"/>
          <p:cNvSpPr/>
          <p:nvPr/>
        </p:nvSpPr>
        <p:spPr>
          <a:xfrm>
            <a:off x="6251560"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6" name="Shape 2616"/>
          <p:cNvSpPr/>
          <p:nvPr/>
        </p:nvSpPr>
        <p:spPr>
          <a:xfrm>
            <a:off x="6784821" y="3039031"/>
            <a:ext cx="279328" cy="253997"/>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7" name="Shape 2617"/>
          <p:cNvSpPr/>
          <p:nvPr/>
        </p:nvSpPr>
        <p:spPr>
          <a:xfrm>
            <a:off x="7318083" y="3051729"/>
            <a:ext cx="279328" cy="228567"/>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8" name="Shape 2618"/>
          <p:cNvSpPr/>
          <p:nvPr/>
        </p:nvSpPr>
        <p:spPr>
          <a:xfrm>
            <a:off x="7851343" y="3026337"/>
            <a:ext cx="279301" cy="279340"/>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9" name="Shape 2619"/>
          <p:cNvSpPr/>
          <p:nvPr/>
        </p:nvSpPr>
        <p:spPr>
          <a:xfrm>
            <a:off x="8384604" y="3026336"/>
            <a:ext cx="279328" cy="279325"/>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0" name="Shape 2620"/>
          <p:cNvSpPr/>
          <p:nvPr/>
        </p:nvSpPr>
        <p:spPr>
          <a:xfrm>
            <a:off x="8917865" y="3039033"/>
            <a:ext cx="279328" cy="25403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1" name="Shape 2621"/>
          <p:cNvSpPr/>
          <p:nvPr/>
        </p:nvSpPr>
        <p:spPr>
          <a:xfrm>
            <a:off x="9451127" y="3077121"/>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2" name="Shape 2622"/>
          <p:cNvSpPr/>
          <p:nvPr/>
        </p:nvSpPr>
        <p:spPr>
          <a:xfrm>
            <a:off x="998438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3" name="Shape 2623"/>
          <p:cNvSpPr/>
          <p:nvPr/>
        </p:nvSpPr>
        <p:spPr>
          <a:xfrm>
            <a:off x="1051764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4" name="Shape 2624"/>
          <p:cNvSpPr/>
          <p:nvPr/>
        </p:nvSpPr>
        <p:spPr>
          <a:xfrm>
            <a:off x="11050909"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5" name="Shape 2625"/>
          <p:cNvSpPr/>
          <p:nvPr/>
        </p:nvSpPr>
        <p:spPr>
          <a:xfrm>
            <a:off x="6251560"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6" name="Shape 2626"/>
          <p:cNvSpPr/>
          <p:nvPr/>
        </p:nvSpPr>
        <p:spPr>
          <a:xfrm>
            <a:off x="6810214"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7" name="Shape 2627"/>
          <p:cNvSpPr/>
          <p:nvPr/>
        </p:nvSpPr>
        <p:spPr>
          <a:xfrm>
            <a:off x="7362520" y="3559596"/>
            <a:ext cx="190451" cy="279328"/>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8" name="Shape 2628"/>
          <p:cNvSpPr/>
          <p:nvPr/>
        </p:nvSpPr>
        <p:spPr>
          <a:xfrm>
            <a:off x="7851343"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9" name="Shape 2629"/>
          <p:cNvSpPr/>
          <p:nvPr/>
        </p:nvSpPr>
        <p:spPr>
          <a:xfrm>
            <a:off x="8384604" y="3559596"/>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0" name="Shape 2630"/>
          <p:cNvSpPr/>
          <p:nvPr/>
        </p:nvSpPr>
        <p:spPr>
          <a:xfrm>
            <a:off x="8981348" y="3559596"/>
            <a:ext cx="152368" cy="279328"/>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1" name="Shape 2631"/>
          <p:cNvSpPr/>
          <p:nvPr/>
        </p:nvSpPr>
        <p:spPr>
          <a:xfrm>
            <a:off x="9451127"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2" name="Shape 2632"/>
          <p:cNvSpPr/>
          <p:nvPr/>
        </p:nvSpPr>
        <p:spPr>
          <a:xfrm>
            <a:off x="10009780"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3" name="Shape 2633"/>
          <p:cNvSpPr/>
          <p:nvPr/>
        </p:nvSpPr>
        <p:spPr>
          <a:xfrm>
            <a:off x="10517648"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4" name="Shape 2634"/>
          <p:cNvSpPr/>
          <p:nvPr/>
        </p:nvSpPr>
        <p:spPr>
          <a:xfrm>
            <a:off x="11050909"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7" name="Shape 2785"/>
          <p:cNvSpPr/>
          <p:nvPr/>
        </p:nvSpPr>
        <p:spPr>
          <a:xfrm>
            <a:off x="6313998" y="4118241"/>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 name="文本框 1"/>
          <p:cNvSpPr txBox="1"/>
          <p:nvPr/>
        </p:nvSpPr>
        <p:spPr>
          <a:xfrm>
            <a:off x="5613487" y="569019"/>
            <a:ext cx="1276144" cy="369332"/>
          </a:xfrm>
          <a:prstGeom prst="rect">
            <a:avLst/>
          </a:prstGeom>
          <a:noFill/>
        </p:spPr>
        <p:txBody>
          <a:bodyPr wrap="square" rtlCol="0">
            <a:spAutoFit/>
          </a:bodyPr>
          <a:lstStyle/>
          <a:p>
            <a:r>
              <a:rPr lang="zh-CN" altLang="en-US" dirty="0"/>
              <a:t>图标</a:t>
            </a:r>
          </a:p>
        </p:txBody>
      </p:sp>
    </p:spTree>
    <p:extLst>
      <p:ext uri="{BB962C8B-B14F-4D97-AF65-F5344CB8AC3E}">
        <p14:creationId xmlns:p14="http://schemas.microsoft.com/office/powerpoint/2010/main" val="2019784691"/>
      </p:ext>
    </p:extLst>
  </p:cSld>
  <p:clrMapOvr>
    <a:masterClrMapping/>
  </p:clrMapOvr>
  <mc:AlternateContent xmlns:mc="http://schemas.openxmlformats.org/markup-compatibility/2006" xmlns:p14="http://schemas.microsoft.com/office/powerpoint/2010/main">
    <mc:Choice Requires="p14">
      <p:transition spd="slow" p14:dur="1500" advTm="2000">
        <p14:window dir="vert"/>
      </p:transition>
    </mc:Choice>
    <mc:Fallback xmlns="">
      <p:transition spd="slow" advTm="2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944342"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8" name="Shape 2638"/>
          <p:cNvSpPr/>
          <p:nvPr/>
        </p:nvSpPr>
        <p:spPr>
          <a:xfrm>
            <a:off x="1414120" y="1426542"/>
            <a:ext cx="279232" cy="279492"/>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9" name="Shape 2639"/>
          <p:cNvSpPr/>
          <p:nvPr/>
        </p:nvSpPr>
        <p:spPr>
          <a:xfrm>
            <a:off x="1947381"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0" name="Shape 2640"/>
          <p:cNvSpPr/>
          <p:nvPr/>
        </p:nvSpPr>
        <p:spPr>
          <a:xfrm>
            <a:off x="248064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1" name="Shape 2641"/>
          <p:cNvSpPr/>
          <p:nvPr/>
        </p:nvSpPr>
        <p:spPr>
          <a:xfrm>
            <a:off x="301390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2" name="Shape 2642"/>
          <p:cNvSpPr/>
          <p:nvPr/>
        </p:nvSpPr>
        <p:spPr>
          <a:xfrm>
            <a:off x="3547164" y="143923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3" name="Shape 2643"/>
          <p:cNvSpPr/>
          <p:nvPr/>
        </p:nvSpPr>
        <p:spPr>
          <a:xfrm>
            <a:off x="4143909"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4" name="Shape 2644"/>
          <p:cNvSpPr/>
          <p:nvPr/>
        </p:nvSpPr>
        <p:spPr>
          <a:xfrm>
            <a:off x="4651777"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5" name="Shape 2645"/>
          <p:cNvSpPr/>
          <p:nvPr/>
        </p:nvSpPr>
        <p:spPr>
          <a:xfrm>
            <a:off x="5146948" y="146463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6" name="Shape 2646"/>
          <p:cNvSpPr/>
          <p:nvPr/>
        </p:nvSpPr>
        <p:spPr>
          <a:xfrm>
            <a:off x="5680208"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7" name="Shape 2647"/>
          <p:cNvSpPr/>
          <p:nvPr/>
        </p:nvSpPr>
        <p:spPr>
          <a:xfrm>
            <a:off x="88085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8" name="Shape 2648"/>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9" name="Shape 2649"/>
          <p:cNvSpPr/>
          <p:nvPr/>
        </p:nvSpPr>
        <p:spPr>
          <a:xfrm>
            <a:off x="1947381"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0" name="Shape 2650"/>
          <p:cNvSpPr/>
          <p:nvPr/>
        </p:nvSpPr>
        <p:spPr>
          <a:xfrm>
            <a:off x="248064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1" name="Shape 2651"/>
          <p:cNvSpPr/>
          <p:nvPr/>
        </p:nvSpPr>
        <p:spPr>
          <a:xfrm>
            <a:off x="301390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2" name="Shape 2652"/>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3" name="Shape 2653"/>
          <p:cNvSpPr/>
          <p:nvPr/>
        </p:nvSpPr>
        <p:spPr>
          <a:xfrm>
            <a:off x="4080425"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4" name="Shape 2654"/>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5" name="Shape 2655"/>
          <p:cNvSpPr/>
          <p:nvPr/>
        </p:nvSpPr>
        <p:spPr>
          <a:xfrm>
            <a:off x="5146948" y="198519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6" name="Shape 2656"/>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7" name="Shape 2657"/>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8" name="Shape 2658"/>
          <p:cNvSpPr/>
          <p:nvPr/>
        </p:nvSpPr>
        <p:spPr>
          <a:xfrm>
            <a:off x="1414120"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9" name="Shape 2659"/>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0" name="Shape 2660"/>
          <p:cNvSpPr/>
          <p:nvPr/>
        </p:nvSpPr>
        <p:spPr>
          <a:xfrm>
            <a:off x="248064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1" name="Shape 2661"/>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2" name="Shape 2662"/>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3" name="Shape 2663"/>
          <p:cNvSpPr/>
          <p:nvPr/>
        </p:nvSpPr>
        <p:spPr>
          <a:xfrm>
            <a:off x="4080425"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4" name="Shape 2664"/>
          <p:cNvSpPr/>
          <p:nvPr/>
        </p:nvSpPr>
        <p:spPr>
          <a:xfrm>
            <a:off x="4613687"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5" name="Shape 2665"/>
          <p:cNvSpPr/>
          <p:nvPr/>
        </p:nvSpPr>
        <p:spPr>
          <a:xfrm>
            <a:off x="514694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6" name="Shape 2666"/>
          <p:cNvSpPr/>
          <p:nvPr/>
        </p:nvSpPr>
        <p:spPr>
          <a:xfrm>
            <a:off x="568020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7" name="Shape 2667"/>
          <p:cNvSpPr/>
          <p:nvPr/>
        </p:nvSpPr>
        <p:spPr>
          <a:xfrm>
            <a:off x="880859"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8" name="Shape 2668"/>
          <p:cNvSpPr/>
          <p:nvPr/>
        </p:nvSpPr>
        <p:spPr>
          <a:xfrm>
            <a:off x="1414120"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9" name="Shape 2669"/>
          <p:cNvSpPr/>
          <p:nvPr/>
        </p:nvSpPr>
        <p:spPr>
          <a:xfrm>
            <a:off x="1960078" y="3026326"/>
            <a:ext cx="253935" cy="279335"/>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0" name="Shape 2670"/>
          <p:cNvSpPr/>
          <p:nvPr/>
        </p:nvSpPr>
        <p:spPr>
          <a:xfrm>
            <a:off x="2480643"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1" name="Shape 2671"/>
          <p:cNvSpPr/>
          <p:nvPr/>
        </p:nvSpPr>
        <p:spPr>
          <a:xfrm>
            <a:off x="3013903" y="302632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2" name="Shape 2672"/>
          <p:cNvSpPr/>
          <p:nvPr/>
        </p:nvSpPr>
        <p:spPr>
          <a:xfrm>
            <a:off x="3547164"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3" name="Shape 2673"/>
          <p:cNvSpPr/>
          <p:nvPr/>
        </p:nvSpPr>
        <p:spPr>
          <a:xfrm>
            <a:off x="4080425"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4" name="Shape 2674"/>
          <p:cNvSpPr/>
          <p:nvPr/>
        </p:nvSpPr>
        <p:spPr>
          <a:xfrm>
            <a:off x="4626383" y="302632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5" name="Shape 2675"/>
          <p:cNvSpPr/>
          <p:nvPr/>
        </p:nvSpPr>
        <p:spPr>
          <a:xfrm>
            <a:off x="5210431" y="3026327"/>
            <a:ext cx="152436" cy="279328"/>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6" name="Shape 2676"/>
          <p:cNvSpPr/>
          <p:nvPr/>
        </p:nvSpPr>
        <p:spPr>
          <a:xfrm>
            <a:off x="5718299" y="3026327"/>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7" name="Shape 2677"/>
          <p:cNvSpPr/>
          <p:nvPr/>
        </p:nvSpPr>
        <p:spPr>
          <a:xfrm>
            <a:off x="6289747" y="1426543"/>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8" name="Shape 2678"/>
          <p:cNvSpPr/>
          <p:nvPr/>
        </p:nvSpPr>
        <p:spPr>
          <a:xfrm>
            <a:off x="6810312"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9" name="Shape 2679"/>
          <p:cNvSpPr/>
          <p:nvPr/>
        </p:nvSpPr>
        <p:spPr>
          <a:xfrm>
            <a:off x="7343572" y="1439241"/>
            <a:ext cx="279328" cy="253932"/>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0" name="Shape 2680"/>
          <p:cNvSpPr/>
          <p:nvPr/>
        </p:nvSpPr>
        <p:spPr>
          <a:xfrm>
            <a:off x="7876833"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1" name="Shape 2681"/>
          <p:cNvSpPr/>
          <p:nvPr/>
        </p:nvSpPr>
        <p:spPr>
          <a:xfrm>
            <a:off x="8410095"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2" name="Shape 2682"/>
          <p:cNvSpPr/>
          <p:nvPr/>
        </p:nvSpPr>
        <p:spPr>
          <a:xfrm>
            <a:off x="8943356"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3" name="Shape 2683"/>
          <p:cNvSpPr/>
          <p:nvPr/>
        </p:nvSpPr>
        <p:spPr>
          <a:xfrm>
            <a:off x="9514706" y="1426543"/>
            <a:ext cx="203145" cy="279292"/>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4" name="Shape 2684"/>
          <p:cNvSpPr/>
          <p:nvPr/>
        </p:nvSpPr>
        <p:spPr>
          <a:xfrm>
            <a:off x="10009879" y="1426542"/>
            <a:ext cx="279328" cy="279607"/>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5" name="Shape 2685"/>
          <p:cNvSpPr/>
          <p:nvPr/>
        </p:nvSpPr>
        <p:spPr>
          <a:xfrm>
            <a:off x="1054313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6" name="Shape 2686"/>
          <p:cNvSpPr/>
          <p:nvPr/>
        </p:nvSpPr>
        <p:spPr>
          <a:xfrm>
            <a:off x="1107640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7" name="Shape 2687"/>
          <p:cNvSpPr/>
          <p:nvPr/>
        </p:nvSpPr>
        <p:spPr>
          <a:xfrm>
            <a:off x="627704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8" name="Shape 2688"/>
          <p:cNvSpPr/>
          <p:nvPr/>
        </p:nvSpPr>
        <p:spPr>
          <a:xfrm>
            <a:off x="681031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9" name="Shape 2689"/>
          <p:cNvSpPr/>
          <p:nvPr/>
        </p:nvSpPr>
        <p:spPr>
          <a:xfrm>
            <a:off x="734357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0" name="Shape 2690"/>
          <p:cNvSpPr/>
          <p:nvPr/>
        </p:nvSpPr>
        <p:spPr>
          <a:xfrm>
            <a:off x="7876833" y="197250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1" name="Shape 2691"/>
          <p:cNvSpPr/>
          <p:nvPr/>
        </p:nvSpPr>
        <p:spPr>
          <a:xfrm>
            <a:off x="8473578" y="1959804"/>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2" name="Shape 2692"/>
          <p:cNvSpPr/>
          <p:nvPr/>
        </p:nvSpPr>
        <p:spPr>
          <a:xfrm>
            <a:off x="8968748"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3" name="Shape 2693"/>
          <p:cNvSpPr/>
          <p:nvPr/>
        </p:nvSpPr>
        <p:spPr>
          <a:xfrm>
            <a:off x="947661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4" name="Shape 2694"/>
          <p:cNvSpPr/>
          <p:nvPr/>
        </p:nvSpPr>
        <p:spPr>
          <a:xfrm>
            <a:off x="1000987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5" name="Shape 2695"/>
          <p:cNvSpPr/>
          <p:nvPr/>
        </p:nvSpPr>
        <p:spPr>
          <a:xfrm>
            <a:off x="1054313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6" name="Shape 2696"/>
          <p:cNvSpPr/>
          <p:nvPr/>
        </p:nvSpPr>
        <p:spPr>
          <a:xfrm>
            <a:off x="1107640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7" name="Shape 2697"/>
          <p:cNvSpPr/>
          <p:nvPr/>
        </p:nvSpPr>
        <p:spPr>
          <a:xfrm>
            <a:off x="6289747"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8" name="Shape 2698"/>
          <p:cNvSpPr/>
          <p:nvPr/>
        </p:nvSpPr>
        <p:spPr>
          <a:xfrm>
            <a:off x="6823009"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9" name="Shape 2699"/>
          <p:cNvSpPr/>
          <p:nvPr/>
        </p:nvSpPr>
        <p:spPr>
          <a:xfrm>
            <a:off x="7343572"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0" name="Shape 2700"/>
          <p:cNvSpPr/>
          <p:nvPr/>
        </p:nvSpPr>
        <p:spPr>
          <a:xfrm>
            <a:off x="787683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1" name="Shape 2701"/>
          <p:cNvSpPr/>
          <p:nvPr/>
        </p:nvSpPr>
        <p:spPr>
          <a:xfrm>
            <a:off x="8410095" y="2562896"/>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2" name="Shape 2702"/>
          <p:cNvSpPr/>
          <p:nvPr/>
        </p:nvSpPr>
        <p:spPr>
          <a:xfrm>
            <a:off x="8943356"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3" name="Shape 2703"/>
          <p:cNvSpPr/>
          <p:nvPr/>
        </p:nvSpPr>
        <p:spPr>
          <a:xfrm>
            <a:off x="9489314" y="2493064"/>
            <a:ext cx="253935" cy="279616"/>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4" name="Shape 2704"/>
          <p:cNvSpPr/>
          <p:nvPr/>
        </p:nvSpPr>
        <p:spPr>
          <a:xfrm>
            <a:off x="10009879" y="2493065"/>
            <a:ext cx="279328" cy="27932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5" name="Shape 2705"/>
          <p:cNvSpPr/>
          <p:nvPr/>
        </p:nvSpPr>
        <p:spPr>
          <a:xfrm>
            <a:off x="10543139" y="2493065"/>
            <a:ext cx="279260" cy="279532"/>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6" name="Shape 2706"/>
          <p:cNvSpPr/>
          <p:nvPr/>
        </p:nvSpPr>
        <p:spPr>
          <a:xfrm>
            <a:off x="11114491" y="2493064"/>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7" name="Shape 2707"/>
          <p:cNvSpPr/>
          <p:nvPr/>
        </p:nvSpPr>
        <p:spPr>
          <a:xfrm>
            <a:off x="5532905" y="891574"/>
            <a:ext cx="762699" cy="269294"/>
          </a:xfrm>
          <a:prstGeom prst="rect">
            <a:avLst/>
          </a:prstGeom>
          <a:ln w="12700">
            <a:miter lim="400000"/>
          </a:ln>
          <a:extLst>
            <a:ext uri="{C572A759-6A51-4108-AA02-DFA0A04FC94B}">
              <ma14:wrappingTextBoxFlag xmlns:ma14="http://schemas.microsoft.com/office/mac/drawingml/2011/main" xmlns="" val="1"/>
            </a:ext>
          </a:extLst>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Electronics</a:t>
            </a:r>
          </a:p>
        </p:txBody>
      </p:sp>
      <p:sp>
        <p:nvSpPr>
          <p:cNvPr id="2708" name="Shape 2708"/>
          <p:cNvSpPr/>
          <p:nvPr/>
        </p:nvSpPr>
        <p:spPr>
          <a:xfrm>
            <a:off x="880859"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9" name="Shape 2709"/>
          <p:cNvSpPr/>
          <p:nvPr/>
        </p:nvSpPr>
        <p:spPr>
          <a:xfrm>
            <a:off x="1414120"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0" name="Shape 2710"/>
          <p:cNvSpPr/>
          <p:nvPr/>
        </p:nvSpPr>
        <p:spPr>
          <a:xfrm>
            <a:off x="1947381"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1" name="Shape 2711"/>
          <p:cNvSpPr/>
          <p:nvPr/>
        </p:nvSpPr>
        <p:spPr>
          <a:xfrm>
            <a:off x="248064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2" name="Shape 2712"/>
          <p:cNvSpPr/>
          <p:nvPr/>
        </p:nvSpPr>
        <p:spPr>
          <a:xfrm>
            <a:off x="301390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3" name="Shape 2713"/>
          <p:cNvSpPr/>
          <p:nvPr/>
        </p:nvSpPr>
        <p:spPr>
          <a:xfrm>
            <a:off x="3547164"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4" name="Shape 2714"/>
          <p:cNvSpPr/>
          <p:nvPr/>
        </p:nvSpPr>
        <p:spPr>
          <a:xfrm>
            <a:off x="4080425"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5" name="Shape 2715"/>
          <p:cNvSpPr/>
          <p:nvPr/>
        </p:nvSpPr>
        <p:spPr>
          <a:xfrm>
            <a:off x="4613687"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6" name="Shape 2716"/>
          <p:cNvSpPr/>
          <p:nvPr/>
        </p:nvSpPr>
        <p:spPr>
          <a:xfrm>
            <a:off x="514694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7" name="Shape 2717"/>
          <p:cNvSpPr/>
          <p:nvPr/>
        </p:nvSpPr>
        <p:spPr>
          <a:xfrm>
            <a:off x="568020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8" name="Shape 2718"/>
          <p:cNvSpPr/>
          <p:nvPr/>
        </p:nvSpPr>
        <p:spPr>
          <a:xfrm>
            <a:off x="880859"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9" name="Shape 2719"/>
          <p:cNvSpPr/>
          <p:nvPr/>
        </p:nvSpPr>
        <p:spPr>
          <a:xfrm>
            <a:off x="141412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0" name="Shape 2720"/>
          <p:cNvSpPr/>
          <p:nvPr/>
        </p:nvSpPr>
        <p:spPr>
          <a:xfrm>
            <a:off x="194738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1" name="Shape 2721"/>
          <p:cNvSpPr/>
          <p:nvPr/>
        </p:nvSpPr>
        <p:spPr>
          <a:xfrm>
            <a:off x="2480643"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2" name="Shape 2722"/>
          <p:cNvSpPr/>
          <p:nvPr/>
        </p:nvSpPr>
        <p:spPr>
          <a:xfrm>
            <a:off x="3013904" y="4639225"/>
            <a:ext cx="278205" cy="278759"/>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3" name="Shape 2723"/>
          <p:cNvSpPr/>
          <p:nvPr/>
        </p:nvSpPr>
        <p:spPr>
          <a:xfrm>
            <a:off x="3547164"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4" name="Shape 2724"/>
          <p:cNvSpPr/>
          <p:nvPr/>
        </p:nvSpPr>
        <p:spPr>
          <a:xfrm>
            <a:off x="4080425"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5" name="Shape 2725"/>
          <p:cNvSpPr/>
          <p:nvPr/>
        </p:nvSpPr>
        <p:spPr>
          <a:xfrm>
            <a:off x="4613687"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6" name="Shape 2726"/>
          <p:cNvSpPr/>
          <p:nvPr/>
        </p:nvSpPr>
        <p:spPr>
          <a:xfrm>
            <a:off x="5172340" y="463922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7" name="Shape 2727"/>
          <p:cNvSpPr/>
          <p:nvPr/>
        </p:nvSpPr>
        <p:spPr>
          <a:xfrm>
            <a:off x="5680208"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8" name="Shape 2728"/>
          <p:cNvSpPr/>
          <p:nvPr/>
        </p:nvSpPr>
        <p:spPr>
          <a:xfrm>
            <a:off x="880859"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9" name="Shape 2729"/>
          <p:cNvSpPr/>
          <p:nvPr/>
        </p:nvSpPr>
        <p:spPr>
          <a:xfrm>
            <a:off x="1414120"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0" name="Shape 2730"/>
          <p:cNvSpPr/>
          <p:nvPr/>
        </p:nvSpPr>
        <p:spPr>
          <a:xfrm>
            <a:off x="1947381"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1" name="Shape 2731"/>
          <p:cNvSpPr/>
          <p:nvPr/>
        </p:nvSpPr>
        <p:spPr>
          <a:xfrm>
            <a:off x="2480643" y="518518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2" name="Shape 2732"/>
          <p:cNvSpPr/>
          <p:nvPr/>
        </p:nvSpPr>
        <p:spPr>
          <a:xfrm>
            <a:off x="3013903" y="5248665"/>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3" name="Shape 2733"/>
          <p:cNvSpPr/>
          <p:nvPr/>
        </p:nvSpPr>
        <p:spPr>
          <a:xfrm>
            <a:off x="3636041" y="5172485"/>
            <a:ext cx="10157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4" name="Shape 2734"/>
          <p:cNvSpPr/>
          <p:nvPr/>
        </p:nvSpPr>
        <p:spPr>
          <a:xfrm>
            <a:off x="4080425" y="5210575"/>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5" name="Shape 2735"/>
          <p:cNvSpPr/>
          <p:nvPr/>
        </p:nvSpPr>
        <p:spPr>
          <a:xfrm>
            <a:off x="4613687" y="519787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6" name="Shape 2736"/>
          <p:cNvSpPr/>
          <p:nvPr/>
        </p:nvSpPr>
        <p:spPr>
          <a:xfrm>
            <a:off x="514694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7" name="Shape 2737"/>
          <p:cNvSpPr/>
          <p:nvPr/>
        </p:nvSpPr>
        <p:spPr>
          <a:xfrm>
            <a:off x="568020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8" name="Shape 2738"/>
          <p:cNvSpPr/>
          <p:nvPr/>
        </p:nvSpPr>
        <p:spPr>
          <a:xfrm>
            <a:off x="880859"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9" name="Shape 2739"/>
          <p:cNvSpPr/>
          <p:nvPr/>
        </p:nvSpPr>
        <p:spPr>
          <a:xfrm>
            <a:off x="1414120"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0" name="Shape 2740"/>
          <p:cNvSpPr/>
          <p:nvPr/>
        </p:nvSpPr>
        <p:spPr>
          <a:xfrm>
            <a:off x="1947381"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1" name="Shape 2741"/>
          <p:cNvSpPr/>
          <p:nvPr/>
        </p:nvSpPr>
        <p:spPr>
          <a:xfrm>
            <a:off x="248064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2" name="Shape 2742"/>
          <p:cNvSpPr/>
          <p:nvPr/>
        </p:nvSpPr>
        <p:spPr>
          <a:xfrm>
            <a:off x="301390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3" name="Shape 2743"/>
          <p:cNvSpPr/>
          <p:nvPr/>
        </p:nvSpPr>
        <p:spPr>
          <a:xfrm>
            <a:off x="3547164"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4" name="Shape 2744"/>
          <p:cNvSpPr/>
          <p:nvPr/>
        </p:nvSpPr>
        <p:spPr>
          <a:xfrm>
            <a:off x="4080425"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5" name="Shape 2745"/>
          <p:cNvSpPr/>
          <p:nvPr/>
        </p:nvSpPr>
        <p:spPr>
          <a:xfrm>
            <a:off x="4613687"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6" name="Shape 2746"/>
          <p:cNvSpPr/>
          <p:nvPr/>
        </p:nvSpPr>
        <p:spPr>
          <a:xfrm>
            <a:off x="514694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7" name="Shape 2747"/>
          <p:cNvSpPr/>
          <p:nvPr/>
        </p:nvSpPr>
        <p:spPr>
          <a:xfrm>
            <a:off x="568020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8" name="Shape 2748"/>
          <p:cNvSpPr/>
          <p:nvPr/>
        </p:nvSpPr>
        <p:spPr>
          <a:xfrm>
            <a:off x="6238863" y="410595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9" name="Shape 2749"/>
          <p:cNvSpPr/>
          <p:nvPr/>
        </p:nvSpPr>
        <p:spPr>
          <a:xfrm>
            <a:off x="6822911"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0" name="Shape 2750"/>
          <p:cNvSpPr/>
          <p:nvPr/>
        </p:nvSpPr>
        <p:spPr>
          <a:xfrm>
            <a:off x="7381565" y="4105951"/>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1" name="Shape 2751"/>
          <p:cNvSpPr/>
          <p:nvPr/>
        </p:nvSpPr>
        <p:spPr>
          <a:xfrm>
            <a:off x="7889432"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2" name="Shape 2752"/>
          <p:cNvSpPr/>
          <p:nvPr/>
        </p:nvSpPr>
        <p:spPr>
          <a:xfrm>
            <a:off x="8397300"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3" name="Shape 2753"/>
          <p:cNvSpPr/>
          <p:nvPr/>
        </p:nvSpPr>
        <p:spPr>
          <a:xfrm>
            <a:off x="8930562"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4" name="Shape 2754"/>
          <p:cNvSpPr/>
          <p:nvPr/>
        </p:nvSpPr>
        <p:spPr>
          <a:xfrm>
            <a:off x="9451127" y="4105951"/>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5" name="Shape 2755"/>
          <p:cNvSpPr/>
          <p:nvPr/>
        </p:nvSpPr>
        <p:spPr>
          <a:xfrm>
            <a:off x="9997084"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6" name="Shape 2756"/>
          <p:cNvSpPr/>
          <p:nvPr/>
        </p:nvSpPr>
        <p:spPr>
          <a:xfrm>
            <a:off x="10504952" y="4182131"/>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7" name="Shape 2757"/>
          <p:cNvSpPr/>
          <p:nvPr/>
        </p:nvSpPr>
        <p:spPr>
          <a:xfrm>
            <a:off x="11038213" y="4105951"/>
            <a:ext cx="279399" cy="279400"/>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8" name="Shape 2758"/>
          <p:cNvSpPr/>
          <p:nvPr/>
        </p:nvSpPr>
        <p:spPr>
          <a:xfrm>
            <a:off x="623886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9" name="Shape 2759"/>
          <p:cNvSpPr/>
          <p:nvPr/>
        </p:nvSpPr>
        <p:spPr>
          <a:xfrm>
            <a:off x="6772124"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0" name="Shape 2760"/>
          <p:cNvSpPr/>
          <p:nvPr/>
        </p:nvSpPr>
        <p:spPr>
          <a:xfrm>
            <a:off x="7305385"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1" name="Shape 2761"/>
          <p:cNvSpPr/>
          <p:nvPr/>
        </p:nvSpPr>
        <p:spPr>
          <a:xfrm>
            <a:off x="7838647"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2" name="Shape 2762"/>
          <p:cNvSpPr/>
          <p:nvPr/>
        </p:nvSpPr>
        <p:spPr>
          <a:xfrm>
            <a:off x="837190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3" name="Shape 2763"/>
          <p:cNvSpPr/>
          <p:nvPr/>
        </p:nvSpPr>
        <p:spPr>
          <a:xfrm>
            <a:off x="890516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4" name="Shape 2764"/>
          <p:cNvSpPr/>
          <p:nvPr/>
        </p:nvSpPr>
        <p:spPr>
          <a:xfrm>
            <a:off x="9438429" y="465190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5" name="Shape 2765"/>
          <p:cNvSpPr/>
          <p:nvPr/>
        </p:nvSpPr>
        <p:spPr>
          <a:xfrm>
            <a:off x="9971691"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6" name="Shape 2766"/>
          <p:cNvSpPr/>
          <p:nvPr/>
        </p:nvSpPr>
        <p:spPr>
          <a:xfrm>
            <a:off x="10504952"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7" name="Shape 2767"/>
          <p:cNvSpPr/>
          <p:nvPr/>
        </p:nvSpPr>
        <p:spPr>
          <a:xfrm>
            <a:off x="1103821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8" name="Shape 2768"/>
          <p:cNvSpPr/>
          <p:nvPr/>
        </p:nvSpPr>
        <p:spPr>
          <a:xfrm>
            <a:off x="6238863" y="5261350"/>
            <a:ext cx="279328" cy="101575"/>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9" name="Shape 2769"/>
          <p:cNvSpPr/>
          <p:nvPr/>
        </p:nvSpPr>
        <p:spPr>
          <a:xfrm>
            <a:off x="6810215"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0" name="Shape 2770"/>
          <p:cNvSpPr/>
          <p:nvPr/>
        </p:nvSpPr>
        <p:spPr>
          <a:xfrm>
            <a:off x="7305385"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1" name="Shape 2771"/>
          <p:cNvSpPr/>
          <p:nvPr/>
        </p:nvSpPr>
        <p:spPr>
          <a:xfrm>
            <a:off x="7838647"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2" name="Shape 2772"/>
          <p:cNvSpPr/>
          <p:nvPr/>
        </p:nvSpPr>
        <p:spPr>
          <a:xfrm>
            <a:off x="837190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3" name="Shape 2773"/>
          <p:cNvSpPr/>
          <p:nvPr/>
        </p:nvSpPr>
        <p:spPr>
          <a:xfrm>
            <a:off x="890516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4" name="Shape 2774"/>
          <p:cNvSpPr/>
          <p:nvPr/>
        </p:nvSpPr>
        <p:spPr>
          <a:xfrm>
            <a:off x="9438429"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5" name="Shape 2775"/>
          <p:cNvSpPr/>
          <p:nvPr/>
        </p:nvSpPr>
        <p:spPr>
          <a:xfrm>
            <a:off x="9971691" y="521691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6" name="Shape 2776"/>
          <p:cNvSpPr/>
          <p:nvPr/>
        </p:nvSpPr>
        <p:spPr>
          <a:xfrm>
            <a:off x="10568436" y="5172472"/>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7" name="Shape 2777"/>
          <p:cNvSpPr/>
          <p:nvPr/>
        </p:nvSpPr>
        <p:spPr>
          <a:xfrm>
            <a:off x="11076303"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8" name="Shape 2778"/>
          <p:cNvSpPr/>
          <p:nvPr/>
        </p:nvSpPr>
        <p:spPr>
          <a:xfrm>
            <a:off x="6238863"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9" name="Shape 2779"/>
          <p:cNvSpPr/>
          <p:nvPr/>
        </p:nvSpPr>
        <p:spPr>
          <a:xfrm>
            <a:off x="6810215" y="5705735"/>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0" name="Shape 2780"/>
          <p:cNvSpPr/>
          <p:nvPr/>
        </p:nvSpPr>
        <p:spPr>
          <a:xfrm>
            <a:off x="7381565" y="5705735"/>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1" name="Shape 2781"/>
          <p:cNvSpPr/>
          <p:nvPr/>
        </p:nvSpPr>
        <p:spPr>
          <a:xfrm>
            <a:off x="7838647"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2" name="Shape 2782"/>
          <p:cNvSpPr/>
          <p:nvPr/>
        </p:nvSpPr>
        <p:spPr>
          <a:xfrm>
            <a:off x="8371909" y="5724779"/>
            <a:ext cx="279596" cy="241293"/>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3" name="Shape 2783"/>
          <p:cNvSpPr/>
          <p:nvPr/>
        </p:nvSpPr>
        <p:spPr>
          <a:xfrm>
            <a:off x="8905168" y="5724780"/>
            <a:ext cx="279328" cy="24123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4" name="Shape 2784"/>
          <p:cNvSpPr/>
          <p:nvPr/>
        </p:nvSpPr>
        <p:spPr>
          <a:xfrm>
            <a:off x="9438429"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5" name="Shape 2785"/>
          <p:cNvSpPr/>
          <p:nvPr/>
        </p:nvSpPr>
        <p:spPr>
          <a:xfrm>
            <a:off x="9971691" y="573112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6" name="Shape 2786"/>
          <p:cNvSpPr/>
          <p:nvPr/>
        </p:nvSpPr>
        <p:spPr>
          <a:xfrm>
            <a:off x="10504953" y="5718431"/>
            <a:ext cx="279127" cy="25394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7" name="Shape 2787"/>
          <p:cNvSpPr/>
          <p:nvPr/>
        </p:nvSpPr>
        <p:spPr>
          <a:xfrm>
            <a:off x="11038213" y="5705735"/>
            <a:ext cx="279155" cy="279340"/>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8" name="Shape 2788"/>
          <p:cNvSpPr/>
          <p:nvPr/>
        </p:nvSpPr>
        <p:spPr>
          <a:xfrm>
            <a:off x="5382678" y="3570997"/>
            <a:ext cx="1007317" cy="269294"/>
          </a:xfrm>
          <a:prstGeom prst="rect">
            <a:avLst/>
          </a:prstGeom>
          <a:ln w="12700">
            <a:miter lim="400000"/>
          </a:ln>
          <a:extLst>
            <a:ext uri="{C572A759-6A51-4108-AA02-DFA0A04FC94B}">
              <ma14:wrappingTextBoxFlag xmlns:ma14="http://schemas.microsoft.com/office/mac/drawingml/2011/main" xmlns="" val="1"/>
            </a:ext>
          </a:extLst>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Miscellaneous</a:t>
            </a:r>
          </a:p>
        </p:txBody>
      </p:sp>
    </p:spTree>
    <p:extLst>
      <p:ext uri="{BB962C8B-B14F-4D97-AF65-F5344CB8AC3E}">
        <p14:creationId xmlns:p14="http://schemas.microsoft.com/office/powerpoint/2010/main" val="1247293508"/>
      </p:ext>
    </p:extLst>
  </p:cSld>
  <p:clrMapOvr>
    <a:masterClrMapping/>
  </p:clrMapOvr>
  <mc:AlternateContent xmlns:mc="http://schemas.openxmlformats.org/markup-compatibility/2006" xmlns:p14="http://schemas.microsoft.com/office/powerpoint/2010/main">
    <mc:Choice Requires="p14">
      <p:transition spd="slow" p14:dur="1600" advTm="2000">
        <p14:conveyor dir="l"/>
      </p:transition>
    </mc:Choice>
    <mc:Fallback xmlns="">
      <p:transition spd="slow" advTm="2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5768" y="2601596"/>
            <a:ext cx="5160462" cy="1323439"/>
          </a:xfrm>
          <a:prstGeom prst="rect">
            <a:avLst/>
          </a:prstGeom>
          <a:noFill/>
        </p:spPr>
        <p:txBody>
          <a:bodyPr wrap="square" rtlCol="0">
            <a:spAutoFit/>
          </a:bodyPr>
          <a:lstStyle/>
          <a:p>
            <a:pPr algn="ctr"/>
            <a:r>
              <a:rPr lang="en-US" altLang="zh-CN" sz="8000" spc="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THANKS</a:t>
            </a:r>
            <a:endParaRPr lang="zh-CN" altLang="en-US" sz="8000" spc="600" dirty="0">
              <a:solidFill>
                <a:schemeClr val="tx1">
                  <a:lumMod val="85000"/>
                  <a:lumOff val="15000"/>
                </a:schemeClr>
              </a:solidFill>
              <a:latin typeface="Open Sans" panose="020B0606030504020204" pitchFamily="34" charset="0"/>
              <a:ea typeface="造字工房尚雅准宋 G0v1 常规体" pitchFamily="2" charset="-122"/>
              <a:cs typeface="Open Sans" panose="020B0606030504020204" pitchFamily="34" charset="0"/>
            </a:endParaRPr>
          </a:p>
        </p:txBody>
      </p:sp>
      <p:sp>
        <p:nvSpPr>
          <p:cNvPr id="5" name="矩形 4"/>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391889" y="925501"/>
            <a:ext cx="3362038" cy="1"/>
            <a:chOff x="4391889" y="925501"/>
            <a:chExt cx="3362038" cy="1"/>
          </a:xfrm>
        </p:grpSpPr>
        <p:cxnSp>
          <p:nvCxnSpPr>
            <p:cNvPr id="7" name="直接连接符 6"/>
            <p:cNvCxnSpPr/>
            <p:nvPr/>
          </p:nvCxnSpPr>
          <p:spPr>
            <a:xfrm>
              <a:off x="4391889" y="925502"/>
              <a:ext cx="4064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7347527" y="925501"/>
              <a:ext cx="406400"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0" name="文本框 9"/>
          <p:cNvSpPr txBox="1"/>
          <p:nvPr/>
        </p:nvSpPr>
        <p:spPr>
          <a:xfrm>
            <a:off x="4641273" y="787002"/>
            <a:ext cx="2909454" cy="276999"/>
          </a:xfrm>
          <a:prstGeom prst="rect">
            <a:avLst/>
          </a:prstGeom>
          <a:noFill/>
        </p:spPr>
        <p:txBody>
          <a:bodyPr wrap="square" rtlCol="0">
            <a:spAutoFit/>
          </a:bodyPr>
          <a:lstStyle/>
          <a:p>
            <a:pPr algn="ctr"/>
            <a:r>
              <a:rPr lang="en-US" altLang="zh-CN" sz="1200" spc="300" dirty="0">
                <a:latin typeface="Open Sans" panose="020B0606030504020204" pitchFamily="34" charset="0"/>
                <a:ea typeface="Open Sans" panose="020B0606030504020204" pitchFamily="34" charset="0"/>
                <a:cs typeface="Open Sans" panose="020B0606030504020204" pitchFamily="34" charset="0"/>
              </a:rPr>
              <a:t>WE LOVE WHAT WE DO</a:t>
            </a:r>
            <a:endParaRPr lang="zh-CN" altLang="en-US" sz="1200" spc="300" dirty="0">
              <a:latin typeface="Open Sans" panose="020B0606030504020204" pitchFamily="34" charset="0"/>
              <a:cs typeface="Open Sans" panose="020B0606030504020204" pitchFamily="34" charset="0"/>
            </a:endParaRPr>
          </a:p>
        </p:txBody>
      </p:sp>
      <p:sp>
        <p:nvSpPr>
          <p:cNvPr id="17"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8" name="组合 17"/>
          <p:cNvGrpSpPr/>
          <p:nvPr/>
        </p:nvGrpSpPr>
        <p:grpSpPr>
          <a:xfrm>
            <a:off x="5754255" y="6262253"/>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03312003"/>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50"/>
                                        <p:tgtEl>
                                          <p:spTgt spid="4">
                                            <p:txEl>
                                              <p:pRg st="0" end="0"/>
                                            </p:txEl>
                                          </p:spTgt>
                                        </p:tgtEl>
                                      </p:cBhvr>
                                    </p:animEffect>
                                    <p:anim calcmode="lin" valueType="num">
                                      <p:cBhvr>
                                        <p:cTn id="8" dur="2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75"/>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875"/>
                            </p:stCondLst>
                            <p:childTnLst>
                              <p:par>
                                <p:cTn id="15" presetID="5"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par>
                          <p:cTn id="18" fill="hold">
                            <p:stCondLst>
                              <p:cond delay="1375"/>
                            </p:stCondLst>
                            <p:childTnLst>
                              <p:par>
                                <p:cTn id="19" presetID="6" presetClass="entr" presetSubtype="3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circle(out)">
                                      <p:cBhvr>
                                        <p:cTn id="21" dur="500"/>
                                        <p:tgtEl>
                                          <p:spTgt spid="2"/>
                                        </p:tgtEl>
                                      </p:cBhvr>
                                    </p:animEffect>
                                  </p:childTnLst>
                                </p:cTn>
                              </p:par>
                            </p:childTnLst>
                          </p:cTn>
                        </p:par>
                        <p:par>
                          <p:cTn id="22" fill="hold">
                            <p:stCondLst>
                              <p:cond delay="1875"/>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375"/>
                            </p:stCondLst>
                            <p:childTnLst>
                              <p:par>
                                <p:cTn id="29" presetID="37"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900" decel="100000" fill="hold"/>
                                        <p:tgtEl>
                                          <p:spTgt spid="18"/>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10"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18802" y="1302328"/>
            <a:ext cx="2369780" cy="99752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B9AF"/>
              </a:solidFill>
            </a:endParaRPr>
          </a:p>
        </p:txBody>
      </p:sp>
      <p:sp>
        <p:nvSpPr>
          <p:cNvPr id="8" name="文本框 7"/>
          <p:cNvSpPr txBox="1"/>
          <p:nvPr/>
        </p:nvSpPr>
        <p:spPr>
          <a:xfrm>
            <a:off x="6887944" y="1542220"/>
            <a:ext cx="2080565" cy="523220"/>
          </a:xfrm>
          <a:prstGeom prst="rect">
            <a:avLst/>
          </a:prstGeom>
          <a:noFill/>
        </p:spPr>
        <p:txBody>
          <a:bodyPr wrap="square" rtlCol="0">
            <a:spAutoFit/>
          </a:bodyPr>
          <a:lstStyle/>
          <a:p>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US</a:t>
            </a:r>
            <a:endParaRPr lang="zh-CN" altLang="en-US" sz="2800" b="1" dirty="0">
              <a:solidFill>
                <a:schemeClr val="bg1"/>
              </a:solidFill>
              <a:latin typeface="Open Sans" panose="020B0606030504020204" pitchFamily="34" charset="0"/>
              <a:cs typeface="Open Sans" panose="020B0606030504020204" pitchFamily="34" charset="0"/>
            </a:endParaRPr>
          </a:p>
        </p:txBody>
      </p:sp>
      <p:sp>
        <p:nvSpPr>
          <p:cNvPr id="10" name="矩形 9"/>
          <p:cNvSpPr/>
          <p:nvPr/>
        </p:nvSpPr>
        <p:spPr>
          <a:xfrm>
            <a:off x="6666271" y="2737801"/>
            <a:ext cx="4814825" cy="2516073"/>
          </a:xfrm>
          <a:prstGeom prst="rect">
            <a:avLst/>
          </a:prstGeom>
        </p:spPr>
        <p:txBody>
          <a:bodyPr wrap="square">
            <a:spAutoFit/>
          </a:bodyPr>
          <a:lstStyle/>
          <a:p>
            <a:pPr>
              <a:lnSpc>
                <a:spcPct val="150000"/>
              </a:lnSpc>
              <a:buClr>
                <a:srgbClr val="E24848"/>
              </a:buClr>
            </a:pPr>
            <a:r>
              <a:rPr lang="en-US" altLang="zh-CN" sz="1050" noProof="1">
                <a:solidFill>
                  <a:schemeClr val="bg1">
                    <a:lumMod val="65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a:p>
            <a:pPr>
              <a:lnSpc>
                <a:spcPct val="150000"/>
              </a:lnSpc>
              <a:buClr>
                <a:srgbClr val="E24848"/>
              </a:buClr>
            </a:pPr>
            <a:endParaRPr lang="en-US" altLang="zh-CN" sz="1050" noProof="1">
              <a:solidFill>
                <a:schemeClr val="bg1">
                  <a:lumMod val="65000"/>
                </a:schemeClr>
              </a:solidFill>
              <a:latin typeface="Calibri Light" panose="020F0302020204030204" pitchFamily="34" charset="0"/>
              <a:cs typeface="Arial" panose="020B0604020202020204" pitchFamily="34" charset="0"/>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6123709" cy="6858000"/>
          </a:xfrm>
          <a:prstGeom prst="rect">
            <a:avLst/>
          </a:prstGeom>
        </p:spPr>
      </p:pic>
    </p:spTree>
    <p:extLst>
      <p:ext uri="{BB962C8B-B14F-4D97-AF65-F5344CB8AC3E}">
        <p14:creationId xmlns:p14="http://schemas.microsoft.com/office/powerpoint/2010/main" val="2946114786"/>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2192000"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70"/>
          <p:cNvSpPr>
            <a:spLocks noChangeArrowheads="1"/>
          </p:cNvSpPr>
          <p:nvPr/>
        </p:nvSpPr>
        <p:spPr bwMode="auto">
          <a:xfrm>
            <a:off x="837481" y="5887133"/>
            <a:ext cx="1072644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Clr>
                <a:srgbClr val="E24848"/>
              </a:buClr>
            </a:pPr>
            <a:r>
              <a:rPr lang="en-US" altLang="zh-CN" sz="11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p:txBody>
      </p:sp>
      <p:sp>
        <p:nvSpPr>
          <p:cNvPr id="14" name="文本框 13"/>
          <p:cNvSpPr txBox="1"/>
          <p:nvPr/>
        </p:nvSpPr>
        <p:spPr>
          <a:xfrm>
            <a:off x="837480" y="5436941"/>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2397941"/>
      </p:ext>
    </p:extLst>
  </p:cSld>
  <p:clrMapOvr>
    <a:masterClrMapping/>
  </p:clrMapOvr>
  <mc:AlternateContent xmlns:mc="http://schemas.openxmlformats.org/markup-compatibility/2006" xmlns:p14="http://schemas.microsoft.com/office/powerpoint/2010/main">
    <mc:Choice Requires="p14">
      <p:transition p14:dur="100" advTm="2000">
        <p:cut/>
      </p:transition>
    </mc:Choice>
    <mc:Fallback xmlns="">
      <p:transition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50"/>
                                        <p:tgtEl>
                                          <p:spTgt spid="14">
                                            <p:txEl>
                                              <p:pRg st="0" end="0"/>
                                            </p:txEl>
                                          </p:spTgt>
                                        </p:tgtEl>
                                      </p:cBhvr>
                                    </p:animEffect>
                                    <p:anim calcmode="lin" valueType="num">
                                      <p:cBhvr>
                                        <p:cTn id="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37912" y="1873099"/>
            <a:ext cx="2929797" cy="2836863"/>
          </a:xfrm>
          <a:prstGeom prst="rect">
            <a:avLst/>
          </a:prstGeom>
        </p:spPr>
      </p:pic>
      <p:pic>
        <p:nvPicPr>
          <p:cNvPr id="44" name="图片 4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31097" y="1862447"/>
            <a:ext cx="2929797" cy="2836863"/>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024290" y="1873099"/>
            <a:ext cx="2929797" cy="2836862"/>
          </a:xfrm>
          <a:prstGeom prst="rect">
            <a:avLst/>
          </a:prstGeom>
        </p:spPr>
      </p:pic>
      <p:sp>
        <p:nvSpPr>
          <p:cNvPr id="46" name="文本框 45"/>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
        <p:nvSpPr>
          <p:cNvPr id="48" name="矩形 47"/>
          <p:cNvSpPr/>
          <p:nvPr/>
        </p:nvSpPr>
        <p:spPr>
          <a:xfrm>
            <a:off x="1684444" y="5179924"/>
            <a:ext cx="8823111" cy="419602"/>
          </a:xfrm>
          <a:prstGeom prst="rect">
            <a:avLst/>
          </a:prstGeom>
        </p:spPr>
        <p:txBody>
          <a:bodyPr wrap="square">
            <a:spAutoFit/>
          </a:bodyPr>
          <a:lstStyle/>
          <a:p>
            <a:pPr algn="ctr">
              <a:lnSpc>
                <a:spcPts val="1260"/>
              </a:lnSpc>
              <a:buClr>
                <a:srgbClr val="E24848"/>
              </a:buClr>
            </a:pPr>
            <a:r>
              <a:rPr lang="en-US" altLang="zh-CN" sz="105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Tree>
    <p:extLst>
      <p:ext uri="{BB962C8B-B14F-4D97-AF65-F5344CB8AC3E}">
        <p14:creationId xmlns:p14="http://schemas.microsoft.com/office/powerpoint/2010/main" val="1965977276"/>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6306532" cy="4119419"/>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7" name="Rectangle 23"/>
          <p:cNvSpPr/>
          <p:nvPr/>
        </p:nvSpPr>
        <p:spPr>
          <a:xfrm>
            <a:off x="7373258" y="93104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9" name="Rectangle 43"/>
          <p:cNvSpPr/>
          <p:nvPr/>
        </p:nvSpPr>
        <p:spPr>
          <a:xfrm>
            <a:off x="7373258" y="181079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11" name="Rectangle 45"/>
          <p:cNvSpPr/>
          <p:nvPr/>
        </p:nvSpPr>
        <p:spPr>
          <a:xfrm>
            <a:off x="1178956" y="502344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13" name="Rectangle 47"/>
          <p:cNvSpPr/>
          <p:nvPr/>
        </p:nvSpPr>
        <p:spPr>
          <a:xfrm>
            <a:off x="1147949" y="587978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r="-1"/>
          <a:stretch/>
        </p:blipFill>
        <p:spPr>
          <a:xfrm>
            <a:off x="6306532" y="2743200"/>
            <a:ext cx="5885468" cy="4114800"/>
          </a:xfrm>
          <a:prstGeom prst="rect">
            <a:avLst/>
          </a:prstGeom>
        </p:spPr>
      </p:pic>
    </p:spTree>
    <p:extLst>
      <p:ext uri="{BB962C8B-B14F-4D97-AF65-F5344CB8AC3E}">
        <p14:creationId xmlns:p14="http://schemas.microsoft.com/office/powerpoint/2010/main" val="1576718797"/>
      </p:ext>
    </p:extLst>
  </p:cSld>
  <p:clrMapOvr>
    <a:masterClrMapping/>
  </p:clrMapOvr>
  <p:transition spd="med"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63601" y="815487"/>
            <a:ext cx="1885424" cy="5215859"/>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152414" y="815486"/>
            <a:ext cx="1885424" cy="5215859"/>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r="-2"/>
          <a:stretch/>
        </p:blipFill>
        <p:spPr>
          <a:xfrm>
            <a:off x="3008007" y="815486"/>
            <a:ext cx="1885425" cy="5215859"/>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9" name="Rectangle 23"/>
          <p:cNvSpPr/>
          <p:nvPr/>
        </p:nvSpPr>
        <p:spPr>
          <a:xfrm>
            <a:off x="7766215" y="2420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1" name="Rectangle 43"/>
          <p:cNvSpPr/>
          <p:nvPr/>
        </p:nvSpPr>
        <p:spPr>
          <a:xfrm>
            <a:off x="7766215" y="517403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3" name="Rectangle 45"/>
          <p:cNvSpPr/>
          <p:nvPr/>
        </p:nvSpPr>
        <p:spPr>
          <a:xfrm>
            <a:off x="7766215" y="383224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6" name="文本框 15"/>
          <p:cNvSpPr txBox="1"/>
          <p:nvPr/>
        </p:nvSpPr>
        <p:spPr>
          <a:xfrm>
            <a:off x="7766213" y="1277304"/>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296820" y="815486"/>
            <a:ext cx="4090412" cy="521585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7843810"/>
      </p:ext>
    </p:extLst>
  </p:cSld>
  <p:clrMapOvr>
    <a:masterClrMapping/>
  </p:clrMapOvr>
  <mc:AlternateContent xmlns:mc="http://schemas.openxmlformats.org/markup-compatibility/2006" xmlns:p14="http://schemas.microsoft.com/office/powerpoint/2010/main">
    <mc:Choice Requires="p14">
      <p:transition spd="slow" p14:dur="1200" advTm="2000">
        <p:dissolve/>
      </p:transition>
    </mc:Choice>
    <mc:Fallback xmlns="">
      <p:transition spd="slow" advTm="2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250"/>
                                        <p:tgtEl>
                                          <p:spTgt spid="16">
                                            <p:txEl>
                                              <p:pRg st="0" end="0"/>
                                            </p:txEl>
                                          </p:spTgt>
                                        </p:tgtEl>
                                      </p:cBhvr>
                                    </p:animEffect>
                                    <p:anim calcmode="lin" valueType="num">
                                      <p:cBhvr>
                                        <p:cTn id="24"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5" dur="250" fill="hold"/>
                                        <p:tgtEl>
                                          <p:spTgt spid="16">
                                            <p:txEl>
                                              <p:pRg st="0" end="0"/>
                                            </p:txEl>
                                          </p:spTgt>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1050"/>
                            </p:stCondLst>
                            <p:childTnLst>
                              <p:par>
                                <p:cTn id="45" presetID="6"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build="p"/>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600" y="1498600"/>
            <a:ext cx="5486400" cy="19304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96000" y="3429000"/>
            <a:ext cx="5495636" cy="1930400"/>
          </a:xfrm>
          <a:prstGeom prst="rect">
            <a:avLst/>
          </a:prstGeom>
        </p:spPr>
      </p:pic>
      <p:sp>
        <p:nvSpPr>
          <p:cNvPr id="11" name="Rectangle 23"/>
          <p:cNvSpPr/>
          <p:nvPr/>
        </p:nvSpPr>
        <p:spPr>
          <a:xfrm>
            <a:off x="7419745" y="224602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4" name="文本框 13"/>
          <p:cNvSpPr txBox="1"/>
          <p:nvPr/>
        </p:nvSpPr>
        <p:spPr>
          <a:xfrm>
            <a:off x="7419745" y="197368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Oval 5"/>
          <p:cNvSpPr/>
          <p:nvPr/>
        </p:nvSpPr>
        <p:spPr>
          <a:xfrm>
            <a:off x="6753371" y="2041559"/>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2" name="Oval 13"/>
          <p:cNvSpPr/>
          <p:nvPr/>
        </p:nvSpPr>
        <p:spPr>
          <a:xfrm>
            <a:off x="1145457" y="4230328"/>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3" name="Freeform 34"/>
          <p:cNvSpPr>
            <a:spLocks/>
          </p:cNvSpPr>
          <p:nvPr/>
        </p:nvSpPr>
        <p:spPr bwMode="auto">
          <a:xfrm>
            <a:off x="1255653" y="436071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Group 16"/>
          <p:cNvGrpSpPr/>
          <p:nvPr/>
        </p:nvGrpSpPr>
        <p:grpSpPr>
          <a:xfrm>
            <a:off x="6866929" y="215916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Rectangle 23"/>
          <p:cNvSpPr/>
          <p:nvPr/>
        </p:nvSpPr>
        <p:spPr>
          <a:xfrm>
            <a:off x="1873308" y="443235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8" name="文本框 27"/>
          <p:cNvSpPr txBox="1"/>
          <p:nvPr/>
        </p:nvSpPr>
        <p:spPr>
          <a:xfrm>
            <a:off x="1873308" y="416001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67037"/>
      </p:ext>
    </p:extLst>
  </p:cSld>
  <p:clrMapOvr>
    <a:masterClrMapping/>
  </p:clrMapOvr>
  <mc:AlternateContent xmlns:mc="http://schemas.openxmlformats.org/markup-compatibility/2006" xmlns:p14="http://schemas.microsoft.com/office/powerpoint/2010/main">
    <mc:Choice Requires="p14">
      <p:transition spd="slow" p14:dur="1600" advTm="2000">
        <p:blinds dir="vert"/>
      </p:transition>
    </mc:Choice>
    <mc:Fallback xmlns="">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ppt_x"/>
                                          </p:val>
                                        </p:tav>
                                        <p:tav tm="100000">
                                          <p:val>
                                            <p:strVal val="#ppt_x"/>
                                          </p:val>
                                        </p:tav>
                                      </p:tavLst>
                                    </p:anim>
                                    <p:anim calcmode="lin" valueType="num">
                                      <p:cBhvr additive="base">
                                        <p:cTn id="8" dur="2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250"/>
                                        <p:tgtEl>
                                          <p:spTgt spid="14">
                                            <p:txEl>
                                              <p:pRg st="0" end="0"/>
                                            </p:txEl>
                                          </p:spTgt>
                                        </p:tgtEl>
                                      </p:cBhvr>
                                    </p:animEffect>
                                    <p:anim calcmode="lin" valueType="num">
                                      <p:cBhvr>
                                        <p:cTn id="1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05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550"/>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20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fade">
                                      <p:cBhvr>
                                        <p:cTn id="37" dur="250"/>
                                        <p:tgtEl>
                                          <p:spTgt spid="28">
                                            <p:txEl>
                                              <p:pRg st="0" end="0"/>
                                            </p:txEl>
                                          </p:spTgt>
                                        </p:tgtEl>
                                      </p:cBhvr>
                                    </p:animEffect>
                                    <p:anim calcmode="lin" valueType="num">
                                      <p:cBhvr>
                                        <p:cTn id="3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uild="p"/>
      <p:bldP spid="21" grpId="0" animBg="1"/>
      <p:bldP spid="22" grpId="0" animBg="1"/>
      <p:bldP spid="23" grpId="0" animBg="1"/>
      <p:bldP spid="27" grpId="0"/>
      <p:bldP spid="28"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116.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2267</Words>
  <Application>Microsoft Office PowerPoint</Application>
  <PresentationFormat>自定义</PresentationFormat>
  <Paragraphs>248</Paragraphs>
  <Slides>38</Slides>
  <Notes>38</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10116.pptx</dc:title>
  <dc:creator/>
  <cp:lastModifiedBy/>
  <cp:revision>1</cp:revision>
  <dcterms:created xsi:type="dcterms:W3CDTF">2017-02-24T08:35:23Z</dcterms:created>
  <dcterms:modified xsi:type="dcterms:W3CDTF">2017-07-28T00:29:32Z</dcterms:modified>
</cp:coreProperties>
</file>