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64" r:id="rId10"/>
    <p:sldId id="265" r:id="rId11"/>
  </p:sldIdLst>
  <p:sldSz cx="12192000" cy="6858000"/>
  <p:notesSz cx="6858000" cy="9144000"/>
  <p:embeddedFontLst>
    <p:embeddedFont>
      <p:font typeface="Calibri Light" panose="020F0302020204030204" pitchFamily="34" charset="0"/>
      <p:regular r:id="rId12"/>
      <p:italic r:id="rId13"/>
    </p:embeddedFont>
    <p:embeddedFont>
      <p:font typeface="方正正纤黑简体" panose="02010600030101010101" charset="-122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55" userDrawn="1">
          <p15:clr>
            <a:srgbClr val="A4A3A4"/>
          </p15:clr>
        </p15:guide>
        <p15:guide id="4" orient="horz" pos="3974" userDrawn="1">
          <p15:clr>
            <a:srgbClr val="A4A3A4"/>
          </p15:clr>
        </p15:guide>
        <p15:guide id="5" pos="7242" userDrawn="1">
          <p15:clr>
            <a:srgbClr val="A4A3A4"/>
          </p15:clr>
        </p15:guide>
        <p15:guide id="6" pos="43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LQL" lastIdx="1" clrIdx="0">
    <p:extLst>
      <p:ext uri="{19B8F6BF-5375-455C-9EA6-DF929625EA0E}">
        <p15:presenceInfo xmlns:p15="http://schemas.microsoft.com/office/powerpoint/2012/main" userId="administrato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A593"/>
    <a:srgbClr val="579BAF"/>
    <a:srgbClr val="D59204"/>
    <a:srgbClr val="E59D08"/>
    <a:srgbClr val="D28F04"/>
    <a:srgbClr val="9C4957"/>
    <a:srgbClr val="64A3B3"/>
    <a:srgbClr val="472039"/>
    <a:srgbClr val="381A30"/>
    <a:srgbClr val="3719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16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888" y="84"/>
      </p:cViewPr>
      <p:guideLst>
        <p:guide orient="horz" pos="2160"/>
        <p:guide pos="3840"/>
        <p:guide orient="horz" pos="255"/>
        <p:guide orient="horz" pos="3974"/>
        <p:guide pos="7242"/>
        <p:guide pos="4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microsoft.com/office/2011/relationships/chartColorStyle" Target="colors4.xml"/><Relationship Id="rId1" Type="http://schemas.microsoft.com/office/2011/relationships/chartStyle" Target="style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5.xlsx"/><Relationship Id="rId1" Type="http://schemas.openxmlformats.org/officeDocument/2006/relationships/image" Target="../media/image23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9525"/>
          </c:spPr>
          <c:dPt>
            <c:idx val="0"/>
            <c:bubble3D val="0"/>
            <c:spPr>
              <a:noFill/>
              <a:ln w="9525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FC000"/>
              </a:solidFill>
              <a:ln w="9525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100%-所填数据</c:v>
                </c:pt>
                <c:pt idx="1">
                  <c:v>所填数据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0.25</c:v>
                </c:pt>
                <c:pt idx="1">
                  <c:v>0.75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9525"/>
          </c:spPr>
          <c:dPt>
            <c:idx val="0"/>
            <c:bubble3D val="0"/>
            <c:spPr>
              <a:noFill/>
              <a:ln w="9525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FC000"/>
              </a:solidFill>
              <a:ln w="9525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100%-所填数据</c:v>
                </c:pt>
                <c:pt idx="1">
                  <c:v>所填数据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0.75</c:v>
                </c:pt>
                <c:pt idx="1">
                  <c:v>0.25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9525"/>
          </c:spPr>
          <c:dPt>
            <c:idx val="0"/>
            <c:bubble3D val="0"/>
            <c:spPr>
              <a:noFill/>
              <a:ln w="9525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FC000"/>
              </a:solidFill>
              <a:ln w="9525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100%-所填数据</c:v>
                </c:pt>
                <c:pt idx="1">
                  <c:v>所填数据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</c:v>
                </c:pt>
                <c:pt idx="1">
                  <c:v>0.5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</c:dPt>
          <c:dPt>
            <c:idx val="4"/>
            <c:invertIfNegative val="0"/>
            <c:bubble3D val="0"/>
            <c:spPr>
              <a:blipFill>
                <a:blip xmlns:r="http://schemas.openxmlformats.org/officeDocument/2006/relationships" r:embed="rId7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</c:dPt>
          <c:dPt>
            <c:idx val="5"/>
            <c:invertIfNegative val="0"/>
            <c:bubble3D val="0"/>
            <c:spPr>
              <a:blipFill>
                <a:blip xmlns:r="http://schemas.openxmlformats.org/officeDocument/2006/relationships" r:embed="rId8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方正正纤黑简体" panose="02000000000000000000" pitchFamily="2" charset="-122"/>
                    <a:ea typeface="方正正纤黑简体" panose="02000000000000000000" pitchFamily="2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1月份</c:v>
                </c:pt>
                <c:pt idx="1">
                  <c:v>2月份</c:v>
                </c:pt>
                <c:pt idx="2">
                  <c:v>3月份</c:v>
                </c:pt>
                <c:pt idx="3">
                  <c:v>4月份</c:v>
                </c:pt>
                <c:pt idx="4">
                  <c:v>5月份</c:v>
                </c:pt>
                <c:pt idx="5">
                  <c:v>6月份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0.6</c:v>
                </c:pt>
                <c:pt idx="1">
                  <c:v>0.4</c:v>
                </c:pt>
                <c:pt idx="2">
                  <c:v>0.7</c:v>
                </c:pt>
                <c:pt idx="3">
                  <c:v>0.35</c:v>
                </c:pt>
                <c:pt idx="4">
                  <c:v>0.55000000000000004</c:v>
                </c:pt>
                <c:pt idx="5">
                  <c:v>0.47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-848728336"/>
        <c:axId val="-848727792"/>
      </c:barChart>
      <c:catAx>
        <c:axId val="-8487283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+mn-cs"/>
              </a:defRPr>
            </a:pPr>
            <a:endParaRPr lang="zh-CN"/>
          </a:p>
        </c:txPr>
        <c:crossAx val="-848727792"/>
        <c:crosses val="autoZero"/>
        <c:auto val="1"/>
        <c:lblAlgn val="ctr"/>
        <c:lblOffset val="100"/>
        <c:noMultiLvlLbl val="0"/>
      </c:catAx>
      <c:valAx>
        <c:axId val="-84872779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-8487283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9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altLang="en-US" sz="2000" b="0" i="0" u="none" strike="noStrike" kern="1200" spc="0" baseline="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iLiHei" panose="020B0503030403020204" pitchFamily="34" charset="-122"/>
              </a:defRPr>
            </a:pPr>
            <a:r>
              <a:rPr lang="zh-CN" altLang="en-US" sz="2000" kern="12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iLiHei" panose="020B0503030403020204" pitchFamily="34" charset="-122"/>
              </a:rPr>
              <a:t>部门销售收入分布图</a:t>
            </a:r>
          </a:p>
        </c:rich>
      </c:tx>
      <c:layout>
        <c:manualLayout>
          <c:xMode val="edge"/>
          <c:yMode val="edge"/>
          <c:x val="0.32176360225140715"/>
          <c:y val="0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2.0637898686679174E-2"/>
          <c:y val="0.20329120775530798"/>
          <c:w val="0.9587242026266416"/>
          <c:h val="0.68268501366723522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方正正纤黑简体" panose="02000000000000000000" pitchFamily="2" charset="-122"/>
                    <a:ea typeface="方正正纤黑简体" panose="02000000000000000000" pitchFamily="2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A部门</c:v>
                </c:pt>
                <c:pt idx="1">
                  <c:v>B部门</c:v>
                </c:pt>
                <c:pt idx="2">
                  <c:v>C部门</c:v>
                </c:pt>
                <c:pt idx="3">
                  <c:v>D部门</c:v>
                </c:pt>
                <c:pt idx="4">
                  <c:v>E部门</c:v>
                </c:pt>
                <c:pt idx="5">
                  <c:v>F部门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67</c:v>
                </c:pt>
                <c:pt idx="1">
                  <c:v>47</c:v>
                </c:pt>
                <c:pt idx="2">
                  <c:v>37</c:v>
                </c:pt>
                <c:pt idx="3">
                  <c:v>80</c:v>
                </c:pt>
                <c:pt idx="4">
                  <c:v>68</c:v>
                </c:pt>
                <c:pt idx="5">
                  <c:v>45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685757376"/>
        <c:axId val="-685764448"/>
      </c:lineChart>
      <c:catAx>
        <c:axId val="-685757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 rtl="0">
              <a:defRPr lang="zh-CN" altLang="en-US" sz="1600" b="0" i="0" u="none" strike="noStrike" kern="1200" spc="0" baseline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iLiHei" panose="020B0503030403020204" pitchFamily="34" charset="-122"/>
              </a:defRPr>
            </a:pPr>
            <a:endParaRPr lang="zh-CN"/>
          </a:p>
        </c:txPr>
        <c:crossAx val="-685764448"/>
        <c:crosses val="autoZero"/>
        <c:auto val="1"/>
        <c:lblAlgn val="ctr"/>
        <c:lblOffset val="100"/>
        <c:noMultiLvlLbl val="0"/>
      </c:catAx>
      <c:valAx>
        <c:axId val="-6857644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685757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microsoft.com/office/2007/relationships/hdphoto" Target="../media/hdphoto1.wdp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 userDrawn="1"/>
        </p:nvSpPr>
        <p:spPr>
          <a:xfrm>
            <a:off x="2432957" y="1866900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" name="椭圆 7"/>
          <p:cNvSpPr/>
          <p:nvPr userDrawn="1"/>
        </p:nvSpPr>
        <p:spPr>
          <a:xfrm>
            <a:off x="1702767" y="1507285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9" name="椭圆 8"/>
          <p:cNvSpPr/>
          <p:nvPr userDrawn="1"/>
        </p:nvSpPr>
        <p:spPr>
          <a:xfrm>
            <a:off x="2990716" y="500189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0" name="椭圆 9"/>
          <p:cNvSpPr/>
          <p:nvPr userDrawn="1"/>
        </p:nvSpPr>
        <p:spPr>
          <a:xfrm>
            <a:off x="1749618" y="1990906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1" name="椭圆 10"/>
          <p:cNvSpPr/>
          <p:nvPr userDrawn="1"/>
        </p:nvSpPr>
        <p:spPr>
          <a:xfrm>
            <a:off x="2553627" y="1616869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2" name="椭圆 11"/>
          <p:cNvSpPr/>
          <p:nvPr userDrawn="1"/>
        </p:nvSpPr>
        <p:spPr>
          <a:xfrm>
            <a:off x="684307" y="1432673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3" name="椭圆 12"/>
          <p:cNvSpPr/>
          <p:nvPr userDrawn="1"/>
        </p:nvSpPr>
        <p:spPr>
          <a:xfrm flipV="1">
            <a:off x="1982902" y="542039"/>
            <a:ext cx="45924" cy="45924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4" name="椭圆 13"/>
          <p:cNvSpPr/>
          <p:nvPr userDrawn="1"/>
        </p:nvSpPr>
        <p:spPr>
          <a:xfrm>
            <a:off x="1204232" y="1095307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5" name="椭圆 14"/>
          <p:cNvSpPr/>
          <p:nvPr userDrawn="1"/>
        </p:nvSpPr>
        <p:spPr>
          <a:xfrm>
            <a:off x="1380524" y="1469344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6" name="椭圆 15"/>
          <p:cNvSpPr/>
          <p:nvPr userDrawn="1"/>
        </p:nvSpPr>
        <p:spPr>
          <a:xfrm>
            <a:off x="608920" y="1254851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7" name="椭圆 16"/>
          <p:cNvSpPr/>
          <p:nvPr userDrawn="1"/>
        </p:nvSpPr>
        <p:spPr>
          <a:xfrm>
            <a:off x="291830" y="1611855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8" name="椭圆 17"/>
          <p:cNvSpPr/>
          <p:nvPr userDrawn="1"/>
        </p:nvSpPr>
        <p:spPr>
          <a:xfrm>
            <a:off x="891270" y="2220048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9" name="椭圆 18"/>
          <p:cNvSpPr/>
          <p:nvPr userDrawn="1"/>
        </p:nvSpPr>
        <p:spPr>
          <a:xfrm>
            <a:off x="119666" y="2005555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0" name="椭圆 19"/>
          <p:cNvSpPr/>
          <p:nvPr userDrawn="1"/>
        </p:nvSpPr>
        <p:spPr>
          <a:xfrm>
            <a:off x="3711217" y="6276242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1" name="椭圆 20"/>
          <p:cNvSpPr/>
          <p:nvPr userDrawn="1"/>
        </p:nvSpPr>
        <p:spPr>
          <a:xfrm>
            <a:off x="2981027" y="4235246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2" name="椭圆 21"/>
          <p:cNvSpPr/>
          <p:nvPr userDrawn="1"/>
        </p:nvSpPr>
        <p:spPr>
          <a:xfrm>
            <a:off x="3027878" y="5619198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3" name="椭圆 22"/>
          <p:cNvSpPr/>
          <p:nvPr userDrawn="1"/>
        </p:nvSpPr>
        <p:spPr>
          <a:xfrm>
            <a:off x="3831887" y="6026211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4" name="椭圆 23"/>
          <p:cNvSpPr/>
          <p:nvPr userDrawn="1"/>
        </p:nvSpPr>
        <p:spPr>
          <a:xfrm>
            <a:off x="876756" y="4737410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5" name="椭圆 24"/>
          <p:cNvSpPr/>
          <p:nvPr userDrawn="1"/>
        </p:nvSpPr>
        <p:spPr>
          <a:xfrm>
            <a:off x="2482492" y="3823268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6" name="椭圆 25"/>
          <p:cNvSpPr/>
          <p:nvPr userDrawn="1"/>
        </p:nvSpPr>
        <p:spPr>
          <a:xfrm>
            <a:off x="2658784" y="4197305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7" name="椭圆 26"/>
          <p:cNvSpPr/>
          <p:nvPr userDrawn="1"/>
        </p:nvSpPr>
        <p:spPr>
          <a:xfrm>
            <a:off x="861153" y="3853384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8" name="椭圆 27"/>
          <p:cNvSpPr/>
          <p:nvPr userDrawn="1"/>
        </p:nvSpPr>
        <p:spPr>
          <a:xfrm>
            <a:off x="1570090" y="5240147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9" name="椭圆 28"/>
          <p:cNvSpPr/>
          <p:nvPr userDrawn="1"/>
        </p:nvSpPr>
        <p:spPr>
          <a:xfrm>
            <a:off x="2169530" y="5848340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0" name="椭圆 29"/>
          <p:cNvSpPr/>
          <p:nvPr userDrawn="1"/>
        </p:nvSpPr>
        <p:spPr>
          <a:xfrm>
            <a:off x="543806" y="6295028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1" name="椭圆 30"/>
          <p:cNvSpPr/>
          <p:nvPr userDrawn="1"/>
        </p:nvSpPr>
        <p:spPr>
          <a:xfrm>
            <a:off x="10877989" y="1711325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2" name="椭圆 31"/>
          <p:cNvSpPr/>
          <p:nvPr userDrawn="1"/>
        </p:nvSpPr>
        <p:spPr>
          <a:xfrm>
            <a:off x="10147799" y="1351710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3" name="椭圆 32"/>
          <p:cNvSpPr/>
          <p:nvPr userDrawn="1"/>
        </p:nvSpPr>
        <p:spPr>
          <a:xfrm>
            <a:off x="11435748" y="344614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4" name="椭圆 33"/>
          <p:cNvSpPr/>
          <p:nvPr userDrawn="1"/>
        </p:nvSpPr>
        <p:spPr>
          <a:xfrm>
            <a:off x="10194650" y="1835331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5" name="椭圆 34"/>
          <p:cNvSpPr/>
          <p:nvPr userDrawn="1"/>
        </p:nvSpPr>
        <p:spPr>
          <a:xfrm>
            <a:off x="10998659" y="1461294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6" name="椭圆 35"/>
          <p:cNvSpPr/>
          <p:nvPr userDrawn="1"/>
        </p:nvSpPr>
        <p:spPr>
          <a:xfrm>
            <a:off x="9486347" y="1411943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7" name="椭圆 36"/>
          <p:cNvSpPr/>
          <p:nvPr userDrawn="1"/>
        </p:nvSpPr>
        <p:spPr>
          <a:xfrm flipV="1">
            <a:off x="10427934" y="386464"/>
            <a:ext cx="45924" cy="45924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8" name="椭圆 37"/>
          <p:cNvSpPr/>
          <p:nvPr userDrawn="1"/>
        </p:nvSpPr>
        <p:spPr>
          <a:xfrm>
            <a:off x="9649264" y="939732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9" name="椭圆 38"/>
          <p:cNvSpPr/>
          <p:nvPr userDrawn="1"/>
        </p:nvSpPr>
        <p:spPr>
          <a:xfrm>
            <a:off x="9825556" y="1313769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0" name="椭圆 39"/>
          <p:cNvSpPr/>
          <p:nvPr userDrawn="1"/>
        </p:nvSpPr>
        <p:spPr>
          <a:xfrm>
            <a:off x="9410960" y="1234121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1" name="椭圆 40"/>
          <p:cNvSpPr/>
          <p:nvPr userDrawn="1"/>
        </p:nvSpPr>
        <p:spPr>
          <a:xfrm>
            <a:off x="9093870" y="2372175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2" name="椭圆 41"/>
          <p:cNvSpPr/>
          <p:nvPr userDrawn="1"/>
        </p:nvSpPr>
        <p:spPr>
          <a:xfrm>
            <a:off x="9336302" y="2064473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3" name="椭圆 42"/>
          <p:cNvSpPr/>
          <p:nvPr userDrawn="1"/>
        </p:nvSpPr>
        <p:spPr>
          <a:xfrm>
            <a:off x="8921706" y="2765875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4" name="椭圆 43"/>
          <p:cNvSpPr/>
          <p:nvPr userDrawn="1"/>
        </p:nvSpPr>
        <p:spPr>
          <a:xfrm>
            <a:off x="12156249" y="5339617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5" name="椭圆 44"/>
          <p:cNvSpPr/>
          <p:nvPr userDrawn="1"/>
        </p:nvSpPr>
        <p:spPr>
          <a:xfrm>
            <a:off x="11426059" y="4079671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6" name="椭圆 45"/>
          <p:cNvSpPr/>
          <p:nvPr userDrawn="1"/>
        </p:nvSpPr>
        <p:spPr>
          <a:xfrm>
            <a:off x="11472910" y="5463623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7" name="椭圆 46"/>
          <p:cNvSpPr/>
          <p:nvPr userDrawn="1"/>
        </p:nvSpPr>
        <p:spPr>
          <a:xfrm>
            <a:off x="12276919" y="5089586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8" name="椭圆 47"/>
          <p:cNvSpPr/>
          <p:nvPr userDrawn="1"/>
        </p:nvSpPr>
        <p:spPr>
          <a:xfrm>
            <a:off x="9321788" y="4581835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9" name="椭圆 48"/>
          <p:cNvSpPr/>
          <p:nvPr userDrawn="1"/>
        </p:nvSpPr>
        <p:spPr>
          <a:xfrm>
            <a:off x="10927524" y="3667693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0" name="椭圆 49"/>
          <p:cNvSpPr/>
          <p:nvPr userDrawn="1"/>
        </p:nvSpPr>
        <p:spPr>
          <a:xfrm>
            <a:off x="11103816" y="4041730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1" name="椭圆 50"/>
          <p:cNvSpPr/>
          <p:nvPr userDrawn="1"/>
        </p:nvSpPr>
        <p:spPr>
          <a:xfrm>
            <a:off x="9306185" y="3697809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2" name="椭圆 51"/>
          <p:cNvSpPr/>
          <p:nvPr userDrawn="1"/>
        </p:nvSpPr>
        <p:spPr>
          <a:xfrm>
            <a:off x="10015122" y="5084572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3" name="椭圆 52"/>
          <p:cNvSpPr/>
          <p:nvPr userDrawn="1"/>
        </p:nvSpPr>
        <p:spPr>
          <a:xfrm>
            <a:off x="10614562" y="5692765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4" name="椭圆 53"/>
          <p:cNvSpPr/>
          <p:nvPr userDrawn="1"/>
        </p:nvSpPr>
        <p:spPr>
          <a:xfrm>
            <a:off x="8988838" y="6139453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5" name="椭圆 54"/>
          <p:cNvSpPr/>
          <p:nvPr userDrawn="1"/>
        </p:nvSpPr>
        <p:spPr>
          <a:xfrm flipV="1">
            <a:off x="7756591" y="2432408"/>
            <a:ext cx="36000" cy="36000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6" name="椭圆 55"/>
          <p:cNvSpPr/>
          <p:nvPr userDrawn="1"/>
        </p:nvSpPr>
        <p:spPr>
          <a:xfrm flipV="1">
            <a:off x="7999023" y="2891242"/>
            <a:ext cx="36000" cy="36000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7" name="椭圆 56"/>
          <p:cNvSpPr/>
          <p:nvPr userDrawn="1"/>
        </p:nvSpPr>
        <p:spPr>
          <a:xfrm flipV="1">
            <a:off x="7227419" y="2691263"/>
            <a:ext cx="36000" cy="36000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8" name="椭圆 57"/>
          <p:cNvSpPr/>
          <p:nvPr userDrawn="1"/>
        </p:nvSpPr>
        <p:spPr>
          <a:xfrm>
            <a:off x="6060717" y="5648456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9" name="椭圆 58"/>
          <p:cNvSpPr/>
          <p:nvPr userDrawn="1"/>
        </p:nvSpPr>
        <p:spPr>
          <a:xfrm>
            <a:off x="5330527" y="4388510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0" name="椭圆 59"/>
          <p:cNvSpPr/>
          <p:nvPr userDrawn="1"/>
        </p:nvSpPr>
        <p:spPr>
          <a:xfrm>
            <a:off x="5377378" y="5772462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1" name="椭圆 60"/>
          <p:cNvSpPr/>
          <p:nvPr userDrawn="1"/>
        </p:nvSpPr>
        <p:spPr>
          <a:xfrm>
            <a:off x="6181387" y="5398425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2" name="椭圆 61"/>
          <p:cNvSpPr/>
          <p:nvPr userDrawn="1"/>
        </p:nvSpPr>
        <p:spPr>
          <a:xfrm>
            <a:off x="4831992" y="3976532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3" name="椭圆 62"/>
          <p:cNvSpPr/>
          <p:nvPr userDrawn="1"/>
        </p:nvSpPr>
        <p:spPr>
          <a:xfrm>
            <a:off x="5008284" y="4350569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4" name="椭圆 63"/>
          <p:cNvSpPr/>
          <p:nvPr userDrawn="1"/>
        </p:nvSpPr>
        <p:spPr>
          <a:xfrm>
            <a:off x="7026288" y="2757814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5" name="椭圆 64"/>
          <p:cNvSpPr/>
          <p:nvPr userDrawn="1"/>
        </p:nvSpPr>
        <p:spPr>
          <a:xfrm>
            <a:off x="6296098" y="2398199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6" name="椭圆 65"/>
          <p:cNvSpPr/>
          <p:nvPr userDrawn="1"/>
        </p:nvSpPr>
        <p:spPr>
          <a:xfrm>
            <a:off x="6342949" y="2881820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7" name="椭圆 66"/>
          <p:cNvSpPr/>
          <p:nvPr userDrawn="1"/>
        </p:nvSpPr>
        <p:spPr>
          <a:xfrm>
            <a:off x="7503966" y="2642628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8" name="椭圆 67"/>
          <p:cNvSpPr/>
          <p:nvPr userDrawn="1"/>
        </p:nvSpPr>
        <p:spPr>
          <a:xfrm>
            <a:off x="5277638" y="2323587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9" name="椭圆 68"/>
          <p:cNvSpPr/>
          <p:nvPr userDrawn="1"/>
        </p:nvSpPr>
        <p:spPr>
          <a:xfrm>
            <a:off x="5797563" y="1986221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0" name="椭圆 69"/>
          <p:cNvSpPr/>
          <p:nvPr userDrawn="1"/>
        </p:nvSpPr>
        <p:spPr>
          <a:xfrm>
            <a:off x="5973855" y="2360258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1" name="椭圆 70"/>
          <p:cNvSpPr/>
          <p:nvPr userDrawn="1"/>
        </p:nvSpPr>
        <p:spPr>
          <a:xfrm>
            <a:off x="5202251" y="2145765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2" name="椭圆 71"/>
          <p:cNvSpPr/>
          <p:nvPr userDrawn="1"/>
        </p:nvSpPr>
        <p:spPr>
          <a:xfrm>
            <a:off x="4885161" y="2502769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3" name="椭圆 72"/>
          <p:cNvSpPr/>
          <p:nvPr userDrawn="1"/>
        </p:nvSpPr>
        <p:spPr>
          <a:xfrm>
            <a:off x="5484601" y="3110962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4" name="椭圆 73"/>
          <p:cNvSpPr/>
          <p:nvPr userDrawn="1"/>
        </p:nvSpPr>
        <p:spPr>
          <a:xfrm>
            <a:off x="4712997" y="2896469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5" name="椭圆 74"/>
          <p:cNvSpPr/>
          <p:nvPr userDrawn="1"/>
        </p:nvSpPr>
        <p:spPr>
          <a:xfrm>
            <a:off x="7574358" y="5126160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6" name="椭圆 75"/>
          <p:cNvSpPr/>
          <p:nvPr userDrawn="1"/>
        </p:nvSpPr>
        <p:spPr>
          <a:xfrm>
            <a:off x="7075823" y="4714182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7" name="椭圆 76"/>
          <p:cNvSpPr/>
          <p:nvPr userDrawn="1"/>
        </p:nvSpPr>
        <p:spPr>
          <a:xfrm>
            <a:off x="7252115" y="5088219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8" name="椭圆 77"/>
          <p:cNvSpPr/>
          <p:nvPr userDrawn="1"/>
        </p:nvSpPr>
        <p:spPr>
          <a:xfrm>
            <a:off x="5454484" y="4744298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9" name="椭圆 78"/>
          <p:cNvSpPr/>
          <p:nvPr userDrawn="1"/>
        </p:nvSpPr>
        <p:spPr>
          <a:xfrm flipV="1">
            <a:off x="3940359" y="2383820"/>
            <a:ext cx="36000" cy="36000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0" name="椭圆 79"/>
          <p:cNvSpPr/>
          <p:nvPr userDrawn="1"/>
        </p:nvSpPr>
        <p:spPr>
          <a:xfrm flipV="1">
            <a:off x="3864972" y="2205998"/>
            <a:ext cx="36000" cy="36000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1" name="椭圆 80"/>
          <p:cNvSpPr/>
          <p:nvPr userDrawn="1"/>
        </p:nvSpPr>
        <p:spPr>
          <a:xfrm flipV="1">
            <a:off x="3547882" y="2563002"/>
            <a:ext cx="36000" cy="36000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2" name="椭圆 81"/>
          <p:cNvSpPr/>
          <p:nvPr userDrawn="1"/>
        </p:nvSpPr>
        <p:spPr>
          <a:xfrm flipV="1">
            <a:off x="4147322" y="3156681"/>
            <a:ext cx="36000" cy="36000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3" name="椭圆 82"/>
          <p:cNvSpPr/>
          <p:nvPr userDrawn="1"/>
        </p:nvSpPr>
        <p:spPr>
          <a:xfrm flipV="1">
            <a:off x="3375718" y="2956702"/>
            <a:ext cx="36000" cy="36000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4" name="椭圆 83"/>
          <p:cNvSpPr/>
          <p:nvPr userDrawn="1"/>
        </p:nvSpPr>
        <p:spPr>
          <a:xfrm>
            <a:off x="5871723" y="806206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5" name="椭圆 84"/>
          <p:cNvSpPr/>
          <p:nvPr userDrawn="1"/>
        </p:nvSpPr>
        <p:spPr>
          <a:xfrm>
            <a:off x="4853263" y="731594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6" name="椭圆 85"/>
          <p:cNvSpPr/>
          <p:nvPr userDrawn="1"/>
        </p:nvSpPr>
        <p:spPr>
          <a:xfrm>
            <a:off x="5373188" y="394228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7" name="椭圆 86"/>
          <p:cNvSpPr/>
          <p:nvPr userDrawn="1"/>
        </p:nvSpPr>
        <p:spPr>
          <a:xfrm>
            <a:off x="5549480" y="768265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8" name="椭圆 87"/>
          <p:cNvSpPr/>
          <p:nvPr userDrawn="1"/>
        </p:nvSpPr>
        <p:spPr>
          <a:xfrm>
            <a:off x="4777876" y="553772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1909165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8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4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mp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8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40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mp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mp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6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6" presetClass="emp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6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8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40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mp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26" presetClass="emp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26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8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4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26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7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0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8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40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6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7" presetID="26" presetClass="emp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9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2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8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9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8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1" dur="40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4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26" presetClass="emp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7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0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3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4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6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26" presetClass="emp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9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0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2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26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8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9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8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1" dur="40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4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5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7" dur="25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8" presetID="26" presetClass="emp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0" dur="250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5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3" dur="25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4" presetID="26" presetClass="emp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 tmFilter="0, 0; .2, .5; .8, .5; 1, 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6" dur="250" autoRev="1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7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50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9" dur="250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500" tmFilter="0, 0; .2, .5; .8, .5; 1, 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2" dur="250" autoRev="1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3" presetID="26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500" tmFilter="0, 0; .2, .5; .8, .5; 1, 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5" dur="250" autoRev="1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6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8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8" dur="40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9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 tmFilter="0, 0; .2, .5; .8, .5; 1, 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1" dur="250" autoRev="1" fill="hold"/>
                                        <p:tgtEl>
                                          <p:spTgt spid="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500" tmFilter="0, 0; .2, .5; .8, .5; 1, 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4" dur="250" autoRev="1" fill="hold"/>
                                        <p:tgtEl>
                                          <p:spTgt spid="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5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500" tmFilter="0, 0; .2, .5; .8, .5; 1, 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7" dur="250" autoRev="1" fill="hold"/>
                                        <p:tgtEl>
                                          <p:spTgt spid="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8" presetID="26" presetClass="emp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50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0" dur="250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028A2-1BEC-47DA-A7E2-C977D2643A40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B69B7-AD45-4DE8-B261-E1151941F5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481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028A2-1BEC-47DA-A7E2-C977D2643A40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B69B7-AD45-4DE8-B261-E1151941F5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035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9586522">
            <a:off x="11263194" y="5870845"/>
            <a:ext cx="615901" cy="467235"/>
          </a:xfrm>
          <a:prstGeom prst="rect">
            <a:avLst/>
          </a:prstGeom>
          <a:effectLst>
            <a:softEdge rad="0"/>
          </a:effectLst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011841" y="5488688"/>
            <a:ext cx="196850" cy="215421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05840" y="5639335"/>
            <a:ext cx="120912" cy="12954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721816" y="4711903"/>
            <a:ext cx="470184" cy="492223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256837" y="5410580"/>
            <a:ext cx="161206" cy="16876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 rot="912381">
            <a:off x="8263128" y="5471815"/>
            <a:ext cx="195817" cy="204996"/>
          </a:xfrm>
          <a:prstGeom prst="rect">
            <a:avLst/>
          </a:prstGeom>
          <a:effectLst>
            <a:softEdge rad="38100"/>
          </a:effectLst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635399" y="6199988"/>
            <a:ext cx="365792" cy="286537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 rot="19687768">
            <a:off x="6518392" y="5856828"/>
            <a:ext cx="392467" cy="432210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30505" y="5993738"/>
            <a:ext cx="212142" cy="16264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79026">
            <a:off x="10446405" y="5988832"/>
            <a:ext cx="219399" cy="168206"/>
          </a:xfrm>
          <a:prstGeom prst="rect">
            <a:avLst/>
          </a:prstGeom>
        </p:spPr>
      </p:pic>
      <p:sp>
        <p:nvSpPr>
          <p:cNvPr id="17" name="椭圆 16"/>
          <p:cNvSpPr/>
          <p:nvPr userDrawn="1"/>
        </p:nvSpPr>
        <p:spPr>
          <a:xfrm>
            <a:off x="2432957" y="1866900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8" name="椭圆 17"/>
          <p:cNvSpPr/>
          <p:nvPr userDrawn="1"/>
        </p:nvSpPr>
        <p:spPr>
          <a:xfrm>
            <a:off x="1702767" y="1507285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9" name="椭圆 18"/>
          <p:cNvSpPr/>
          <p:nvPr userDrawn="1"/>
        </p:nvSpPr>
        <p:spPr>
          <a:xfrm>
            <a:off x="2990716" y="500189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0" name="椭圆 19"/>
          <p:cNvSpPr/>
          <p:nvPr userDrawn="1"/>
        </p:nvSpPr>
        <p:spPr>
          <a:xfrm>
            <a:off x="1749618" y="1990906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1" name="椭圆 20"/>
          <p:cNvSpPr/>
          <p:nvPr userDrawn="1"/>
        </p:nvSpPr>
        <p:spPr>
          <a:xfrm>
            <a:off x="2553627" y="1616869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2" name="椭圆 21"/>
          <p:cNvSpPr/>
          <p:nvPr userDrawn="1"/>
        </p:nvSpPr>
        <p:spPr>
          <a:xfrm>
            <a:off x="684307" y="1432673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3" name="椭圆 22"/>
          <p:cNvSpPr/>
          <p:nvPr userDrawn="1"/>
        </p:nvSpPr>
        <p:spPr>
          <a:xfrm flipV="1">
            <a:off x="1982902" y="542039"/>
            <a:ext cx="45924" cy="45924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4" name="椭圆 23"/>
          <p:cNvSpPr/>
          <p:nvPr userDrawn="1"/>
        </p:nvSpPr>
        <p:spPr>
          <a:xfrm>
            <a:off x="1204232" y="1095307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5" name="椭圆 24"/>
          <p:cNvSpPr/>
          <p:nvPr userDrawn="1"/>
        </p:nvSpPr>
        <p:spPr>
          <a:xfrm>
            <a:off x="1380524" y="1469344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6" name="椭圆 25"/>
          <p:cNvSpPr/>
          <p:nvPr userDrawn="1"/>
        </p:nvSpPr>
        <p:spPr>
          <a:xfrm>
            <a:off x="608920" y="1254851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7" name="椭圆 26"/>
          <p:cNvSpPr/>
          <p:nvPr userDrawn="1"/>
        </p:nvSpPr>
        <p:spPr>
          <a:xfrm>
            <a:off x="291830" y="1611855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8" name="椭圆 27"/>
          <p:cNvSpPr/>
          <p:nvPr userDrawn="1"/>
        </p:nvSpPr>
        <p:spPr>
          <a:xfrm>
            <a:off x="891270" y="2220048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9" name="椭圆 28"/>
          <p:cNvSpPr/>
          <p:nvPr userDrawn="1"/>
        </p:nvSpPr>
        <p:spPr>
          <a:xfrm>
            <a:off x="119666" y="2005555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0" name="椭圆 29"/>
          <p:cNvSpPr/>
          <p:nvPr userDrawn="1"/>
        </p:nvSpPr>
        <p:spPr>
          <a:xfrm>
            <a:off x="3711217" y="6276242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1" name="椭圆 30"/>
          <p:cNvSpPr/>
          <p:nvPr userDrawn="1"/>
        </p:nvSpPr>
        <p:spPr>
          <a:xfrm>
            <a:off x="2981027" y="4235246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2" name="椭圆 31"/>
          <p:cNvSpPr/>
          <p:nvPr userDrawn="1"/>
        </p:nvSpPr>
        <p:spPr>
          <a:xfrm>
            <a:off x="3027878" y="5619198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3" name="椭圆 32"/>
          <p:cNvSpPr/>
          <p:nvPr userDrawn="1"/>
        </p:nvSpPr>
        <p:spPr>
          <a:xfrm>
            <a:off x="3831887" y="6026211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4" name="椭圆 33"/>
          <p:cNvSpPr/>
          <p:nvPr userDrawn="1"/>
        </p:nvSpPr>
        <p:spPr>
          <a:xfrm>
            <a:off x="876756" y="4737410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5" name="椭圆 34"/>
          <p:cNvSpPr/>
          <p:nvPr userDrawn="1"/>
        </p:nvSpPr>
        <p:spPr>
          <a:xfrm>
            <a:off x="2482492" y="3823268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6" name="椭圆 35"/>
          <p:cNvSpPr/>
          <p:nvPr userDrawn="1"/>
        </p:nvSpPr>
        <p:spPr>
          <a:xfrm>
            <a:off x="2658784" y="4197305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7" name="椭圆 36"/>
          <p:cNvSpPr/>
          <p:nvPr userDrawn="1"/>
        </p:nvSpPr>
        <p:spPr>
          <a:xfrm>
            <a:off x="861153" y="3853384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8" name="椭圆 37"/>
          <p:cNvSpPr/>
          <p:nvPr userDrawn="1"/>
        </p:nvSpPr>
        <p:spPr>
          <a:xfrm>
            <a:off x="1570090" y="5240147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9" name="椭圆 38"/>
          <p:cNvSpPr/>
          <p:nvPr userDrawn="1"/>
        </p:nvSpPr>
        <p:spPr>
          <a:xfrm>
            <a:off x="2169530" y="5848340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0" name="椭圆 39"/>
          <p:cNvSpPr/>
          <p:nvPr userDrawn="1"/>
        </p:nvSpPr>
        <p:spPr>
          <a:xfrm>
            <a:off x="543806" y="6295028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1" name="椭圆 40"/>
          <p:cNvSpPr/>
          <p:nvPr userDrawn="1"/>
        </p:nvSpPr>
        <p:spPr>
          <a:xfrm>
            <a:off x="10877989" y="1711325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2" name="椭圆 41"/>
          <p:cNvSpPr/>
          <p:nvPr userDrawn="1"/>
        </p:nvSpPr>
        <p:spPr>
          <a:xfrm>
            <a:off x="10147799" y="1351710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3" name="椭圆 42"/>
          <p:cNvSpPr/>
          <p:nvPr userDrawn="1"/>
        </p:nvSpPr>
        <p:spPr>
          <a:xfrm>
            <a:off x="11435748" y="344614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4" name="椭圆 43"/>
          <p:cNvSpPr/>
          <p:nvPr userDrawn="1"/>
        </p:nvSpPr>
        <p:spPr>
          <a:xfrm>
            <a:off x="10194650" y="1835331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5" name="椭圆 44"/>
          <p:cNvSpPr/>
          <p:nvPr userDrawn="1"/>
        </p:nvSpPr>
        <p:spPr>
          <a:xfrm>
            <a:off x="10998659" y="1461294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6" name="椭圆 45"/>
          <p:cNvSpPr/>
          <p:nvPr userDrawn="1"/>
        </p:nvSpPr>
        <p:spPr>
          <a:xfrm>
            <a:off x="9486347" y="1411943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7" name="椭圆 46"/>
          <p:cNvSpPr/>
          <p:nvPr userDrawn="1"/>
        </p:nvSpPr>
        <p:spPr>
          <a:xfrm flipV="1">
            <a:off x="10427934" y="386464"/>
            <a:ext cx="45924" cy="45924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8" name="椭圆 47"/>
          <p:cNvSpPr/>
          <p:nvPr userDrawn="1"/>
        </p:nvSpPr>
        <p:spPr>
          <a:xfrm>
            <a:off x="9649264" y="939732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9" name="椭圆 48"/>
          <p:cNvSpPr/>
          <p:nvPr userDrawn="1"/>
        </p:nvSpPr>
        <p:spPr>
          <a:xfrm>
            <a:off x="9825556" y="1313769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0" name="椭圆 49"/>
          <p:cNvSpPr/>
          <p:nvPr userDrawn="1"/>
        </p:nvSpPr>
        <p:spPr>
          <a:xfrm>
            <a:off x="9410960" y="1234121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1" name="椭圆 50"/>
          <p:cNvSpPr/>
          <p:nvPr userDrawn="1"/>
        </p:nvSpPr>
        <p:spPr>
          <a:xfrm>
            <a:off x="9093870" y="2372175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2" name="椭圆 51"/>
          <p:cNvSpPr/>
          <p:nvPr userDrawn="1"/>
        </p:nvSpPr>
        <p:spPr>
          <a:xfrm>
            <a:off x="9336302" y="2064473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3" name="椭圆 52"/>
          <p:cNvSpPr/>
          <p:nvPr userDrawn="1"/>
        </p:nvSpPr>
        <p:spPr>
          <a:xfrm>
            <a:off x="8921706" y="2765875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4" name="椭圆 53"/>
          <p:cNvSpPr/>
          <p:nvPr userDrawn="1"/>
        </p:nvSpPr>
        <p:spPr>
          <a:xfrm>
            <a:off x="12156249" y="5339617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5" name="椭圆 54"/>
          <p:cNvSpPr/>
          <p:nvPr userDrawn="1"/>
        </p:nvSpPr>
        <p:spPr>
          <a:xfrm>
            <a:off x="11426059" y="4079671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6" name="椭圆 55"/>
          <p:cNvSpPr/>
          <p:nvPr userDrawn="1"/>
        </p:nvSpPr>
        <p:spPr>
          <a:xfrm>
            <a:off x="11472910" y="5463623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7" name="椭圆 56"/>
          <p:cNvSpPr/>
          <p:nvPr userDrawn="1"/>
        </p:nvSpPr>
        <p:spPr>
          <a:xfrm>
            <a:off x="12276919" y="5089586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8" name="椭圆 57"/>
          <p:cNvSpPr/>
          <p:nvPr userDrawn="1"/>
        </p:nvSpPr>
        <p:spPr>
          <a:xfrm>
            <a:off x="9321788" y="4581835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9" name="椭圆 58"/>
          <p:cNvSpPr/>
          <p:nvPr userDrawn="1"/>
        </p:nvSpPr>
        <p:spPr>
          <a:xfrm>
            <a:off x="10927524" y="3667693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0" name="椭圆 59"/>
          <p:cNvSpPr/>
          <p:nvPr userDrawn="1"/>
        </p:nvSpPr>
        <p:spPr>
          <a:xfrm>
            <a:off x="11103816" y="4041730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1" name="椭圆 60"/>
          <p:cNvSpPr/>
          <p:nvPr userDrawn="1"/>
        </p:nvSpPr>
        <p:spPr>
          <a:xfrm>
            <a:off x="9306185" y="3697809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2" name="椭圆 61"/>
          <p:cNvSpPr/>
          <p:nvPr userDrawn="1"/>
        </p:nvSpPr>
        <p:spPr>
          <a:xfrm>
            <a:off x="10015122" y="5084572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3" name="椭圆 62"/>
          <p:cNvSpPr/>
          <p:nvPr userDrawn="1"/>
        </p:nvSpPr>
        <p:spPr>
          <a:xfrm>
            <a:off x="10614562" y="5692765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4" name="椭圆 63"/>
          <p:cNvSpPr/>
          <p:nvPr userDrawn="1"/>
        </p:nvSpPr>
        <p:spPr>
          <a:xfrm>
            <a:off x="8988838" y="6139453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5" name="椭圆 64"/>
          <p:cNvSpPr/>
          <p:nvPr userDrawn="1"/>
        </p:nvSpPr>
        <p:spPr>
          <a:xfrm flipV="1">
            <a:off x="7756591" y="2432408"/>
            <a:ext cx="36000" cy="36000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6" name="椭圆 65"/>
          <p:cNvSpPr/>
          <p:nvPr userDrawn="1"/>
        </p:nvSpPr>
        <p:spPr>
          <a:xfrm flipV="1">
            <a:off x="7999023" y="2891242"/>
            <a:ext cx="36000" cy="36000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7" name="椭圆 66"/>
          <p:cNvSpPr/>
          <p:nvPr userDrawn="1"/>
        </p:nvSpPr>
        <p:spPr>
          <a:xfrm flipV="1">
            <a:off x="7227419" y="2691263"/>
            <a:ext cx="36000" cy="36000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8" name="椭圆 67"/>
          <p:cNvSpPr/>
          <p:nvPr userDrawn="1"/>
        </p:nvSpPr>
        <p:spPr>
          <a:xfrm>
            <a:off x="6060717" y="5648456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9" name="椭圆 68"/>
          <p:cNvSpPr/>
          <p:nvPr userDrawn="1"/>
        </p:nvSpPr>
        <p:spPr>
          <a:xfrm>
            <a:off x="5330527" y="4388510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0" name="椭圆 69"/>
          <p:cNvSpPr/>
          <p:nvPr userDrawn="1"/>
        </p:nvSpPr>
        <p:spPr>
          <a:xfrm>
            <a:off x="5377378" y="5772462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1" name="椭圆 70"/>
          <p:cNvSpPr/>
          <p:nvPr userDrawn="1"/>
        </p:nvSpPr>
        <p:spPr>
          <a:xfrm>
            <a:off x="6181387" y="5398425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2" name="椭圆 71"/>
          <p:cNvSpPr/>
          <p:nvPr userDrawn="1"/>
        </p:nvSpPr>
        <p:spPr>
          <a:xfrm>
            <a:off x="4831992" y="3976532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3" name="椭圆 72"/>
          <p:cNvSpPr/>
          <p:nvPr userDrawn="1"/>
        </p:nvSpPr>
        <p:spPr>
          <a:xfrm>
            <a:off x="5008284" y="4350569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4" name="椭圆 73"/>
          <p:cNvSpPr/>
          <p:nvPr userDrawn="1"/>
        </p:nvSpPr>
        <p:spPr>
          <a:xfrm>
            <a:off x="7026288" y="2757814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5" name="椭圆 74"/>
          <p:cNvSpPr/>
          <p:nvPr userDrawn="1"/>
        </p:nvSpPr>
        <p:spPr>
          <a:xfrm>
            <a:off x="6296098" y="2398199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6" name="椭圆 75"/>
          <p:cNvSpPr/>
          <p:nvPr userDrawn="1"/>
        </p:nvSpPr>
        <p:spPr>
          <a:xfrm>
            <a:off x="6342949" y="2881820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7" name="椭圆 76"/>
          <p:cNvSpPr/>
          <p:nvPr userDrawn="1"/>
        </p:nvSpPr>
        <p:spPr>
          <a:xfrm>
            <a:off x="7503966" y="2642628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8" name="椭圆 77"/>
          <p:cNvSpPr/>
          <p:nvPr userDrawn="1"/>
        </p:nvSpPr>
        <p:spPr>
          <a:xfrm>
            <a:off x="5277638" y="2323587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9" name="椭圆 78"/>
          <p:cNvSpPr/>
          <p:nvPr userDrawn="1"/>
        </p:nvSpPr>
        <p:spPr>
          <a:xfrm>
            <a:off x="5797563" y="1986221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0" name="椭圆 79"/>
          <p:cNvSpPr/>
          <p:nvPr userDrawn="1"/>
        </p:nvSpPr>
        <p:spPr>
          <a:xfrm>
            <a:off x="5973855" y="2360258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1" name="椭圆 80"/>
          <p:cNvSpPr/>
          <p:nvPr userDrawn="1"/>
        </p:nvSpPr>
        <p:spPr>
          <a:xfrm>
            <a:off x="5202251" y="2145765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2" name="椭圆 81"/>
          <p:cNvSpPr/>
          <p:nvPr userDrawn="1"/>
        </p:nvSpPr>
        <p:spPr>
          <a:xfrm>
            <a:off x="4885161" y="2502769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3" name="椭圆 82"/>
          <p:cNvSpPr/>
          <p:nvPr userDrawn="1"/>
        </p:nvSpPr>
        <p:spPr>
          <a:xfrm>
            <a:off x="5484601" y="3110962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4" name="椭圆 83"/>
          <p:cNvSpPr/>
          <p:nvPr userDrawn="1"/>
        </p:nvSpPr>
        <p:spPr>
          <a:xfrm>
            <a:off x="4712997" y="2896469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5" name="椭圆 84"/>
          <p:cNvSpPr/>
          <p:nvPr userDrawn="1"/>
        </p:nvSpPr>
        <p:spPr>
          <a:xfrm>
            <a:off x="7574358" y="5126160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6" name="椭圆 85"/>
          <p:cNvSpPr/>
          <p:nvPr userDrawn="1"/>
        </p:nvSpPr>
        <p:spPr>
          <a:xfrm>
            <a:off x="7075823" y="4714182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7" name="椭圆 86"/>
          <p:cNvSpPr/>
          <p:nvPr userDrawn="1"/>
        </p:nvSpPr>
        <p:spPr>
          <a:xfrm>
            <a:off x="7252115" y="5088219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8" name="椭圆 87"/>
          <p:cNvSpPr/>
          <p:nvPr userDrawn="1"/>
        </p:nvSpPr>
        <p:spPr>
          <a:xfrm>
            <a:off x="5454484" y="4744298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9" name="椭圆 88"/>
          <p:cNvSpPr/>
          <p:nvPr userDrawn="1"/>
        </p:nvSpPr>
        <p:spPr>
          <a:xfrm flipV="1">
            <a:off x="3940359" y="2383820"/>
            <a:ext cx="36000" cy="36000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90" name="椭圆 89"/>
          <p:cNvSpPr/>
          <p:nvPr userDrawn="1"/>
        </p:nvSpPr>
        <p:spPr>
          <a:xfrm flipV="1">
            <a:off x="3864972" y="2205998"/>
            <a:ext cx="36000" cy="36000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91" name="椭圆 90"/>
          <p:cNvSpPr/>
          <p:nvPr userDrawn="1"/>
        </p:nvSpPr>
        <p:spPr>
          <a:xfrm flipV="1">
            <a:off x="3547882" y="2563002"/>
            <a:ext cx="36000" cy="36000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92" name="椭圆 91"/>
          <p:cNvSpPr/>
          <p:nvPr userDrawn="1"/>
        </p:nvSpPr>
        <p:spPr>
          <a:xfrm flipV="1">
            <a:off x="4147322" y="3156681"/>
            <a:ext cx="36000" cy="36000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93" name="椭圆 92"/>
          <p:cNvSpPr/>
          <p:nvPr userDrawn="1"/>
        </p:nvSpPr>
        <p:spPr>
          <a:xfrm flipV="1">
            <a:off x="3375718" y="2956702"/>
            <a:ext cx="36000" cy="36000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94" name="椭圆 93"/>
          <p:cNvSpPr/>
          <p:nvPr userDrawn="1"/>
        </p:nvSpPr>
        <p:spPr>
          <a:xfrm>
            <a:off x="5871723" y="806206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95" name="椭圆 94"/>
          <p:cNvSpPr/>
          <p:nvPr userDrawn="1"/>
        </p:nvSpPr>
        <p:spPr>
          <a:xfrm>
            <a:off x="4853263" y="731594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96" name="椭圆 95"/>
          <p:cNvSpPr/>
          <p:nvPr userDrawn="1"/>
        </p:nvSpPr>
        <p:spPr>
          <a:xfrm>
            <a:off x="5373188" y="394228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97" name="椭圆 96"/>
          <p:cNvSpPr/>
          <p:nvPr userDrawn="1"/>
        </p:nvSpPr>
        <p:spPr>
          <a:xfrm>
            <a:off x="5549480" y="768265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98" name="椭圆 97"/>
          <p:cNvSpPr/>
          <p:nvPr userDrawn="1"/>
        </p:nvSpPr>
        <p:spPr>
          <a:xfrm>
            <a:off x="4777876" y="553772"/>
            <a:ext cx="60233" cy="60233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99" name="圆角矩形 98"/>
          <p:cNvSpPr/>
          <p:nvPr userDrawn="1"/>
        </p:nvSpPr>
        <p:spPr>
          <a:xfrm>
            <a:off x="695325" y="846734"/>
            <a:ext cx="10801350" cy="5135893"/>
          </a:xfrm>
          <a:prstGeom prst="roundRect">
            <a:avLst>
              <a:gd name="adj" fmla="val 4007"/>
            </a:avLst>
          </a:prstGeom>
          <a:solidFill>
            <a:schemeClr val="bg1">
              <a:alpha val="8000"/>
            </a:schemeClr>
          </a:solidFill>
          <a:ln w="0">
            <a:gradFill flip="none" rotWithShape="1">
              <a:gsLst>
                <a:gs pos="0">
                  <a:schemeClr val="bg1">
                    <a:lumMod val="75000"/>
                    <a:alpha val="73000"/>
                  </a:schemeClr>
                </a:gs>
                <a:gs pos="100000">
                  <a:schemeClr val="bg1">
                    <a:lumMod val="85000"/>
                    <a:alpha val="69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786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0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10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10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10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10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10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10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10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10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8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4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mp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8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40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6" presetClass="emp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mp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26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8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40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26" presetClass="emp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8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26" presetClass="emp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4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26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7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0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4" presetID="26" presetClass="emp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6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7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9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2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26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8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9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8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1" dur="40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4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26" presetClass="emp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7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0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3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4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6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26" presetClass="emp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9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0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2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26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8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9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1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4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5" presetID="26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7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0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1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8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3" dur="40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6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7" presetID="26" presetClass="emp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9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2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3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5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8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9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8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1" dur="40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4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5" presetID="26" presetClass="emp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5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7" dur="25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50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0" dur="250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5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3" dur="25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4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500" tmFilter="0, 0; .2, .5; .8, .5; 1, 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6" dur="250" autoRev="1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7" presetID="26" presetClass="emp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50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9" dur="250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0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500" tmFilter="0, 0; .2, .5; .8, .5; 1, 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2" dur="250" autoRev="1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500" tmFilter="0, 0; .2, .5; .8, .5; 1, 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5" dur="250" autoRev="1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6" presetID="26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8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9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800" tmFilter="0, 0; .2, .5; .8, .5; 1, 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1" dur="400" autoRev="1" fill="hold"/>
                                        <p:tgtEl>
                                          <p:spTgt spid="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500" tmFilter="0, 0; .2, .5; .8, .5; 1, 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4" dur="250" autoRev="1" fill="hold"/>
                                        <p:tgtEl>
                                          <p:spTgt spid="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5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500" tmFilter="0, 0; .2, .5; .8, .5; 1, 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7" dur="250" autoRev="1" fill="hold"/>
                                        <p:tgtEl>
                                          <p:spTgt spid="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8" presetID="26" presetClass="emp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50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0" dur="250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50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3" dur="250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4" presetID="26" presetClass="emp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500" tmFilter="0, 0; .2, .5; .8, .5; 1, 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6" dur="250" autoRev="1" fill="hold"/>
                                        <p:tgtEl>
                                          <p:spTgt spid="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7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5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9" dur="25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500" tmFilter="0, 0; .2, .5; .8, .5; 1, 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2" dur="250" autoRev="1" fill="hold"/>
                                        <p:tgtEl>
                                          <p:spTgt spid="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3" presetID="26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500" tmFilter="0, 0; .2, .5; .8, .5; 1, 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5" dur="250" autoRev="1" fill="hold"/>
                                        <p:tgtEl>
                                          <p:spTgt spid="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6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800" tmFilter="0, 0; .2, .5; .8, .5; 1, 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8" dur="400" autoRev="1" fill="hold"/>
                                        <p:tgtEl>
                                          <p:spTgt spid="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9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500" tmFilter="0, 0; .2, .5; .8, .5; 1, 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1" dur="250" autoRev="1" fill="hold"/>
                                        <p:tgtEl>
                                          <p:spTgt spid="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500" tmFilter="0, 0; .2, .5; .8, .5; 1, 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4" dur="250" autoRev="1" fill="hold"/>
                                        <p:tgtEl>
                                          <p:spTgt spid="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5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500" tmFilter="0, 0; .2, .5; .8, .5; 1, 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7" dur="250" autoRev="1" fill="hold"/>
                                        <p:tgtEl>
                                          <p:spTgt spid="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8" presetID="26" presetClass="emp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50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0" dur="250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028A2-1BEC-47DA-A7E2-C977D2643A40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B69B7-AD45-4DE8-B261-E1151941F5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1168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028A2-1BEC-47DA-A7E2-C977D2643A40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B69B7-AD45-4DE8-B261-E1151941F5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016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028A2-1BEC-47DA-A7E2-C977D2643A40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B69B7-AD45-4DE8-B261-E1151941F5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727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028A2-1BEC-47DA-A7E2-C977D2643A40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B69B7-AD45-4DE8-B261-E1151941F5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9402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028A2-1BEC-47DA-A7E2-C977D2643A40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B69B7-AD45-4DE8-B261-E1151941F5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968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028A2-1BEC-47DA-A7E2-C977D2643A40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B69B7-AD45-4DE8-B261-E1151941F5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90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028A2-1BEC-47DA-A7E2-C977D2643A40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B69B7-AD45-4DE8-B261-E1151941F5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142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61F3C"/>
            </a:gs>
            <a:gs pos="0">
              <a:srgbClr val="68233A"/>
            </a:gs>
            <a:gs pos="100000">
              <a:srgbClr val="250C36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0028A2-1BEC-47DA-A7E2-C977D2643A40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BB69B7-AD45-4DE8-B261-E1151941F5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802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2.wdp"/><Relationship Id="rId7" Type="http://schemas.microsoft.com/office/2007/relationships/hdphoto" Target="../media/hdphoto4.wdp"/><Relationship Id="rId12" Type="http://schemas.microsoft.com/office/2007/relationships/hdphoto" Target="../media/hdphoto6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5.png"/><Relationship Id="rId5" Type="http://schemas.microsoft.com/office/2007/relationships/hdphoto" Target="../media/hdphoto3.wdp"/><Relationship Id="rId10" Type="http://schemas.microsoft.com/office/2007/relationships/hdphoto" Target="../media/hdphoto5.wdp"/><Relationship Id="rId4" Type="http://schemas.openxmlformats.org/officeDocument/2006/relationships/image" Target="../media/image11.png"/><Relationship Id="rId9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12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microsoft.com/office/2007/relationships/hdphoto" Target="../media/hdphoto4.wdp"/><Relationship Id="rId5" Type="http://schemas.openxmlformats.org/officeDocument/2006/relationships/image" Target="../media/image5.png"/><Relationship Id="rId10" Type="http://schemas.openxmlformats.org/officeDocument/2006/relationships/image" Target="../media/image12.png"/><Relationship Id="rId4" Type="http://schemas.openxmlformats.org/officeDocument/2006/relationships/image" Target="../media/image3.png"/><Relationship Id="rId9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弧形 96"/>
          <p:cNvSpPr/>
          <p:nvPr/>
        </p:nvSpPr>
        <p:spPr>
          <a:xfrm rot="2006217">
            <a:off x="-5034290" y="-256795"/>
            <a:ext cx="4234301" cy="4234301"/>
          </a:xfrm>
          <a:prstGeom prst="arc">
            <a:avLst>
              <a:gd name="adj1" fmla="val 15128248"/>
              <a:gd name="adj2" fmla="val 2419609"/>
            </a:avLst>
          </a:prstGeom>
          <a:ln w="19050">
            <a:solidFill>
              <a:schemeClr val="bg1">
                <a:alpha val="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弧形 97"/>
          <p:cNvSpPr/>
          <p:nvPr/>
        </p:nvSpPr>
        <p:spPr>
          <a:xfrm rot="2006217">
            <a:off x="-3565013" y="-3977507"/>
            <a:ext cx="4234301" cy="4234301"/>
          </a:xfrm>
          <a:prstGeom prst="arc">
            <a:avLst>
              <a:gd name="adj1" fmla="val 20583184"/>
              <a:gd name="adj2" fmla="val 5128433"/>
            </a:avLst>
          </a:prstGeom>
          <a:ln w="19050">
            <a:solidFill>
              <a:schemeClr val="bg1">
                <a:alpha val="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弧形 98"/>
          <p:cNvSpPr/>
          <p:nvPr/>
        </p:nvSpPr>
        <p:spPr>
          <a:xfrm rot="3393783" flipH="1">
            <a:off x="12555672" y="5227021"/>
            <a:ext cx="4234301" cy="4234301"/>
          </a:xfrm>
          <a:prstGeom prst="arc">
            <a:avLst>
              <a:gd name="adj1" fmla="val 20130880"/>
              <a:gd name="adj2" fmla="val 4634209"/>
            </a:avLst>
          </a:prstGeom>
          <a:ln w="19050">
            <a:solidFill>
              <a:schemeClr val="bg1">
                <a:alpha val="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弧形 99"/>
          <p:cNvSpPr/>
          <p:nvPr/>
        </p:nvSpPr>
        <p:spPr>
          <a:xfrm rot="19593783" flipH="1">
            <a:off x="13372876" y="2676541"/>
            <a:ext cx="4234301" cy="4234301"/>
          </a:xfrm>
          <a:prstGeom prst="arc">
            <a:avLst>
              <a:gd name="adj1" fmla="val 16109059"/>
              <a:gd name="adj2" fmla="val 1680458"/>
            </a:avLst>
          </a:prstGeom>
          <a:ln w="19050">
            <a:solidFill>
              <a:schemeClr val="bg1">
                <a:alpha val="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3" name="组合 102"/>
          <p:cNvGrpSpPr/>
          <p:nvPr/>
        </p:nvGrpSpPr>
        <p:grpSpPr>
          <a:xfrm>
            <a:off x="5116109" y="1664008"/>
            <a:ext cx="1969770" cy="1969770"/>
            <a:chOff x="6708773" y="1110413"/>
            <a:chExt cx="923261" cy="923261"/>
          </a:xfrm>
        </p:grpSpPr>
        <p:sp>
          <p:nvSpPr>
            <p:cNvPr id="104" name="椭圆 103"/>
            <p:cNvSpPr/>
            <p:nvPr/>
          </p:nvSpPr>
          <p:spPr>
            <a:xfrm flipV="1">
              <a:off x="7152403" y="1554043"/>
              <a:ext cx="36000" cy="36000"/>
            </a:xfrm>
            <a:prstGeom prst="ellipse">
              <a:avLst/>
            </a:prstGeom>
            <a:solidFill>
              <a:srgbClr val="7639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 flipV="1">
              <a:off x="7152403" y="1554043"/>
              <a:ext cx="36000" cy="36000"/>
            </a:xfrm>
            <a:prstGeom prst="ellipse">
              <a:avLst/>
            </a:prstGeom>
            <a:solidFill>
              <a:srgbClr val="7639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7140287" y="1541927"/>
              <a:ext cx="60233" cy="60233"/>
            </a:xfrm>
            <a:prstGeom prst="ellipse">
              <a:avLst/>
            </a:prstGeom>
            <a:solidFill>
              <a:srgbClr val="7639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 flipV="1">
              <a:off x="7147441" y="1549081"/>
              <a:ext cx="45924" cy="45924"/>
            </a:xfrm>
            <a:prstGeom prst="ellipse">
              <a:avLst/>
            </a:prstGeom>
            <a:solidFill>
              <a:srgbClr val="7639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6708773" y="1110413"/>
              <a:ext cx="923261" cy="923261"/>
            </a:xfrm>
            <a:prstGeom prst="ellipse">
              <a:avLst/>
            </a:prstGeom>
            <a:gradFill flip="none" rotWithShape="1">
              <a:gsLst>
                <a:gs pos="95000">
                  <a:srgbClr val="2C273E">
                    <a:alpha val="71000"/>
                  </a:srgbClr>
                </a:gs>
                <a:gs pos="26000">
                  <a:srgbClr val="7C4D5C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6708773" y="1110413"/>
              <a:ext cx="923261" cy="923261"/>
            </a:xfrm>
            <a:prstGeom prst="ellipse">
              <a:avLst/>
            </a:prstGeom>
            <a:gradFill flip="none" rotWithShape="1">
              <a:gsLst>
                <a:gs pos="70000">
                  <a:srgbClr val="2C273E">
                    <a:alpha val="71000"/>
                  </a:srgbClr>
                </a:gs>
                <a:gs pos="25000">
                  <a:srgbClr val="7C4D5C">
                    <a:alpha val="93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artisticBlur/>
                    </a14:imgEffect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33882" y="4479761"/>
            <a:ext cx="934934" cy="882793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8" name="椭圆 17"/>
          <p:cNvSpPr/>
          <p:nvPr/>
        </p:nvSpPr>
        <p:spPr>
          <a:xfrm>
            <a:off x="1485474" y="4497662"/>
            <a:ext cx="862230" cy="862230"/>
          </a:xfrm>
          <a:prstGeom prst="ellipse">
            <a:avLst/>
          </a:prstGeom>
          <a:noFill/>
          <a:ln>
            <a:solidFill>
              <a:schemeClr val="bg1">
                <a:lumMod val="95000"/>
                <a:alpha val="1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360752" y="4372940"/>
            <a:ext cx="1111675" cy="1111675"/>
          </a:xfrm>
          <a:prstGeom prst="ellipse">
            <a:avLst/>
          </a:prstGeom>
          <a:noFill/>
          <a:ln>
            <a:solidFill>
              <a:schemeClr val="bg1">
                <a:lumMod val="95000"/>
                <a:alpha val="1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80878" y="4964026"/>
            <a:ext cx="204942" cy="169718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3657" y="4412675"/>
            <a:ext cx="198822" cy="164649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6199" y="4417213"/>
            <a:ext cx="327813" cy="27147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7653" y="5333640"/>
            <a:ext cx="327813" cy="27147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/>
                    </a14:imgEffect>
                    <a14:imgEffect>
                      <a14:artisticBlur/>
                    </a14:imgEffect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341816" y="3769741"/>
            <a:ext cx="1925261" cy="1837885"/>
          </a:xfrm>
          <a:prstGeom prst="rect">
            <a:avLst/>
          </a:prstGeom>
          <a:effectLst>
            <a:softEdge rad="152400"/>
          </a:effectLst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/>
                    </a14:imgEffect>
                    <a14:imgEffect>
                      <a14:artisticBlur/>
                    </a14:imgEffect>
                    <a14:imgEffect>
                      <a14:artisticBlur/>
                    </a14:imgEffect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68277" y="4646186"/>
            <a:ext cx="389740" cy="372051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/>
                    </a14:imgEffect>
                    <a14:imgEffect>
                      <a14:artisticBlur/>
                    </a14:imgEffect>
                    <a14:imgEffect>
                      <a14:artisticBlur/>
                    </a14:imgEffect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11185" y="4033896"/>
            <a:ext cx="482867" cy="460951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973973" y="1853746"/>
            <a:ext cx="851162" cy="815359"/>
          </a:xfrm>
          <a:prstGeom prst="rect">
            <a:avLst/>
          </a:prstGeom>
          <a:effectLst>
            <a:softEdge rad="76200"/>
          </a:effectLst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05624" y="1830367"/>
            <a:ext cx="299390" cy="286796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21333" y="1946711"/>
            <a:ext cx="299390" cy="286796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73562" y="2090109"/>
            <a:ext cx="230803" cy="221094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39918" y="2594324"/>
            <a:ext cx="230803" cy="221094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Blur/>
                    </a14:imgEffect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29863" y="2039226"/>
            <a:ext cx="1191037" cy="1087550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184704" y="2215519"/>
            <a:ext cx="438119" cy="400052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814437" y="2877030"/>
            <a:ext cx="438119" cy="400052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081696" y="2417093"/>
            <a:ext cx="438119" cy="400052"/>
          </a:xfrm>
          <a:prstGeom prst="rect">
            <a:avLst/>
          </a:prstGeom>
          <a:effectLst>
            <a:softEdge rad="50800"/>
          </a:effectLst>
        </p:spPr>
      </p:pic>
      <p:grpSp>
        <p:nvGrpSpPr>
          <p:cNvPr id="193" name="组合 192"/>
          <p:cNvGrpSpPr/>
          <p:nvPr/>
        </p:nvGrpSpPr>
        <p:grpSpPr>
          <a:xfrm>
            <a:off x="4656187" y="1202619"/>
            <a:ext cx="2889614" cy="2892549"/>
            <a:chOff x="4640576" y="1916697"/>
            <a:chExt cx="2889614" cy="2892549"/>
          </a:xfrm>
        </p:grpSpPr>
        <p:grpSp>
          <p:nvGrpSpPr>
            <p:cNvPr id="81" name="组合 80"/>
            <p:cNvGrpSpPr/>
            <p:nvPr/>
          </p:nvGrpSpPr>
          <p:grpSpPr>
            <a:xfrm>
              <a:off x="4645552" y="1924608"/>
              <a:ext cx="2884638" cy="2884638"/>
              <a:chOff x="4365971" y="1924608"/>
              <a:chExt cx="3164390" cy="3164390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5948166" y="1924608"/>
                <a:ext cx="791098" cy="211974"/>
              </a:xfrm>
              <a:prstGeom prst="line">
                <a:avLst/>
              </a:prstGeom>
              <a:ln w="3175">
                <a:solidFill>
                  <a:schemeClr val="bg1">
                    <a:alpha val="26000"/>
                  </a:scheme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6739264" y="2136582"/>
                <a:ext cx="579123" cy="579124"/>
              </a:xfrm>
              <a:prstGeom prst="line">
                <a:avLst/>
              </a:prstGeom>
              <a:ln w="3175">
                <a:solidFill>
                  <a:schemeClr val="bg1">
                    <a:alpha val="26000"/>
                  </a:scheme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V="1">
                <a:off x="5157069" y="1924608"/>
                <a:ext cx="791097" cy="211974"/>
              </a:xfrm>
              <a:prstGeom prst="line">
                <a:avLst/>
              </a:prstGeom>
              <a:ln w="3175">
                <a:solidFill>
                  <a:schemeClr val="bg1">
                    <a:alpha val="26000"/>
                  </a:scheme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7318387" y="2715706"/>
                <a:ext cx="211974" cy="791097"/>
              </a:xfrm>
              <a:prstGeom prst="line">
                <a:avLst/>
              </a:prstGeom>
              <a:ln w="3175">
                <a:solidFill>
                  <a:schemeClr val="bg1">
                    <a:alpha val="26000"/>
                  </a:scheme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flipV="1">
                <a:off x="4577945" y="2136582"/>
                <a:ext cx="579124" cy="579124"/>
              </a:xfrm>
              <a:prstGeom prst="line">
                <a:avLst/>
              </a:prstGeom>
              <a:ln w="3175">
                <a:solidFill>
                  <a:schemeClr val="bg1">
                    <a:alpha val="26000"/>
                  </a:scheme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 flipH="1">
                <a:off x="4365971" y="2715706"/>
                <a:ext cx="211974" cy="791097"/>
              </a:xfrm>
              <a:prstGeom prst="line">
                <a:avLst/>
              </a:prstGeom>
              <a:ln w="3175">
                <a:solidFill>
                  <a:schemeClr val="bg1">
                    <a:alpha val="26000"/>
                  </a:scheme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>
                <a:off x="4365971" y="3506803"/>
                <a:ext cx="211974" cy="791098"/>
              </a:xfrm>
              <a:prstGeom prst="line">
                <a:avLst/>
              </a:prstGeom>
              <a:ln w="3175">
                <a:solidFill>
                  <a:schemeClr val="bg1">
                    <a:alpha val="26000"/>
                  </a:scheme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>
                <a:off x="4577945" y="4297901"/>
                <a:ext cx="579124" cy="579123"/>
              </a:xfrm>
              <a:prstGeom prst="line">
                <a:avLst/>
              </a:prstGeom>
              <a:ln w="3175">
                <a:solidFill>
                  <a:schemeClr val="bg1">
                    <a:alpha val="26000"/>
                  </a:scheme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>
                <a:off x="5157069" y="4877024"/>
                <a:ext cx="791097" cy="211974"/>
              </a:xfrm>
              <a:prstGeom prst="line">
                <a:avLst/>
              </a:prstGeom>
              <a:ln w="3175">
                <a:solidFill>
                  <a:schemeClr val="bg1">
                    <a:alpha val="26000"/>
                  </a:scheme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/>
              <p:nvPr/>
            </p:nvCxnSpPr>
            <p:spPr>
              <a:xfrm flipV="1">
                <a:off x="5948166" y="4877024"/>
                <a:ext cx="791098" cy="211974"/>
              </a:xfrm>
              <a:prstGeom prst="line">
                <a:avLst/>
              </a:prstGeom>
              <a:ln w="3175">
                <a:solidFill>
                  <a:schemeClr val="bg1">
                    <a:alpha val="26000"/>
                  </a:scheme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 flipV="1">
                <a:off x="6739264" y="4297901"/>
                <a:ext cx="579123" cy="579123"/>
              </a:xfrm>
              <a:prstGeom prst="line">
                <a:avLst/>
              </a:prstGeom>
              <a:ln w="3175">
                <a:solidFill>
                  <a:schemeClr val="bg1">
                    <a:alpha val="26000"/>
                  </a:scheme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 flipV="1">
                <a:off x="7318387" y="3506803"/>
                <a:ext cx="211974" cy="791098"/>
              </a:xfrm>
              <a:prstGeom prst="line">
                <a:avLst/>
              </a:prstGeom>
              <a:ln w="3175">
                <a:solidFill>
                  <a:schemeClr val="bg1">
                    <a:alpha val="26000"/>
                  </a:scheme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3" name="直接连接符 82"/>
            <p:cNvCxnSpPr/>
            <p:nvPr/>
          </p:nvCxnSpPr>
          <p:spPr>
            <a:xfrm>
              <a:off x="5366712" y="2117842"/>
              <a:ext cx="616686" cy="715306"/>
            </a:xfrm>
            <a:prstGeom prst="line">
              <a:avLst/>
            </a:prstGeom>
            <a:ln w="3175">
              <a:solidFill>
                <a:schemeClr val="bg1">
                  <a:alpha val="26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>
              <a:off x="4851845" y="2645768"/>
              <a:ext cx="1128445" cy="187853"/>
            </a:xfrm>
            <a:prstGeom prst="line">
              <a:avLst/>
            </a:prstGeom>
            <a:ln w="3175">
              <a:solidFill>
                <a:schemeClr val="bg1">
                  <a:alpha val="26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4640576" y="3293559"/>
              <a:ext cx="568004" cy="73842"/>
            </a:xfrm>
            <a:prstGeom prst="line">
              <a:avLst/>
            </a:prstGeom>
            <a:ln w="3175">
              <a:solidFill>
                <a:schemeClr val="bg1">
                  <a:alpha val="26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>
              <a:off x="4841237" y="2648575"/>
              <a:ext cx="361800" cy="640229"/>
            </a:xfrm>
            <a:prstGeom prst="line">
              <a:avLst/>
            </a:prstGeom>
            <a:ln w="3175">
              <a:solidFill>
                <a:schemeClr val="bg1">
                  <a:alpha val="26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H="1">
              <a:off x="4837006" y="3293558"/>
              <a:ext cx="364767" cy="791722"/>
            </a:xfrm>
            <a:prstGeom prst="line">
              <a:avLst/>
            </a:prstGeom>
            <a:ln w="3175">
              <a:solidFill>
                <a:schemeClr val="bg1">
                  <a:alpha val="26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H="1" flipV="1">
              <a:off x="5996459" y="3822475"/>
              <a:ext cx="99541" cy="971216"/>
            </a:xfrm>
            <a:prstGeom prst="line">
              <a:avLst/>
            </a:prstGeom>
            <a:ln w="3175">
              <a:solidFill>
                <a:schemeClr val="bg1">
                  <a:alpha val="26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5361736" y="3828301"/>
              <a:ext cx="626637" cy="771678"/>
            </a:xfrm>
            <a:prstGeom prst="line">
              <a:avLst/>
            </a:prstGeom>
            <a:ln w="3175">
              <a:solidFill>
                <a:schemeClr val="bg1">
                  <a:alpha val="26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>
              <a:off x="5204246" y="3293558"/>
              <a:ext cx="792212" cy="528442"/>
            </a:xfrm>
            <a:prstGeom prst="line">
              <a:avLst/>
            </a:prstGeom>
            <a:ln w="3175">
              <a:solidFill>
                <a:schemeClr val="bg1">
                  <a:alpha val="26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>
              <a:off x="5206145" y="3288804"/>
              <a:ext cx="161193" cy="1316534"/>
            </a:xfrm>
            <a:prstGeom prst="line">
              <a:avLst/>
            </a:prstGeom>
            <a:ln w="3175">
              <a:solidFill>
                <a:schemeClr val="bg1">
                  <a:alpha val="26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5200090" y="2833622"/>
              <a:ext cx="783308" cy="455182"/>
            </a:xfrm>
            <a:prstGeom prst="line">
              <a:avLst/>
            </a:prstGeom>
            <a:ln w="3175">
              <a:solidFill>
                <a:schemeClr val="bg1">
                  <a:alpha val="26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H="1">
              <a:off x="5983399" y="1916697"/>
              <a:ext cx="106530" cy="917398"/>
            </a:xfrm>
            <a:prstGeom prst="line">
              <a:avLst/>
            </a:prstGeom>
            <a:ln w="3175">
              <a:solidFill>
                <a:schemeClr val="bg1">
                  <a:alpha val="26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5983398" y="2125753"/>
              <a:ext cx="823575" cy="704757"/>
            </a:xfrm>
            <a:prstGeom prst="line">
              <a:avLst/>
            </a:prstGeom>
            <a:ln w="3175">
              <a:solidFill>
                <a:schemeClr val="bg1">
                  <a:alpha val="26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>
              <a:off x="5985850" y="2828394"/>
              <a:ext cx="5632" cy="993606"/>
            </a:xfrm>
            <a:prstGeom prst="line">
              <a:avLst/>
            </a:prstGeom>
            <a:ln w="3175">
              <a:solidFill>
                <a:schemeClr val="bg1">
                  <a:alpha val="26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H="1" flipV="1">
              <a:off x="5990124" y="3825489"/>
              <a:ext cx="803604" cy="774490"/>
            </a:xfrm>
            <a:prstGeom prst="line">
              <a:avLst/>
            </a:prstGeom>
            <a:ln w="3175">
              <a:solidFill>
                <a:schemeClr val="bg1">
                  <a:alpha val="26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 flipH="1" flipV="1">
              <a:off x="6787512" y="3061214"/>
              <a:ext cx="739660" cy="305239"/>
            </a:xfrm>
            <a:prstGeom prst="line">
              <a:avLst/>
            </a:prstGeom>
            <a:ln w="3175">
              <a:solidFill>
                <a:schemeClr val="bg1">
                  <a:alpha val="26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/>
            <p:nvPr/>
          </p:nvCxnSpPr>
          <p:spPr>
            <a:xfrm flipH="1">
              <a:off x="6785645" y="2124806"/>
              <a:ext cx="26147" cy="945012"/>
            </a:xfrm>
            <a:prstGeom prst="line">
              <a:avLst/>
            </a:prstGeom>
            <a:ln w="3175">
              <a:solidFill>
                <a:schemeClr val="bg1">
                  <a:alpha val="26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/>
            <p:nvPr/>
          </p:nvCxnSpPr>
          <p:spPr>
            <a:xfrm flipV="1">
              <a:off x="6817153" y="3952390"/>
              <a:ext cx="3329" cy="647589"/>
            </a:xfrm>
            <a:prstGeom prst="line">
              <a:avLst/>
            </a:prstGeom>
            <a:ln w="3175">
              <a:solidFill>
                <a:schemeClr val="bg1">
                  <a:alpha val="26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/>
            <p:cNvCxnSpPr/>
            <p:nvPr/>
          </p:nvCxnSpPr>
          <p:spPr>
            <a:xfrm>
              <a:off x="5983398" y="3822474"/>
              <a:ext cx="843935" cy="129916"/>
            </a:xfrm>
            <a:prstGeom prst="line">
              <a:avLst/>
            </a:prstGeom>
            <a:ln w="3175">
              <a:solidFill>
                <a:schemeClr val="bg1">
                  <a:alpha val="26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/>
            <p:cNvCxnSpPr/>
            <p:nvPr/>
          </p:nvCxnSpPr>
          <p:spPr>
            <a:xfrm flipH="1" flipV="1">
              <a:off x="6827333" y="3952391"/>
              <a:ext cx="509623" cy="132889"/>
            </a:xfrm>
            <a:prstGeom prst="line">
              <a:avLst/>
            </a:prstGeom>
            <a:ln w="3175">
              <a:solidFill>
                <a:schemeClr val="bg1">
                  <a:alpha val="26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/>
            <p:cNvCxnSpPr/>
            <p:nvPr/>
          </p:nvCxnSpPr>
          <p:spPr>
            <a:xfrm flipH="1">
              <a:off x="5996458" y="3066802"/>
              <a:ext cx="787320" cy="755198"/>
            </a:xfrm>
            <a:prstGeom prst="line">
              <a:avLst/>
            </a:prstGeom>
            <a:ln w="3175">
              <a:solidFill>
                <a:schemeClr val="bg1">
                  <a:alpha val="26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/>
            <p:nvPr/>
          </p:nvCxnSpPr>
          <p:spPr>
            <a:xfrm flipH="1" flipV="1">
              <a:off x="6785644" y="3066804"/>
              <a:ext cx="547081" cy="1015976"/>
            </a:xfrm>
            <a:prstGeom prst="line">
              <a:avLst/>
            </a:prstGeom>
            <a:ln w="3175">
              <a:solidFill>
                <a:schemeClr val="bg1">
                  <a:alpha val="26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/>
            <p:cNvCxnSpPr/>
            <p:nvPr/>
          </p:nvCxnSpPr>
          <p:spPr>
            <a:xfrm>
              <a:off x="5983398" y="2833148"/>
              <a:ext cx="817204" cy="236670"/>
            </a:xfrm>
            <a:prstGeom prst="line">
              <a:avLst/>
            </a:prstGeom>
            <a:ln w="3175">
              <a:solidFill>
                <a:schemeClr val="bg1">
                  <a:alpha val="26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/>
            <p:nvPr/>
          </p:nvCxnSpPr>
          <p:spPr>
            <a:xfrm flipH="1" flipV="1">
              <a:off x="6785644" y="3054250"/>
              <a:ext cx="34838" cy="898614"/>
            </a:xfrm>
            <a:prstGeom prst="line">
              <a:avLst/>
            </a:prstGeom>
            <a:ln w="3175">
              <a:solidFill>
                <a:schemeClr val="bg1">
                  <a:alpha val="26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直接连接符 190"/>
            <p:cNvCxnSpPr/>
            <p:nvPr/>
          </p:nvCxnSpPr>
          <p:spPr>
            <a:xfrm flipV="1">
              <a:off x="6783778" y="2645768"/>
              <a:ext cx="548947" cy="421034"/>
            </a:xfrm>
            <a:prstGeom prst="line">
              <a:avLst/>
            </a:prstGeom>
            <a:ln w="3175">
              <a:solidFill>
                <a:schemeClr val="bg1">
                  <a:alpha val="26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5" name="文本框 194"/>
          <p:cNvSpPr txBox="1"/>
          <p:nvPr/>
        </p:nvSpPr>
        <p:spPr>
          <a:xfrm>
            <a:off x="5015002" y="2240984"/>
            <a:ext cx="20628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smtClean="0">
                <a:solidFill>
                  <a:schemeClr val="bg1">
                    <a:lumMod val="8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iLiHei" panose="020B0503030403020204" pitchFamily="34" charset="-122"/>
              </a:rPr>
              <a:t>2016</a:t>
            </a:r>
            <a:endParaRPr lang="zh-CN" altLang="en-US" sz="6000" dirty="0">
              <a:solidFill>
                <a:schemeClr val="bg1">
                  <a:lumMod val="8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  <a:cs typeface="iLiHei" panose="020B0503030403020204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3449428" y="4156595"/>
            <a:ext cx="5379936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0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iLiHei" panose="020B0503030403020204" pitchFamily="34" charset="-122"/>
              </a:rPr>
              <a:t>来自星星的信息图表</a:t>
            </a:r>
            <a:endParaRPr lang="en-US" altLang="zh-CN" sz="4000" dirty="0" smtClean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  <a:cs typeface="iLiHei" panose="020B0503030403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iLiHei" panose="020B0503030403020204" pitchFamily="34" charset="-122"/>
              </a:rPr>
              <a:t>适用于各类年中</a:t>
            </a:r>
            <a:r>
              <a:rPr lang="en-US" altLang="zh-CN" sz="24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iLiHei" panose="020B0503030403020204" pitchFamily="34" charset="-122"/>
              </a:rPr>
              <a:t>/</a:t>
            </a:r>
            <a:r>
              <a:rPr lang="zh-CN" altLang="en-US" sz="24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iLiHei" panose="020B0503030403020204" pitchFamily="34" charset="-122"/>
              </a:rPr>
              <a:t>年终工作汇报</a:t>
            </a:r>
            <a:endParaRPr lang="zh-CN" altLang="en-US" sz="24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  <a:cs typeface="iLiHei" panose="020B0503030403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3900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4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556E-17 -3.7037E-6 L 0.16719 0.14653 " pathEditMode="relative" rAng="0" ptsTypes="AA">
                                          <p:cBhvr>
                                            <p:cTn id="6" dur="2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59" y="73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3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833E-6 3.7037E-6 L 0.19388 0.03703 " pathEditMode="relative" rAng="0" ptsTypes="AA">
                                          <p:cBhvr>
                                            <p:cTn id="8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701" y="18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35" presetClass="path" presetSubtype="0" accel="50000" decel="5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2.70833E-6 -2.59259E-6 L -0.17526 0.00023 " pathEditMode="relative" rAng="0" ptsTypes="AA">
                                          <p:cBhvr>
                                            <p:cTn id="10" dur="2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76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64" presetClass="path" presetSubtype="0" accel="50000" decel="5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4.58333E-6 -3.33333E-6 L -0.17344 -0.16805 " pathEditMode="relative" rAng="0" ptsTypes="AA">
                                          <p:cBhvr>
                                            <p:cTn id="12" dur="2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672" y="-84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6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" dur="2000" tmFilter="0, 0; .2, .5; .8, .5; 1, 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8" dur="1000" autoRev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" presetClass="path" presetSubtype="0" repeatCount="2000" accel="21000" fill="hold" nodeType="withEffect" p14:presetBounceEnd="13000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0.00234 -4.07407E-6 C 0.01719 -4.07407E-6 0.03347 0.02778 0.03347 0.0625 C 0.03347 0.09723 0.01719 0.12616 -0.00234 0.12616 C -0.02201 0.12616 -0.03777 0.09723 -0.03777 0.0625 C -0.03777 0.02778 -0.02201 -4.07407E-6 -0.00234 -4.07407E-6 Z " pathEditMode="relative" rAng="0" ptsTypes="AAAAA" p14:bounceEnd="13000">
                                          <p:cBhvr>
                                            <p:cTn id="30" dur="3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6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6" presetClass="emph" presetSubtype="0" repeatCount="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2" dur="800" tmFilter="0, 0; .2, .5; .8, .5; 1, 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3" dur="400" autoRev="1" fill="hold"/>
                                            <p:tgtEl>
                                              <p:spTgt spid="10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26" presetClass="emph" presetSubtype="0" repeatCount="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5" dur="500" tmFilter="0, 0; .2, .5; .8, .5; 1, 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6" dur="250" autoRev="1" fill="hold"/>
                                            <p:tgtEl>
                                              <p:spTgt spid="19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2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7" grpId="0" animBg="1"/>
          <p:bldP spid="98" grpId="0" animBg="1"/>
          <p:bldP spid="99" grpId="0" animBg="1"/>
          <p:bldP spid="100" grpId="0" animBg="1"/>
          <p:bldP spid="18" grpId="0" animBg="1"/>
          <p:bldP spid="62" grpId="0" animBg="1"/>
          <p:bldP spid="195" grpId="0"/>
          <p:bldP spid="7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4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556E-17 -3.7037E-6 L 0.16719 0.14653 " pathEditMode="relative" rAng="0" ptsTypes="AA">
                                          <p:cBhvr>
                                            <p:cTn id="6" dur="2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59" y="73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3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833E-6 3.7037E-6 L 0.19388 0.03703 " pathEditMode="relative" rAng="0" ptsTypes="AA">
                                          <p:cBhvr>
                                            <p:cTn id="8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701" y="18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35" presetClass="path" presetSubtype="0" accel="50000" decel="5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2.70833E-6 -2.59259E-6 L -0.17526 0.00023 " pathEditMode="relative" rAng="0" ptsTypes="AA">
                                          <p:cBhvr>
                                            <p:cTn id="10" dur="2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76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64" presetClass="path" presetSubtype="0" accel="50000" decel="5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4.58333E-6 -3.33333E-6 L -0.17344 -0.16805 " pathEditMode="relative" rAng="0" ptsTypes="AA">
                                          <p:cBhvr>
                                            <p:cTn id="12" dur="2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672" y="-84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6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" dur="2000" tmFilter="0, 0; .2, .5; .8, .5; 1, 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8" dur="1000" autoRev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" presetClass="path" presetSubtype="0" repeatCount="2000" accel="21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0.00234 -4.07407E-6 C 0.01719 -4.07407E-6 0.03347 0.02778 0.03347 0.0625 C 0.03347 0.09723 0.01719 0.12616 -0.00234 0.12616 C -0.02201 0.12616 -0.03777 0.09723 -0.03777 0.0625 C -0.03777 0.02778 -0.02201 -4.07407E-6 -0.00234 -4.07407E-6 Z " pathEditMode="relative" rAng="0" ptsTypes="AAAAA">
                                          <p:cBhvr>
                                            <p:cTn id="30" dur="3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6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6" presetClass="emph" presetSubtype="0" repeatCount="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2" dur="800" tmFilter="0, 0; .2, .5; .8, .5; 1, 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3" dur="400" autoRev="1" fill="hold"/>
                                            <p:tgtEl>
                                              <p:spTgt spid="10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26" presetClass="emph" presetSubtype="0" repeatCount="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5" dur="500" tmFilter="0, 0; .2, .5; .8, .5; 1, 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6" dur="250" autoRev="1" fill="hold"/>
                                            <p:tgtEl>
                                              <p:spTgt spid="19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2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7" grpId="0" animBg="1"/>
          <p:bldP spid="98" grpId="0" animBg="1"/>
          <p:bldP spid="99" grpId="0" animBg="1"/>
          <p:bldP spid="100" grpId="0" animBg="1"/>
          <p:bldP spid="18" grpId="0" animBg="1"/>
          <p:bldP spid="62" grpId="0" animBg="1"/>
          <p:bldP spid="195" grpId="0"/>
          <p:bldP spid="75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586522">
            <a:off x="6571399" y="5500789"/>
            <a:ext cx="726131" cy="550858"/>
          </a:xfrm>
          <a:prstGeom prst="rect">
            <a:avLst/>
          </a:prstGeom>
          <a:effectLst>
            <a:softEdge rad="0"/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3877" y="2773193"/>
            <a:ext cx="408493" cy="447031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7025" y="2313175"/>
            <a:ext cx="120912" cy="12954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8639451">
            <a:off x="7395402" y="3885604"/>
            <a:ext cx="161206" cy="16876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912381" flipV="1">
            <a:off x="4539216" y="1884769"/>
            <a:ext cx="251662" cy="263459"/>
          </a:xfrm>
          <a:prstGeom prst="rect">
            <a:avLst/>
          </a:prstGeom>
          <a:effectLst>
            <a:softEdge rad="38100"/>
          </a:effectLst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8686172">
            <a:off x="3674434" y="4967953"/>
            <a:ext cx="509297" cy="398949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36858" y="1261158"/>
            <a:ext cx="212142" cy="16264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79026">
            <a:off x="7396000" y="1489935"/>
            <a:ext cx="389633" cy="298719"/>
          </a:xfrm>
          <a:prstGeom prst="rect">
            <a:avLst/>
          </a:prstGeom>
        </p:spPr>
      </p:pic>
      <p:sp>
        <p:nvSpPr>
          <p:cNvPr id="26" name="椭圆 25"/>
          <p:cNvSpPr/>
          <p:nvPr/>
        </p:nvSpPr>
        <p:spPr>
          <a:xfrm>
            <a:off x="7827202" y="804765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7" name="椭圆 26"/>
          <p:cNvSpPr/>
          <p:nvPr/>
        </p:nvSpPr>
        <p:spPr>
          <a:xfrm>
            <a:off x="6968854" y="1033907"/>
            <a:ext cx="45719" cy="45719"/>
          </a:xfrm>
          <a:prstGeom prst="ellipse">
            <a:avLst/>
          </a:prstGeom>
          <a:solidFill>
            <a:srgbClr val="763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6470458">
            <a:off x="7498750" y="2774842"/>
            <a:ext cx="195817" cy="204996"/>
          </a:xfrm>
          <a:prstGeom prst="rect">
            <a:avLst/>
          </a:prstGeom>
          <a:effectLst>
            <a:softEdge rad="38100"/>
          </a:effectLst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586522">
            <a:off x="5063469" y="5248891"/>
            <a:ext cx="256019" cy="194221"/>
          </a:xfrm>
          <a:prstGeom prst="rect">
            <a:avLst/>
          </a:prstGeom>
          <a:effectLst>
            <a:softEdge rad="0"/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Blur/>
                    </a14:imgEffect>
                    <a14:imgEffect>
                      <a14:artisticBlur/>
                    </a14:imgEffect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39089" y="1160898"/>
            <a:ext cx="2956607" cy="2822425"/>
          </a:xfrm>
          <a:prstGeom prst="rect">
            <a:avLst/>
          </a:prstGeom>
          <a:effectLst>
            <a:softEdge rad="152400"/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Blur/>
                    </a14:imgEffect>
                    <a14:imgEffect>
                      <a14:artisticBlur/>
                    </a14:imgEffect>
                    <a14:imgEffect>
                      <a14:artisticBlur/>
                    </a14:imgEffect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28161" y="3020455"/>
            <a:ext cx="515403" cy="492011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Blur/>
                    </a14:imgEffect>
                    <a14:imgEffect>
                      <a14:artisticBlur/>
                    </a14:imgEffect>
                    <a14:imgEffect>
                      <a14:artisticBlur/>
                    </a14:imgEffect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76776" y="1633283"/>
            <a:ext cx="638557" cy="609575"/>
          </a:xfrm>
          <a:prstGeom prst="rect">
            <a:avLst/>
          </a:prstGeom>
          <a:effectLst>
            <a:softEdge rad="50800"/>
          </a:effectLst>
        </p:spPr>
      </p:pic>
      <p:sp>
        <p:nvSpPr>
          <p:cNvPr id="16" name="椭圆 15"/>
          <p:cNvSpPr/>
          <p:nvPr/>
        </p:nvSpPr>
        <p:spPr>
          <a:xfrm>
            <a:off x="5152196" y="1606915"/>
            <a:ext cx="1930391" cy="1930391"/>
          </a:xfrm>
          <a:prstGeom prst="ellipse">
            <a:avLst/>
          </a:prstGeom>
          <a:noFill/>
          <a:ln>
            <a:solidFill>
              <a:schemeClr val="bg1">
                <a:lumMod val="95000"/>
                <a:alpha val="1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872963" y="1327681"/>
            <a:ext cx="2488858" cy="2488858"/>
          </a:xfrm>
          <a:prstGeom prst="ellipse">
            <a:avLst/>
          </a:prstGeom>
          <a:noFill/>
          <a:ln>
            <a:solidFill>
              <a:schemeClr val="bg1">
                <a:lumMod val="95000"/>
                <a:alpha val="1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4748017" y="2251275"/>
            <a:ext cx="27279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iLiHei" panose="020B0503030403020204" pitchFamily="34" charset="-122"/>
              </a:rPr>
              <a:t>2016</a:t>
            </a:r>
            <a:endParaRPr lang="zh-CN" altLang="en-US" sz="4400" b="1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  <a:cs typeface="iLiHei" panose="020B0503030403020204" pitchFamily="34" charset="-122"/>
            </a:endParaRPr>
          </a:p>
        </p:txBody>
      </p:sp>
      <p:sp>
        <p:nvSpPr>
          <p:cNvPr id="32" name="弧形 31"/>
          <p:cNvSpPr/>
          <p:nvPr/>
        </p:nvSpPr>
        <p:spPr>
          <a:xfrm rot="2006217">
            <a:off x="-5034290" y="-256795"/>
            <a:ext cx="4234301" cy="4234301"/>
          </a:xfrm>
          <a:prstGeom prst="arc">
            <a:avLst>
              <a:gd name="adj1" fmla="val 15128248"/>
              <a:gd name="adj2" fmla="val 2419609"/>
            </a:avLst>
          </a:prstGeom>
          <a:ln w="19050">
            <a:solidFill>
              <a:schemeClr val="bg1">
                <a:alpha val="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弧形 32"/>
          <p:cNvSpPr/>
          <p:nvPr/>
        </p:nvSpPr>
        <p:spPr>
          <a:xfrm rot="2006217">
            <a:off x="-3565013" y="-3977507"/>
            <a:ext cx="4234301" cy="4234301"/>
          </a:xfrm>
          <a:prstGeom prst="arc">
            <a:avLst>
              <a:gd name="adj1" fmla="val 20583184"/>
              <a:gd name="adj2" fmla="val 5128433"/>
            </a:avLst>
          </a:prstGeom>
          <a:ln w="19050">
            <a:solidFill>
              <a:schemeClr val="bg1">
                <a:alpha val="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弧形 33"/>
          <p:cNvSpPr/>
          <p:nvPr/>
        </p:nvSpPr>
        <p:spPr>
          <a:xfrm rot="3393783" flipH="1">
            <a:off x="12555672" y="5227021"/>
            <a:ext cx="4234301" cy="4234301"/>
          </a:xfrm>
          <a:prstGeom prst="arc">
            <a:avLst>
              <a:gd name="adj1" fmla="val 20130880"/>
              <a:gd name="adj2" fmla="val 4634209"/>
            </a:avLst>
          </a:prstGeom>
          <a:ln w="19050">
            <a:solidFill>
              <a:schemeClr val="bg1">
                <a:alpha val="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弧形 34"/>
          <p:cNvSpPr/>
          <p:nvPr/>
        </p:nvSpPr>
        <p:spPr>
          <a:xfrm rot="19593783" flipH="1">
            <a:off x="13372876" y="2676541"/>
            <a:ext cx="4234301" cy="4234301"/>
          </a:xfrm>
          <a:prstGeom prst="arc">
            <a:avLst>
              <a:gd name="adj1" fmla="val 16109059"/>
              <a:gd name="adj2" fmla="val 1680458"/>
            </a:avLst>
          </a:prstGeom>
          <a:ln w="19050">
            <a:solidFill>
              <a:schemeClr val="bg1">
                <a:alpha val="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3406032" y="3920694"/>
            <a:ext cx="53799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54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iLiHei" panose="020B0503030403020204" pitchFamily="34" charset="-122"/>
              </a:rPr>
              <a:t>Thank You</a:t>
            </a:r>
          </a:p>
          <a:p>
            <a:pPr algn="ctr">
              <a:lnSpc>
                <a:spcPct val="120000"/>
              </a:lnSpc>
            </a:pPr>
            <a:r>
              <a:rPr lang="zh-CN" altLang="en-US" sz="36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iLiHei" panose="020B0503030403020204" pitchFamily="34" charset="-122"/>
              </a:rPr>
              <a:t>这是属于你的精彩</a:t>
            </a:r>
            <a:endParaRPr lang="zh-CN" altLang="en-US" sz="36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  <a:cs typeface="iLiHei" panose="020B0503030403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1102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0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52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52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3" presetClass="entr" presetSubtype="52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53" presetClass="entr" presetSubtype="52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53" presetClass="entr" presetSubtype="52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53" presetClass="entr" presetSubtype="52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53" presetClass="entr" presetSubtype="52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3.7037E-6 L 0.16719 0.14653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9" y="7338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0.19388 0.03703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01" y="1852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35" presetClass="path" presetSubtype="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2.70833E-6 -2.59259E-6 L -0.17526 0.00023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63" y="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64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4.58333E-6 -3.33333E-6 L -0.17344 -0.16805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72" y="-8403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" presetClass="path" presetSubtype="0" repeatCount="2000" accel="83333" decel="1666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039 -0.04722 C 0.09414 -0.04722 0.13008 0.01528 0.13008 0.09259 C 0.13008 0.16991 0.09414 0.23333 0.05039 0.23333 C 0.00703 0.23333 -0.02825 0.16991 -0.02825 0.09259 C -0.02825 0.01528 0.00703 -0.04722 0.05039 -0.04722 Z " pathEditMode="relative" rAng="0" ptsTypes="AAAAA">
                                      <p:cBhvr>
                                        <p:cTn id="104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14028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" presetClass="path" presetSubtype="0" repeatCount="2000" accel="50000" decel="3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8789 0.07616 C -0.14466 0.07454 -0.19075 -0.00347 -0.18997 -0.10278 C -0.19075 -0.20394 -0.14427 -0.28426 -0.08932 -0.28588 C -0.03359 -0.28403 0.01133 -0.20394 0.01263 -0.1044 C 0.01159 -0.0044 -0.03424 0.07592 -0.08789 0.07616 Z " pathEditMode="relative" rAng="10800000" ptsTypes="AAAAA">
                                      <p:cBhvr>
                                        <p:cTn id="10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" y="-18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32" grpId="0" animBg="1"/>
      <p:bldP spid="33" grpId="0" animBg="1"/>
      <p:bldP spid="34" grpId="0" animBg="1"/>
      <p:bldP spid="35" grpId="0" animBg="1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文本框 107"/>
          <p:cNvSpPr txBox="1"/>
          <p:nvPr/>
        </p:nvSpPr>
        <p:spPr>
          <a:xfrm>
            <a:off x="645460" y="297190"/>
            <a:ext cx="2736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iLiHei" panose="020B0503030403020204" pitchFamily="34" charset="-122"/>
              </a:rPr>
              <a:t>可</a:t>
            </a:r>
            <a:r>
              <a:rPr lang="zh-CN" altLang="en-US" sz="28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iLiHei" panose="020B0503030403020204" pitchFamily="34" charset="-122"/>
              </a:rPr>
              <a:t>编辑比例图表</a:t>
            </a:r>
            <a:endParaRPr lang="zh-CN" altLang="en-US" sz="28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  <a:cs typeface="iLiHei" panose="020B0503030403020204" pitchFamily="34" charset="-122"/>
            </a:endParaRPr>
          </a:p>
        </p:txBody>
      </p:sp>
      <p:sp>
        <p:nvSpPr>
          <p:cNvPr id="110" name="等腰三角形 109"/>
          <p:cNvSpPr/>
          <p:nvPr/>
        </p:nvSpPr>
        <p:spPr>
          <a:xfrm rot="5400000">
            <a:off x="364249" y="395999"/>
            <a:ext cx="355600" cy="306552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6" name="组合 115"/>
          <p:cNvGrpSpPr/>
          <p:nvPr/>
        </p:nvGrpSpPr>
        <p:grpSpPr>
          <a:xfrm>
            <a:off x="7865439" y="1808290"/>
            <a:ext cx="3750675" cy="2190169"/>
            <a:chOff x="550863" y="2333915"/>
            <a:chExt cx="3750675" cy="2190169"/>
          </a:xfrm>
        </p:grpSpPr>
        <p:grpSp>
          <p:nvGrpSpPr>
            <p:cNvPr id="117" name="组合 116"/>
            <p:cNvGrpSpPr/>
            <p:nvPr/>
          </p:nvGrpSpPr>
          <p:grpSpPr>
            <a:xfrm>
              <a:off x="550863" y="2333915"/>
              <a:ext cx="3750675" cy="2190169"/>
              <a:chOff x="1361703" y="2333915"/>
              <a:chExt cx="3750675" cy="2190169"/>
            </a:xfrm>
          </p:grpSpPr>
          <p:pic>
            <p:nvPicPr>
              <p:cNvPr id="119" name="图片 118"/>
              <p:cNvPicPr>
                <a:picLocks noChangeAspect="1"/>
              </p:cNvPicPr>
              <p:nvPr/>
            </p:nvPicPr>
            <p:blipFill>
              <a:blip r:embed="rId2">
                <a:lum bright="40000" contrast="-40000"/>
                <a:duotone>
                  <a:prstClr val="black"/>
                  <a:schemeClr val="bg1">
                    <a:tint val="45000"/>
                    <a:satMod val="400000"/>
                  </a:schemeClr>
                </a:duotone>
              </a:blip>
              <a:srcRect/>
              <a:stretch>
                <a:fillRect/>
              </a:stretch>
            </p:blipFill>
            <p:spPr>
              <a:xfrm>
                <a:off x="2141985" y="2333915"/>
                <a:ext cx="2190110" cy="2190169"/>
              </a:xfrm>
              <a:custGeom>
                <a:avLst/>
                <a:gdLst>
                  <a:gd name="connsiteX0" fmla="*/ 1674879 w 3349756"/>
                  <a:gd name="connsiteY0" fmla="*/ 466496 h 3349846"/>
                  <a:gd name="connsiteX1" fmla="*/ 466451 w 3349756"/>
                  <a:gd name="connsiteY1" fmla="*/ 1674924 h 3349846"/>
                  <a:gd name="connsiteX2" fmla="*/ 1674879 w 3349756"/>
                  <a:gd name="connsiteY2" fmla="*/ 2883352 h 3349846"/>
                  <a:gd name="connsiteX3" fmla="*/ 2883307 w 3349756"/>
                  <a:gd name="connsiteY3" fmla="*/ 1674924 h 3349846"/>
                  <a:gd name="connsiteX4" fmla="*/ 1674879 w 3349756"/>
                  <a:gd name="connsiteY4" fmla="*/ 466496 h 3349846"/>
                  <a:gd name="connsiteX5" fmla="*/ 0 w 3349756"/>
                  <a:gd name="connsiteY5" fmla="*/ 0 h 3349846"/>
                  <a:gd name="connsiteX6" fmla="*/ 3349756 w 3349756"/>
                  <a:gd name="connsiteY6" fmla="*/ 0 h 3349846"/>
                  <a:gd name="connsiteX7" fmla="*/ 3349756 w 3349756"/>
                  <a:gd name="connsiteY7" fmla="*/ 3349846 h 3349846"/>
                  <a:gd name="connsiteX8" fmla="*/ 0 w 3349756"/>
                  <a:gd name="connsiteY8" fmla="*/ 3349846 h 3349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49756" h="3349846">
                    <a:moveTo>
                      <a:pt x="1674879" y="466496"/>
                    </a:moveTo>
                    <a:cubicBezTo>
                      <a:pt x="1007483" y="466496"/>
                      <a:pt x="466451" y="1007528"/>
                      <a:pt x="466451" y="1674924"/>
                    </a:cubicBezTo>
                    <a:cubicBezTo>
                      <a:pt x="466451" y="2342320"/>
                      <a:pt x="1007483" y="2883352"/>
                      <a:pt x="1674879" y="2883352"/>
                    </a:cubicBezTo>
                    <a:cubicBezTo>
                      <a:pt x="2342275" y="2883352"/>
                      <a:pt x="2883307" y="2342320"/>
                      <a:pt x="2883307" y="1674924"/>
                    </a:cubicBezTo>
                    <a:cubicBezTo>
                      <a:pt x="2883307" y="1007528"/>
                      <a:pt x="2342275" y="466496"/>
                      <a:pt x="1674879" y="466496"/>
                    </a:cubicBezTo>
                    <a:close/>
                    <a:moveTo>
                      <a:pt x="0" y="0"/>
                    </a:moveTo>
                    <a:lnTo>
                      <a:pt x="3349756" y="0"/>
                    </a:lnTo>
                    <a:lnTo>
                      <a:pt x="3349756" y="3349846"/>
                    </a:lnTo>
                    <a:lnTo>
                      <a:pt x="0" y="3349846"/>
                    </a:lnTo>
                    <a:close/>
                  </a:path>
                </a:pathLst>
              </a:custGeom>
            </p:spPr>
          </p:pic>
          <p:graphicFrame>
            <p:nvGraphicFramePr>
              <p:cNvPr id="120" name="图表 119"/>
              <p:cNvGraphicFramePr/>
              <p:nvPr>
                <p:extLst>
                  <p:ext uri="{D42A27DB-BD31-4B8C-83A1-F6EECF244321}">
                    <p14:modId xmlns:p14="http://schemas.microsoft.com/office/powerpoint/2010/main" val="3425677846"/>
                  </p:ext>
                </p:extLst>
              </p:nvPr>
            </p:nvGraphicFramePr>
            <p:xfrm>
              <a:off x="1361703" y="2597492"/>
              <a:ext cx="3750675" cy="166301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</p:grpSp>
        <p:sp>
          <p:nvSpPr>
            <p:cNvPr id="118" name="文本框 117"/>
            <p:cNvSpPr txBox="1"/>
            <p:nvPr/>
          </p:nvSpPr>
          <p:spPr>
            <a:xfrm>
              <a:off x="1791309" y="3136610"/>
              <a:ext cx="126978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200" b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方正正纤黑简体" panose="02000000000000000000" pitchFamily="2" charset="-122"/>
                  <a:ea typeface="方正正纤黑简体" panose="02000000000000000000" pitchFamily="2" charset="-122"/>
                </a:defRPr>
              </a:lvl1pPr>
            </a:lstStyle>
            <a:p>
              <a:r>
                <a:rPr lang="en-US" altLang="zh-CN" dirty="0"/>
                <a:t>75%</a:t>
              </a:r>
              <a:endParaRPr lang="zh-CN" altLang="en-US" dirty="0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555496" y="1808290"/>
            <a:ext cx="3750675" cy="2190169"/>
            <a:chOff x="550863" y="2333915"/>
            <a:chExt cx="3750675" cy="2190169"/>
          </a:xfrm>
        </p:grpSpPr>
        <p:grpSp>
          <p:nvGrpSpPr>
            <p:cNvPr id="122" name="组合 121"/>
            <p:cNvGrpSpPr/>
            <p:nvPr/>
          </p:nvGrpSpPr>
          <p:grpSpPr>
            <a:xfrm>
              <a:off x="550863" y="2333915"/>
              <a:ext cx="3750675" cy="2190169"/>
              <a:chOff x="1361703" y="2333915"/>
              <a:chExt cx="3750675" cy="2190169"/>
            </a:xfrm>
          </p:grpSpPr>
          <p:pic>
            <p:nvPicPr>
              <p:cNvPr id="124" name="图片 123"/>
              <p:cNvPicPr>
                <a:picLocks noChangeAspect="1"/>
              </p:cNvPicPr>
              <p:nvPr/>
            </p:nvPicPr>
            <p:blipFill>
              <a:blip r:embed="rId2">
                <a:duotone>
                  <a:prstClr val="black"/>
                  <a:schemeClr val="bg1">
                    <a:tint val="45000"/>
                    <a:satMod val="400000"/>
                  </a:schemeClr>
                </a:duotone>
                <a:lum bright="40000" contrast="-40000"/>
              </a:blip>
              <a:srcRect/>
              <a:stretch>
                <a:fillRect/>
              </a:stretch>
            </p:blipFill>
            <p:spPr>
              <a:xfrm>
                <a:off x="2141985" y="2333915"/>
                <a:ext cx="2190110" cy="2190169"/>
              </a:xfrm>
              <a:custGeom>
                <a:avLst/>
                <a:gdLst>
                  <a:gd name="connsiteX0" fmla="*/ 1674879 w 3349756"/>
                  <a:gd name="connsiteY0" fmla="*/ 466496 h 3349846"/>
                  <a:gd name="connsiteX1" fmla="*/ 466451 w 3349756"/>
                  <a:gd name="connsiteY1" fmla="*/ 1674924 h 3349846"/>
                  <a:gd name="connsiteX2" fmla="*/ 1674879 w 3349756"/>
                  <a:gd name="connsiteY2" fmla="*/ 2883352 h 3349846"/>
                  <a:gd name="connsiteX3" fmla="*/ 2883307 w 3349756"/>
                  <a:gd name="connsiteY3" fmla="*/ 1674924 h 3349846"/>
                  <a:gd name="connsiteX4" fmla="*/ 1674879 w 3349756"/>
                  <a:gd name="connsiteY4" fmla="*/ 466496 h 3349846"/>
                  <a:gd name="connsiteX5" fmla="*/ 0 w 3349756"/>
                  <a:gd name="connsiteY5" fmla="*/ 0 h 3349846"/>
                  <a:gd name="connsiteX6" fmla="*/ 3349756 w 3349756"/>
                  <a:gd name="connsiteY6" fmla="*/ 0 h 3349846"/>
                  <a:gd name="connsiteX7" fmla="*/ 3349756 w 3349756"/>
                  <a:gd name="connsiteY7" fmla="*/ 3349846 h 3349846"/>
                  <a:gd name="connsiteX8" fmla="*/ 0 w 3349756"/>
                  <a:gd name="connsiteY8" fmla="*/ 3349846 h 3349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49756" h="3349846">
                    <a:moveTo>
                      <a:pt x="1674879" y="466496"/>
                    </a:moveTo>
                    <a:cubicBezTo>
                      <a:pt x="1007483" y="466496"/>
                      <a:pt x="466451" y="1007528"/>
                      <a:pt x="466451" y="1674924"/>
                    </a:cubicBezTo>
                    <a:cubicBezTo>
                      <a:pt x="466451" y="2342320"/>
                      <a:pt x="1007483" y="2883352"/>
                      <a:pt x="1674879" y="2883352"/>
                    </a:cubicBezTo>
                    <a:cubicBezTo>
                      <a:pt x="2342275" y="2883352"/>
                      <a:pt x="2883307" y="2342320"/>
                      <a:pt x="2883307" y="1674924"/>
                    </a:cubicBezTo>
                    <a:cubicBezTo>
                      <a:pt x="2883307" y="1007528"/>
                      <a:pt x="2342275" y="466496"/>
                      <a:pt x="1674879" y="466496"/>
                    </a:cubicBezTo>
                    <a:close/>
                    <a:moveTo>
                      <a:pt x="0" y="0"/>
                    </a:moveTo>
                    <a:lnTo>
                      <a:pt x="3349756" y="0"/>
                    </a:lnTo>
                    <a:lnTo>
                      <a:pt x="3349756" y="3349846"/>
                    </a:lnTo>
                    <a:lnTo>
                      <a:pt x="0" y="3349846"/>
                    </a:lnTo>
                    <a:close/>
                  </a:path>
                </a:pathLst>
              </a:custGeom>
            </p:spPr>
          </p:pic>
          <p:graphicFrame>
            <p:nvGraphicFramePr>
              <p:cNvPr id="125" name="图表 124"/>
              <p:cNvGraphicFramePr/>
              <p:nvPr>
                <p:extLst>
                  <p:ext uri="{D42A27DB-BD31-4B8C-83A1-F6EECF244321}">
                    <p14:modId xmlns:p14="http://schemas.microsoft.com/office/powerpoint/2010/main" val="2636922751"/>
                  </p:ext>
                </p:extLst>
              </p:nvPr>
            </p:nvGraphicFramePr>
            <p:xfrm>
              <a:off x="1361703" y="2597492"/>
              <a:ext cx="3750675" cy="166301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</p:grpSp>
        <p:sp>
          <p:nvSpPr>
            <p:cNvPr id="123" name="文本框 122"/>
            <p:cNvSpPr txBox="1"/>
            <p:nvPr/>
          </p:nvSpPr>
          <p:spPr>
            <a:xfrm>
              <a:off x="1791309" y="3136611"/>
              <a:ext cx="126978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25%</a:t>
              </a:r>
              <a:endParaRPr lang="zh-CN" altLang="en-US" sz="32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4210467" y="1808290"/>
            <a:ext cx="3750675" cy="2190169"/>
            <a:chOff x="550863" y="2333915"/>
            <a:chExt cx="3750675" cy="2190169"/>
          </a:xfrm>
        </p:grpSpPr>
        <p:grpSp>
          <p:nvGrpSpPr>
            <p:cNvPr id="127" name="组合 126"/>
            <p:cNvGrpSpPr/>
            <p:nvPr/>
          </p:nvGrpSpPr>
          <p:grpSpPr>
            <a:xfrm>
              <a:off x="550863" y="2333915"/>
              <a:ext cx="3750675" cy="2190169"/>
              <a:chOff x="1361703" y="2333915"/>
              <a:chExt cx="3750675" cy="2190169"/>
            </a:xfrm>
          </p:grpSpPr>
          <p:pic>
            <p:nvPicPr>
              <p:cNvPr id="129" name="图片 128"/>
              <p:cNvPicPr>
                <a:picLocks noChangeAspect="1"/>
              </p:cNvPicPr>
              <p:nvPr/>
            </p:nvPicPr>
            <p:blipFill>
              <a:blip r:embed="rId2">
                <a:lum bright="40000" contrast="-40000"/>
                <a:duotone>
                  <a:prstClr val="black"/>
                  <a:schemeClr val="bg1">
                    <a:tint val="45000"/>
                    <a:satMod val="400000"/>
                  </a:schemeClr>
                </a:duotone>
              </a:blip>
              <a:srcRect/>
              <a:stretch>
                <a:fillRect/>
              </a:stretch>
            </p:blipFill>
            <p:spPr>
              <a:xfrm>
                <a:off x="2141985" y="2333915"/>
                <a:ext cx="2190110" cy="2190169"/>
              </a:xfrm>
              <a:custGeom>
                <a:avLst/>
                <a:gdLst>
                  <a:gd name="connsiteX0" fmla="*/ 1674879 w 3349756"/>
                  <a:gd name="connsiteY0" fmla="*/ 466496 h 3349846"/>
                  <a:gd name="connsiteX1" fmla="*/ 466451 w 3349756"/>
                  <a:gd name="connsiteY1" fmla="*/ 1674924 h 3349846"/>
                  <a:gd name="connsiteX2" fmla="*/ 1674879 w 3349756"/>
                  <a:gd name="connsiteY2" fmla="*/ 2883352 h 3349846"/>
                  <a:gd name="connsiteX3" fmla="*/ 2883307 w 3349756"/>
                  <a:gd name="connsiteY3" fmla="*/ 1674924 h 3349846"/>
                  <a:gd name="connsiteX4" fmla="*/ 1674879 w 3349756"/>
                  <a:gd name="connsiteY4" fmla="*/ 466496 h 3349846"/>
                  <a:gd name="connsiteX5" fmla="*/ 0 w 3349756"/>
                  <a:gd name="connsiteY5" fmla="*/ 0 h 3349846"/>
                  <a:gd name="connsiteX6" fmla="*/ 3349756 w 3349756"/>
                  <a:gd name="connsiteY6" fmla="*/ 0 h 3349846"/>
                  <a:gd name="connsiteX7" fmla="*/ 3349756 w 3349756"/>
                  <a:gd name="connsiteY7" fmla="*/ 3349846 h 3349846"/>
                  <a:gd name="connsiteX8" fmla="*/ 0 w 3349756"/>
                  <a:gd name="connsiteY8" fmla="*/ 3349846 h 3349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49756" h="3349846">
                    <a:moveTo>
                      <a:pt x="1674879" y="466496"/>
                    </a:moveTo>
                    <a:cubicBezTo>
                      <a:pt x="1007483" y="466496"/>
                      <a:pt x="466451" y="1007528"/>
                      <a:pt x="466451" y="1674924"/>
                    </a:cubicBezTo>
                    <a:cubicBezTo>
                      <a:pt x="466451" y="2342320"/>
                      <a:pt x="1007483" y="2883352"/>
                      <a:pt x="1674879" y="2883352"/>
                    </a:cubicBezTo>
                    <a:cubicBezTo>
                      <a:pt x="2342275" y="2883352"/>
                      <a:pt x="2883307" y="2342320"/>
                      <a:pt x="2883307" y="1674924"/>
                    </a:cubicBezTo>
                    <a:cubicBezTo>
                      <a:pt x="2883307" y="1007528"/>
                      <a:pt x="2342275" y="466496"/>
                      <a:pt x="1674879" y="466496"/>
                    </a:cubicBezTo>
                    <a:close/>
                    <a:moveTo>
                      <a:pt x="0" y="0"/>
                    </a:moveTo>
                    <a:lnTo>
                      <a:pt x="3349756" y="0"/>
                    </a:lnTo>
                    <a:lnTo>
                      <a:pt x="3349756" y="3349846"/>
                    </a:lnTo>
                    <a:lnTo>
                      <a:pt x="0" y="3349846"/>
                    </a:lnTo>
                    <a:close/>
                  </a:path>
                </a:pathLst>
              </a:custGeom>
            </p:spPr>
          </p:pic>
          <p:graphicFrame>
            <p:nvGraphicFramePr>
              <p:cNvPr id="130" name="图表 129"/>
              <p:cNvGraphicFramePr/>
              <p:nvPr>
                <p:extLst>
                  <p:ext uri="{D42A27DB-BD31-4B8C-83A1-F6EECF244321}">
                    <p14:modId xmlns:p14="http://schemas.microsoft.com/office/powerpoint/2010/main" val="1718103952"/>
                  </p:ext>
                </p:extLst>
              </p:nvPr>
            </p:nvGraphicFramePr>
            <p:xfrm>
              <a:off x="1361703" y="2597492"/>
              <a:ext cx="3750675" cy="166301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</p:grpSp>
        <p:sp>
          <p:nvSpPr>
            <p:cNvPr id="128" name="文本框 127"/>
            <p:cNvSpPr txBox="1"/>
            <p:nvPr/>
          </p:nvSpPr>
          <p:spPr>
            <a:xfrm>
              <a:off x="1811718" y="3136611"/>
              <a:ext cx="126978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200" b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方正正纤黑简体" panose="02000000000000000000" pitchFamily="2" charset="-122"/>
                  <a:ea typeface="方正正纤黑简体" panose="02000000000000000000" pitchFamily="2" charset="-122"/>
                </a:defRPr>
              </a:lvl1pPr>
            </a:lstStyle>
            <a:p>
              <a:r>
                <a:rPr lang="en-US" altLang="zh-CN" dirty="0"/>
                <a:t>50%</a:t>
              </a:r>
              <a:endParaRPr lang="zh-CN" altLang="en-US" dirty="0"/>
            </a:p>
          </p:txBody>
        </p:sp>
      </p:grpSp>
      <p:sp>
        <p:nvSpPr>
          <p:cNvPr id="131" name="文本框 130"/>
          <p:cNvSpPr txBox="1"/>
          <p:nvPr/>
        </p:nvSpPr>
        <p:spPr>
          <a:xfrm>
            <a:off x="1230701" y="4090191"/>
            <a:ext cx="2400261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iLiHei" panose="020B0503030403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400" b="1" dirty="0" smtClean="0"/>
              <a:t>一月份广告支出</a:t>
            </a:r>
            <a:endParaRPr lang="en-US" altLang="zh-CN" sz="2400" b="1" dirty="0"/>
          </a:p>
          <a:p>
            <a:pPr>
              <a:lnSpc>
                <a:spcPct val="120000"/>
              </a:lnSpc>
            </a:pPr>
            <a:r>
              <a:rPr lang="zh-CN" altLang="en-US" sz="1600" dirty="0"/>
              <a:t>点击图表右击“编辑数据”，按照提示即可完成数据修改</a:t>
            </a:r>
            <a:endParaRPr lang="en-US" altLang="zh-CN" sz="1600" dirty="0"/>
          </a:p>
        </p:txBody>
      </p:sp>
      <p:sp>
        <p:nvSpPr>
          <p:cNvPr id="132" name="文本框 131"/>
          <p:cNvSpPr txBox="1"/>
          <p:nvPr/>
        </p:nvSpPr>
        <p:spPr>
          <a:xfrm>
            <a:off x="4906081" y="4090191"/>
            <a:ext cx="2400261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iLiHei" panose="020B0503030403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400" b="1" dirty="0"/>
              <a:t>二</a:t>
            </a:r>
            <a:r>
              <a:rPr lang="zh-CN" altLang="en-US" sz="2400" b="1" dirty="0" smtClean="0"/>
              <a:t>月份</a:t>
            </a:r>
            <a:r>
              <a:rPr lang="zh-CN" altLang="en-US" sz="2400" b="1" dirty="0"/>
              <a:t>广告支出</a:t>
            </a:r>
            <a:endParaRPr lang="en-US" altLang="zh-CN" sz="2400" b="1" dirty="0"/>
          </a:p>
          <a:p>
            <a:pPr>
              <a:lnSpc>
                <a:spcPct val="120000"/>
              </a:lnSpc>
            </a:pPr>
            <a:r>
              <a:rPr lang="zh-CN" altLang="en-US" sz="1600" dirty="0" smtClean="0"/>
              <a:t>点击</a:t>
            </a:r>
            <a:r>
              <a:rPr lang="zh-CN" altLang="en-US" sz="1600" dirty="0"/>
              <a:t>图表右击“编辑数据”，按照提示即可完成数据修改</a:t>
            </a:r>
            <a:endParaRPr lang="en-US" altLang="zh-CN" sz="1600" dirty="0"/>
          </a:p>
        </p:txBody>
      </p:sp>
      <p:sp>
        <p:nvSpPr>
          <p:cNvPr id="133" name="文本框 132"/>
          <p:cNvSpPr txBox="1"/>
          <p:nvPr/>
        </p:nvSpPr>
        <p:spPr>
          <a:xfrm>
            <a:off x="8540644" y="4090191"/>
            <a:ext cx="2400261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iLiHei" panose="020B0503030403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400" b="1" dirty="0" smtClean="0"/>
              <a:t>三月份</a:t>
            </a:r>
            <a:r>
              <a:rPr lang="zh-CN" altLang="en-US" sz="2400" b="1" dirty="0"/>
              <a:t>广告支出</a:t>
            </a:r>
            <a:endParaRPr lang="en-US" altLang="zh-CN" sz="2400" b="1" dirty="0"/>
          </a:p>
          <a:p>
            <a:pPr>
              <a:lnSpc>
                <a:spcPct val="120000"/>
              </a:lnSpc>
            </a:pPr>
            <a:r>
              <a:rPr lang="zh-CN" altLang="en-US" sz="1600" dirty="0" smtClean="0"/>
              <a:t>点击</a:t>
            </a:r>
            <a:r>
              <a:rPr lang="zh-CN" altLang="en-US" sz="1600" dirty="0"/>
              <a:t>图表右击“编辑数据”，按照提示即可完成数据修改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424803998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/>
      <p:bldP spid="110" grpId="0" animBg="1"/>
      <p:bldP spid="131" grpId="0"/>
      <p:bldP spid="132" grpId="0"/>
      <p:bldP spid="1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文本框 113"/>
          <p:cNvSpPr txBox="1"/>
          <p:nvPr/>
        </p:nvSpPr>
        <p:spPr>
          <a:xfrm>
            <a:off x="645460" y="297190"/>
            <a:ext cx="2736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iLiHei" panose="020B0503030403020204" pitchFamily="34" charset="-122"/>
              </a:rPr>
              <a:t>可</a:t>
            </a:r>
            <a:r>
              <a:rPr lang="zh-CN" altLang="en-US" sz="28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iLiHei" panose="020B0503030403020204" pitchFamily="34" charset="-122"/>
              </a:rPr>
              <a:t>编辑比例图表</a:t>
            </a:r>
            <a:endParaRPr lang="zh-CN" altLang="en-US" sz="28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  <a:cs typeface="iLiHei" panose="020B0503030403020204" pitchFamily="34" charset="-122"/>
            </a:endParaRPr>
          </a:p>
        </p:txBody>
      </p:sp>
      <p:sp>
        <p:nvSpPr>
          <p:cNvPr id="115" name="等腰三角形 114"/>
          <p:cNvSpPr/>
          <p:nvPr/>
        </p:nvSpPr>
        <p:spPr>
          <a:xfrm rot="5400000">
            <a:off x="364249" y="395999"/>
            <a:ext cx="355600" cy="306552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73" name="图表 172"/>
          <p:cNvGraphicFramePr/>
          <p:nvPr>
            <p:extLst>
              <p:ext uri="{D42A27DB-BD31-4B8C-83A1-F6EECF244321}">
                <p14:modId xmlns:p14="http://schemas.microsoft.com/office/powerpoint/2010/main" val="3441863249"/>
              </p:ext>
            </p:extLst>
          </p:nvPr>
        </p:nvGraphicFramePr>
        <p:xfrm>
          <a:off x="996577" y="1224180"/>
          <a:ext cx="6614459" cy="44096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84" name="文本框 183"/>
          <p:cNvSpPr txBox="1"/>
          <p:nvPr/>
        </p:nvSpPr>
        <p:spPr>
          <a:xfrm>
            <a:off x="7570133" y="2791902"/>
            <a:ext cx="3603812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iLiHei" panose="020B0503030403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b="1" dirty="0" smtClean="0"/>
              <a:t>采购原材支出比例</a:t>
            </a:r>
            <a:endParaRPr lang="en-US" altLang="zh-CN" b="1" dirty="0"/>
          </a:p>
          <a:p>
            <a:pPr>
              <a:lnSpc>
                <a:spcPct val="120000"/>
              </a:lnSpc>
            </a:pPr>
            <a:r>
              <a:rPr lang="zh-CN" altLang="en-US" sz="1800" dirty="0" smtClean="0"/>
              <a:t>点击</a:t>
            </a:r>
            <a:r>
              <a:rPr lang="zh-CN" altLang="en-US" sz="1800" dirty="0"/>
              <a:t>图表右击“编辑数据”，按照提示即可完成数据修改</a:t>
            </a: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158313774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/>
      <p:bldP spid="115" grpId="0" animBg="1"/>
      <p:bldP spid="18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45460" y="297190"/>
            <a:ext cx="2736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iLiHei" panose="020B0503030403020204" pitchFamily="34" charset="-122"/>
              </a:rPr>
              <a:t>可</a:t>
            </a:r>
            <a:r>
              <a:rPr lang="zh-CN" altLang="en-US" sz="28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iLiHei" panose="020B0503030403020204" pitchFamily="34" charset="-122"/>
              </a:rPr>
              <a:t>编辑柱形图表</a:t>
            </a:r>
            <a:endParaRPr lang="zh-CN" altLang="en-US" sz="28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  <a:cs typeface="iLiHei" panose="020B0503030403020204" pitchFamily="3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364249" y="395999"/>
            <a:ext cx="355600" cy="306552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7581900" y="2865769"/>
            <a:ext cx="3711575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iLiHei" panose="020B0503030403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400" b="1" dirty="0" smtClean="0"/>
              <a:t>部门销售收入</a:t>
            </a:r>
            <a:endParaRPr lang="en-US" altLang="zh-CN" sz="2400" b="1" dirty="0"/>
          </a:p>
          <a:p>
            <a:pPr>
              <a:lnSpc>
                <a:spcPct val="120000"/>
              </a:lnSpc>
            </a:pPr>
            <a:r>
              <a:rPr lang="zh-CN" altLang="en-US" sz="1600" dirty="0" smtClean="0"/>
              <a:t>点击图表，选择“编辑数据”，按照数据表的提示填写数据即可</a:t>
            </a:r>
            <a:endParaRPr lang="en-US" altLang="zh-CN" sz="1600" dirty="0"/>
          </a:p>
        </p:txBody>
      </p:sp>
      <p:grpSp>
        <p:nvGrpSpPr>
          <p:cNvPr id="21" name="组合 20"/>
          <p:cNvGrpSpPr/>
          <p:nvPr/>
        </p:nvGrpSpPr>
        <p:grpSpPr>
          <a:xfrm>
            <a:off x="812800" y="1333500"/>
            <a:ext cx="6769100" cy="4068233"/>
            <a:chOff x="812800" y="1333500"/>
            <a:chExt cx="6769100" cy="4068233"/>
          </a:xfrm>
        </p:grpSpPr>
        <p:graphicFrame>
          <p:nvGraphicFramePr>
            <p:cNvPr id="16" name="图表 15"/>
            <p:cNvGraphicFramePr/>
            <p:nvPr>
              <p:extLst>
                <p:ext uri="{D42A27DB-BD31-4B8C-83A1-F6EECF244321}">
                  <p14:modId xmlns:p14="http://schemas.microsoft.com/office/powerpoint/2010/main" val="3078198933"/>
                </p:ext>
              </p:extLst>
            </p:nvPr>
          </p:nvGraphicFramePr>
          <p:xfrm>
            <a:off x="812800" y="1333500"/>
            <a:ext cx="6769100" cy="40682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0" name="矩形 19"/>
            <p:cNvSpPr/>
            <p:nvPr/>
          </p:nvSpPr>
          <p:spPr>
            <a:xfrm>
              <a:off x="6209784" y="1555234"/>
              <a:ext cx="1005403" cy="3754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iLiHei" panose="020B0503030403020204" pitchFamily="34" charset="-122"/>
                </a:rPr>
                <a:t>单位：万</a:t>
              </a:r>
              <a:endParaRPr lang="zh-CN" altLang="en-US" sz="16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iLiHei" panose="020B0503030403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927395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45460" y="297190"/>
            <a:ext cx="31671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iLiHei" panose="020B0503030403020204" pitchFamily="34" charset="-122"/>
              </a:rPr>
              <a:t>三项元素并列图表</a:t>
            </a:r>
            <a:endParaRPr lang="zh-CN" altLang="en-US" sz="28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  <a:cs typeface="iLiHei" panose="020B0503030403020204" pitchFamily="3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364249" y="395999"/>
            <a:ext cx="355600" cy="306552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2158607" y="2163844"/>
            <a:ext cx="1653988" cy="1653988"/>
            <a:chOff x="1634173" y="2602006"/>
            <a:chExt cx="1653988" cy="1653988"/>
          </a:xfrm>
        </p:grpSpPr>
        <p:sp>
          <p:nvSpPr>
            <p:cNvPr id="11" name="椭圆 10"/>
            <p:cNvSpPr/>
            <p:nvPr/>
          </p:nvSpPr>
          <p:spPr>
            <a:xfrm>
              <a:off x="1634173" y="2602006"/>
              <a:ext cx="1653988" cy="1653988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KSO_Shape"/>
            <p:cNvSpPr>
              <a:spLocks/>
            </p:cNvSpPr>
            <p:nvPr/>
          </p:nvSpPr>
          <p:spPr bwMode="auto">
            <a:xfrm>
              <a:off x="1839493" y="3085007"/>
              <a:ext cx="1243349" cy="687986"/>
            </a:xfrm>
            <a:custGeom>
              <a:avLst/>
              <a:gdLst>
                <a:gd name="T0" fmla="*/ 1660776 w 2546350"/>
                <a:gd name="T1" fmla="*/ 783048 h 1409701"/>
                <a:gd name="T2" fmla="*/ 1769836 w 2546350"/>
                <a:gd name="T3" fmla="*/ 861918 h 1409701"/>
                <a:gd name="T4" fmla="*/ 921682 w 2546350"/>
                <a:gd name="T5" fmla="*/ 1409701 h 1409701"/>
                <a:gd name="T6" fmla="*/ 729797 w 2546350"/>
                <a:gd name="T7" fmla="*/ 859878 h 1409701"/>
                <a:gd name="T8" fmla="*/ 850647 w 2546350"/>
                <a:gd name="T9" fmla="*/ 778742 h 1409701"/>
                <a:gd name="T10" fmla="*/ 591880 w 2546350"/>
                <a:gd name="T11" fmla="*/ 727368 h 1409701"/>
                <a:gd name="T12" fmla="*/ 778102 w 2546350"/>
                <a:gd name="T13" fmla="*/ 739045 h 1409701"/>
                <a:gd name="T14" fmla="*/ 684667 w 2546350"/>
                <a:gd name="T15" fmla="*/ 817014 h 1409701"/>
                <a:gd name="T16" fmla="*/ 0 w 2546350"/>
                <a:gd name="T17" fmla="*/ 1339155 h 1409701"/>
                <a:gd name="T18" fmla="*/ 77074 w 2546350"/>
                <a:gd name="T19" fmla="*/ 740308 h 1409701"/>
                <a:gd name="T20" fmla="*/ 449520 w 2546350"/>
                <a:gd name="T21" fmla="*/ 727368 h 1409701"/>
                <a:gd name="T22" fmla="*/ 2425273 w 2546350"/>
                <a:gd name="T23" fmla="*/ 707077 h 1409701"/>
                <a:gd name="T24" fmla="*/ 2545217 w 2546350"/>
                <a:gd name="T25" fmla="*/ 788440 h 1409701"/>
                <a:gd name="T26" fmla="*/ 2353389 w 2546350"/>
                <a:gd name="T27" fmla="*/ 1338263 h 1409701"/>
                <a:gd name="T28" fmla="*/ 1748292 w 2546350"/>
                <a:gd name="T29" fmla="*/ 761030 h 1409701"/>
                <a:gd name="T30" fmla="*/ 1751639 w 2546350"/>
                <a:gd name="T31" fmla="*/ 672628 h 1409701"/>
                <a:gd name="T32" fmla="*/ 1318533 w 2546350"/>
                <a:gd name="T33" fmla="*/ 82101 h 1409701"/>
                <a:gd name="T34" fmla="*/ 1428751 w 2546350"/>
                <a:gd name="T35" fmla="*/ 162185 h 1409701"/>
                <a:gd name="T36" fmla="*/ 1493838 w 2546350"/>
                <a:gd name="T37" fmla="*/ 298986 h 1409701"/>
                <a:gd name="T38" fmla="*/ 1524257 w 2546350"/>
                <a:gd name="T39" fmla="*/ 372145 h 1409701"/>
                <a:gd name="T40" fmla="*/ 1505392 w 2546350"/>
                <a:gd name="T41" fmla="*/ 463325 h 1409701"/>
                <a:gd name="T42" fmla="*/ 1460047 w 2546350"/>
                <a:gd name="T43" fmla="*/ 561245 h 1409701"/>
                <a:gd name="T44" fmla="*/ 1364570 w 2546350"/>
                <a:gd name="T45" fmla="*/ 665831 h 1409701"/>
                <a:gd name="T46" fmla="*/ 1235529 w 2546350"/>
                <a:gd name="T47" fmla="*/ 699861 h 1409701"/>
                <a:gd name="T48" fmla="*/ 1111250 w 2546350"/>
                <a:gd name="T49" fmla="*/ 650631 h 1409701"/>
                <a:gd name="T50" fmla="*/ 1024391 w 2546350"/>
                <a:gd name="T51" fmla="*/ 535155 h 1409701"/>
                <a:gd name="T52" fmla="*/ 983737 w 2546350"/>
                <a:gd name="T53" fmla="*/ 456120 h 1409701"/>
                <a:gd name="T54" fmla="*/ 981706 w 2546350"/>
                <a:gd name="T55" fmla="*/ 350306 h 1409701"/>
                <a:gd name="T56" fmla="*/ 1016227 w 2546350"/>
                <a:gd name="T57" fmla="*/ 255428 h 1409701"/>
                <a:gd name="T58" fmla="*/ 1096056 w 2546350"/>
                <a:gd name="T59" fmla="*/ 132465 h 1409701"/>
                <a:gd name="T60" fmla="*/ 1216252 w 2546350"/>
                <a:gd name="T61" fmla="*/ 72346 h 1409701"/>
                <a:gd name="T62" fmla="*/ 607408 w 2546350"/>
                <a:gd name="T63" fmla="*/ 33571 h 1409701"/>
                <a:gd name="T64" fmla="*/ 712589 w 2546350"/>
                <a:gd name="T65" fmla="*/ 123183 h 1409701"/>
                <a:gd name="T66" fmla="*/ 769261 w 2546350"/>
                <a:gd name="T67" fmla="*/ 265656 h 1409701"/>
                <a:gd name="T68" fmla="*/ 798064 w 2546350"/>
                <a:gd name="T69" fmla="*/ 332602 h 1409701"/>
                <a:gd name="T70" fmla="*/ 773361 w 2546350"/>
                <a:gd name="T71" fmla="*/ 407758 h 1409701"/>
                <a:gd name="T72" fmla="*/ 720523 w 2546350"/>
                <a:gd name="T73" fmla="*/ 523831 h 1409701"/>
                <a:gd name="T74" fmla="*/ 618969 w 2546350"/>
                <a:gd name="T75" fmla="*/ 619796 h 1409701"/>
                <a:gd name="T76" fmla="*/ 487264 w 2546350"/>
                <a:gd name="T77" fmla="*/ 642029 h 1409701"/>
                <a:gd name="T78" fmla="*/ 367575 w 2546350"/>
                <a:gd name="T79" fmla="*/ 581909 h 1409701"/>
                <a:gd name="T80" fmla="*/ 287555 w 2546350"/>
                <a:gd name="T81" fmla="*/ 458947 h 1409701"/>
                <a:gd name="T82" fmla="*/ 251422 w 2546350"/>
                <a:gd name="T83" fmla="*/ 393595 h 1409701"/>
                <a:gd name="T84" fmla="*/ 256812 w 2546350"/>
                <a:gd name="T85" fmla="*/ 287371 h 1409701"/>
                <a:gd name="T86" fmla="*/ 290275 w 2546350"/>
                <a:gd name="T87" fmla="*/ 192832 h 1409701"/>
                <a:gd name="T88" fmla="*/ 372335 w 2546350"/>
                <a:gd name="T89" fmla="*/ 72365 h 1409701"/>
                <a:gd name="T90" fmla="*/ 493838 w 2546350"/>
                <a:gd name="T91" fmla="*/ 15875 h 1409701"/>
                <a:gd name="T92" fmla="*/ 2131399 w 2546350"/>
                <a:gd name="T93" fmla="*/ 28121 h 1409701"/>
                <a:gd name="T94" fmla="*/ 2230687 w 2546350"/>
                <a:gd name="T95" fmla="*/ 126773 h 1409701"/>
                <a:gd name="T96" fmla="*/ 2278638 w 2546350"/>
                <a:gd name="T97" fmla="*/ 268548 h 1409701"/>
                <a:gd name="T98" fmla="*/ 2303010 w 2546350"/>
                <a:gd name="T99" fmla="*/ 342808 h 1409701"/>
                <a:gd name="T100" fmla="*/ 2271717 w 2546350"/>
                <a:gd name="T101" fmla="*/ 401411 h 1409701"/>
                <a:gd name="T102" fmla="*/ 2206659 w 2546350"/>
                <a:gd name="T103" fmla="*/ 537936 h 1409701"/>
                <a:gd name="T104" fmla="*/ 2096263 w 2546350"/>
                <a:gd name="T105" fmla="*/ 618218 h 1409701"/>
                <a:gd name="T106" fmla="*/ 1962972 w 2546350"/>
                <a:gd name="T107" fmla="*/ 620259 h 1409701"/>
                <a:gd name="T108" fmla="*/ 1850763 w 2546350"/>
                <a:gd name="T109" fmla="*/ 543152 h 1409701"/>
                <a:gd name="T110" fmla="*/ 1783438 w 2546350"/>
                <a:gd name="T111" fmla="*/ 408895 h 1409701"/>
                <a:gd name="T112" fmla="*/ 1749644 w 2546350"/>
                <a:gd name="T113" fmla="*/ 354290 h 1409701"/>
                <a:gd name="T114" fmla="*/ 1770632 w 2546350"/>
                <a:gd name="T115" fmla="*/ 268288 h 1409701"/>
                <a:gd name="T116" fmla="*/ 1811774 w 2546350"/>
                <a:gd name="T117" fmla="*/ 145370 h 1409701"/>
                <a:gd name="T118" fmla="*/ 1905168 w 2546350"/>
                <a:gd name="T119" fmla="*/ 38100 h 1409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46350" h="1409701">
                  <a:moveTo>
                    <a:pt x="1205490" y="715963"/>
                  </a:moveTo>
                  <a:lnTo>
                    <a:pt x="1293463" y="715963"/>
                  </a:lnTo>
                  <a:lnTo>
                    <a:pt x="1320445" y="783954"/>
                  </a:lnTo>
                  <a:lnTo>
                    <a:pt x="1271470" y="813191"/>
                  </a:lnTo>
                  <a:lnTo>
                    <a:pt x="1310469" y="955292"/>
                  </a:lnTo>
                  <a:lnTo>
                    <a:pt x="1402297" y="721402"/>
                  </a:lnTo>
                  <a:lnTo>
                    <a:pt x="1433360" y="726162"/>
                  </a:lnTo>
                  <a:lnTo>
                    <a:pt x="1463969" y="731601"/>
                  </a:lnTo>
                  <a:lnTo>
                    <a:pt x="1494805" y="737494"/>
                  </a:lnTo>
                  <a:lnTo>
                    <a:pt x="1509997" y="740667"/>
                  </a:lnTo>
                  <a:lnTo>
                    <a:pt x="1525188" y="743840"/>
                  </a:lnTo>
                  <a:lnTo>
                    <a:pt x="1539699" y="747239"/>
                  </a:lnTo>
                  <a:lnTo>
                    <a:pt x="1554664" y="750639"/>
                  </a:lnTo>
                  <a:lnTo>
                    <a:pt x="1568948" y="754491"/>
                  </a:lnTo>
                  <a:lnTo>
                    <a:pt x="1583006" y="757891"/>
                  </a:lnTo>
                  <a:lnTo>
                    <a:pt x="1597063" y="761971"/>
                  </a:lnTo>
                  <a:lnTo>
                    <a:pt x="1610441" y="765823"/>
                  </a:lnTo>
                  <a:lnTo>
                    <a:pt x="1623818" y="770129"/>
                  </a:lnTo>
                  <a:lnTo>
                    <a:pt x="1636289" y="774209"/>
                  </a:lnTo>
                  <a:lnTo>
                    <a:pt x="1648759" y="778515"/>
                  </a:lnTo>
                  <a:lnTo>
                    <a:pt x="1660776" y="783048"/>
                  </a:lnTo>
                  <a:lnTo>
                    <a:pt x="1672113" y="787581"/>
                  </a:lnTo>
                  <a:lnTo>
                    <a:pt x="1683223" y="792113"/>
                  </a:lnTo>
                  <a:lnTo>
                    <a:pt x="1693653" y="796873"/>
                  </a:lnTo>
                  <a:lnTo>
                    <a:pt x="1703629" y="801632"/>
                  </a:lnTo>
                  <a:lnTo>
                    <a:pt x="1712699" y="806618"/>
                  </a:lnTo>
                  <a:lnTo>
                    <a:pt x="1721542" y="811604"/>
                  </a:lnTo>
                  <a:lnTo>
                    <a:pt x="1729704" y="817043"/>
                  </a:lnTo>
                  <a:lnTo>
                    <a:pt x="1736960" y="822256"/>
                  </a:lnTo>
                  <a:lnTo>
                    <a:pt x="1743762" y="827695"/>
                  </a:lnTo>
                  <a:lnTo>
                    <a:pt x="1749657" y="833135"/>
                  </a:lnTo>
                  <a:lnTo>
                    <a:pt x="1752378" y="835854"/>
                  </a:lnTo>
                  <a:lnTo>
                    <a:pt x="1754872" y="838801"/>
                  </a:lnTo>
                  <a:lnTo>
                    <a:pt x="1757139" y="841520"/>
                  </a:lnTo>
                  <a:lnTo>
                    <a:pt x="1759180" y="844240"/>
                  </a:lnTo>
                  <a:lnTo>
                    <a:pt x="1761221" y="847186"/>
                  </a:lnTo>
                  <a:lnTo>
                    <a:pt x="1762808" y="850133"/>
                  </a:lnTo>
                  <a:lnTo>
                    <a:pt x="1764168" y="853079"/>
                  </a:lnTo>
                  <a:lnTo>
                    <a:pt x="1765528" y="855799"/>
                  </a:lnTo>
                  <a:lnTo>
                    <a:pt x="1767569" y="857838"/>
                  </a:lnTo>
                  <a:lnTo>
                    <a:pt x="1768703" y="859878"/>
                  </a:lnTo>
                  <a:lnTo>
                    <a:pt x="1769836" y="861918"/>
                  </a:lnTo>
                  <a:lnTo>
                    <a:pt x="1770063" y="863278"/>
                  </a:lnTo>
                  <a:lnTo>
                    <a:pt x="1770063" y="864184"/>
                  </a:lnTo>
                  <a:lnTo>
                    <a:pt x="1770063" y="1395196"/>
                  </a:lnTo>
                  <a:lnTo>
                    <a:pt x="1770063" y="1396556"/>
                  </a:lnTo>
                  <a:lnTo>
                    <a:pt x="1769610" y="1398143"/>
                  </a:lnTo>
                  <a:lnTo>
                    <a:pt x="1768930" y="1399502"/>
                  </a:lnTo>
                  <a:lnTo>
                    <a:pt x="1768023" y="1400862"/>
                  </a:lnTo>
                  <a:lnTo>
                    <a:pt x="1767116" y="1402222"/>
                  </a:lnTo>
                  <a:lnTo>
                    <a:pt x="1765755" y="1403355"/>
                  </a:lnTo>
                  <a:lnTo>
                    <a:pt x="1764168" y="1404488"/>
                  </a:lnTo>
                  <a:lnTo>
                    <a:pt x="1762581" y="1405395"/>
                  </a:lnTo>
                  <a:lnTo>
                    <a:pt x="1760767" y="1406528"/>
                  </a:lnTo>
                  <a:lnTo>
                    <a:pt x="1758726" y="1407208"/>
                  </a:lnTo>
                  <a:lnTo>
                    <a:pt x="1754192" y="1408795"/>
                  </a:lnTo>
                  <a:lnTo>
                    <a:pt x="1749430" y="1409475"/>
                  </a:lnTo>
                  <a:lnTo>
                    <a:pt x="1746936" y="1409701"/>
                  </a:lnTo>
                  <a:lnTo>
                    <a:pt x="1743989" y="1409701"/>
                  </a:lnTo>
                  <a:lnTo>
                    <a:pt x="1604307" y="1409701"/>
                  </a:lnTo>
                  <a:lnTo>
                    <a:pt x="1590791" y="1027113"/>
                  </a:lnTo>
                  <a:lnTo>
                    <a:pt x="1577077" y="1409701"/>
                  </a:lnTo>
                  <a:lnTo>
                    <a:pt x="921682" y="1409701"/>
                  </a:lnTo>
                  <a:lnTo>
                    <a:pt x="908166" y="1027113"/>
                  </a:lnTo>
                  <a:lnTo>
                    <a:pt x="894451" y="1409701"/>
                  </a:lnTo>
                  <a:lnTo>
                    <a:pt x="754511" y="1409701"/>
                  </a:lnTo>
                  <a:lnTo>
                    <a:pt x="752017" y="1409701"/>
                  </a:lnTo>
                  <a:lnTo>
                    <a:pt x="749523" y="1409475"/>
                  </a:lnTo>
                  <a:lnTo>
                    <a:pt x="744535" y="1408795"/>
                  </a:lnTo>
                  <a:lnTo>
                    <a:pt x="740227" y="1407208"/>
                  </a:lnTo>
                  <a:lnTo>
                    <a:pt x="738186" y="1406528"/>
                  </a:lnTo>
                  <a:lnTo>
                    <a:pt x="736145" y="1405395"/>
                  </a:lnTo>
                  <a:lnTo>
                    <a:pt x="734785" y="1404488"/>
                  </a:lnTo>
                  <a:lnTo>
                    <a:pt x="733198" y="1403355"/>
                  </a:lnTo>
                  <a:lnTo>
                    <a:pt x="731837" y="1402222"/>
                  </a:lnTo>
                  <a:lnTo>
                    <a:pt x="730704" y="1400862"/>
                  </a:lnTo>
                  <a:lnTo>
                    <a:pt x="729797" y="1399502"/>
                  </a:lnTo>
                  <a:lnTo>
                    <a:pt x="729117" y="1398143"/>
                  </a:lnTo>
                  <a:lnTo>
                    <a:pt x="728890" y="1396556"/>
                  </a:lnTo>
                  <a:lnTo>
                    <a:pt x="728663" y="1395196"/>
                  </a:lnTo>
                  <a:lnTo>
                    <a:pt x="728663" y="864184"/>
                  </a:lnTo>
                  <a:lnTo>
                    <a:pt x="728663" y="863278"/>
                  </a:lnTo>
                  <a:lnTo>
                    <a:pt x="728890" y="861918"/>
                  </a:lnTo>
                  <a:lnTo>
                    <a:pt x="729797" y="859878"/>
                  </a:lnTo>
                  <a:lnTo>
                    <a:pt x="731384" y="857838"/>
                  </a:lnTo>
                  <a:lnTo>
                    <a:pt x="733198" y="855799"/>
                  </a:lnTo>
                  <a:lnTo>
                    <a:pt x="734332" y="853079"/>
                  </a:lnTo>
                  <a:lnTo>
                    <a:pt x="735919" y="850133"/>
                  </a:lnTo>
                  <a:lnTo>
                    <a:pt x="737733" y="847186"/>
                  </a:lnTo>
                  <a:lnTo>
                    <a:pt x="739546" y="844240"/>
                  </a:lnTo>
                  <a:lnTo>
                    <a:pt x="741814" y="841520"/>
                  </a:lnTo>
                  <a:lnTo>
                    <a:pt x="744081" y="838801"/>
                  </a:lnTo>
                  <a:lnTo>
                    <a:pt x="746575" y="835854"/>
                  </a:lnTo>
                  <a:lnTo>
                    <a:pt x="749296" y="833135"/>
                  </a:lnTo>
                  <a:lnTo>
                    <a:pt x="755191" y="827695"/>
                  </a:lnTo>
                  <a:lnTo>
                    <a:pt x="761993" y="822256"/>
                  </a:lnTo>
                  <a:lnTo>
                    <a:pt x="769249" y="817043"/>
                  </a:lnTo>
                  <a:lnTo>
                    <a:pt x="777638" y="811604"/>
                  </a:lnTo>
                  <a:lnTo>
                    <a:pt x="786254" y="806618"/>
                  </a:lnTo>
                  <a:lnTo>
                    <a:pt x="795777" y="801632"/>
                  </a:lnTo>
                  <a:lnTo>
                    <a:pt x="805527" y="796873"/>
                  </a:lnTo>
                  <a:lnTo>
                    <a:pt x="816183" y="792113"/>
                  </a:lnTo>
                  <a:lnTo>
                    <a:pt x="827293" y="787581"/>
                  </a:lnTo>
                  <a:lnTo>
                    <a:pt x="838630" y="783048"/>
                  </a:lnTo>
                  <a:lnTo>
                    <a:pt x="850647" y="778742"/>
                  </a:lnTo>
                  <a:lnTo>
                    <a:pt x="863345" y="774209"/>
                  </a:lnTo>
                  <a:lnTo>
                    <a:pt x="876268" y="770129"/>
                  </a:lnTo>
                  <a:lnTo>
                    <a:pt x="889419" y="766050"/>
                  </a:lnTo>
                  <a:lnTo>
                    <a:pt x="903023" y="761971"/>
                  </a:lnTo>
                  <a:lnTo>
                    <a:pt x="917081" y="758344"/>
                  </a:lnTo>
                  <a:lnTo>
                    <a:pt x="931139" y="754491"/>
                  </a:lnTo>
                  <a:lnTo>
                    <a:pt x="945650" y="750865"/>
                  </a:lnTo>
                  <a:lnTo>
                    <a:pt x="960388" y="747466"/>
                  </a:lnTo>
                  <a:lnTo>
                    <a:pt x="975352" y="743840"/>
                  </a:lnTo>
                  <a:lnTo>
                    <a:pt x="990544" y="740893"/>
                  </a:lnTo>
                  <a:lnTo>
                    <a:pt x="1005735" y="737494"/>
                  </a:lnTo>
                  <a:lnTo>
                    <a:pt x="1036344" y="731828"/>
                  </a:lnTo>
                  <a:lnTo>
                    <a:pt x="1067407" y="726388"/>
                  </a:lnTo>
                  <a:lnTo>
                    <a:pt x="1098470" y="721629"/>
                  </a:lnTo>
                  <a:lnTo>
                    <a:pt x="1188484" y="955292"/>
                  </a:lnTo>
                  <a:lnTo>
                    <a:pt x="1227483" y="813191"/>
                  </a:lnTo>
                  <a:lnTo>
                    <a:pt x="1178281" y="783954"/>
                  </a:lnTo>
                  <a:lnTo>
                    <a:pt x="1205490" y="715963"/>
                  </a:lnTo>
                  <a:close/>
                  <a:moveTo>
                    <a:pt x="476723" y="658812"/>
                  </a:moveTo>
                  <a:lnTo>
                    <a:pt x="564677" y="658812"/>
                  </a:lnTo>
                  <a:lnTo>
                    <a:pt x="591880" y="727368"/>
                  </a:lnTo>
                  <a:lnTo>
                    <a:pt x="542915" y="756425"/>
                  </a:lnTo>
                  <a:lnTo>
                    <a:pt x="581452" y="898986"/>
                  </a:lnTo>
                  <a:lnTo>
                    <a:pt x="673487" y="664487"/>
                  </a:lnTo>
                  <a:lnTo>
                    <a:pt x="704317" y="669481"/>
                  </a:lnTo>
                  <a:lnTo>
                    <a:pt x="735373" y="674703"/>
                  </a:lnTo>
                  <a:lnTo>
                    <a:pt x="766202" y="680605"/>
                  </a:lnTo>
                  <a:lnTo>
                    <a:pt x="781163" y="683783"/>
                  </a:lnTo>
                  <a:lnTo>
                    <a:pt x="796125" y="686961"/>
                  </a:lnTo>
                  <a:lnTo>
                    <a:pt x="811086" y="690366"/>
                  </a:lnTo>
                  <a:lnTo>
                    <a:pt x="825594" y="693998"/>
                  </a:lnTo>
                  <a:lnTo>
                    <a:pt x="840329" y="697630"/>
                  </a:lnTo>
                  <a:lnTo>
                    <a:pt x="854383" y="701263"/>
                  </a:lnTo>
                  <a:lnTo>
                    <a:pt x="868211" y="705122"/>
                  </a:lnTo>
                  <a:lnTo>
                    <a:pt x="870360" y="705778"/>
                  </a:lnTo>
                  <a:lnTo>
                    <a:pt x="856570" y="709807"/>
                  </a:lnTo>
                  <a:lnTo>
                    <a:pt x="842283" y="714340"/>
                  </a:lnTo>
                  <a:lnTo>
                    <a:pt x="828449" y="719099"/>
                  </a:lnTo>
                  <a:lnTo>
                    <a:pt x="815069" y="723859"/>
                  </a:lnTo>
                  <a:lnTo>
                    <a:pt x="802369" y="728846"/>
                  </a:lnTo>
                  <a:lnTo>
                    <a:pt x="789895" y="734059"/>
                  </a:lnTo>
                  <a:lnTo>
                    <a:pt x="778102" y="739045"/>
                  </a:lnTo>
                  <a:lnTo>
                    <a:pt x="766763" y="744258"/>
                  </a:lnTo>
                  <a:lnTo>
                    <a:pt x="755877" y="749924"/>
                  </a:lnTo>
                  <a:lnTo>
                    <a:pt x="746126" y="755364"/>
                  </a:lnTo>
                  <a:lnTo>
                    <a:pt x="736374" y="761030"/>
                  </a:lnTo>
                  <a:lnTo>
                    <a:pt x="727983" y="766697"/>
                  </a:lnTo>
                  <a:lnTo>
                    <a:pt x="719819" y="772590"/>
                  </a:lnTo>
                  <a:lnTo>
                    <a:pt x="712788" y="778709"/>
                  </a:lnTo>
                  <a:lnTo>
                    <a:pt x="709386" y="781656"/>
                  </a:lnTo>
                  <a:lnTo>
                    <a:pt x="706211" y="784602"/>
                  </a:lnTo>
                  <a:lnTo>
                    <a:pt x="703490" y="788002"/>
                  </a:lnTo>
                  <a:lnTo>
                    <a:pt x="700542" y="790948"/>
                  </a:lnTo>
                  <a:lnTo>
                    <a:pt x="698047" y="794122"/>
                  </a:lnTo>
                  <a:lnTo>
                    <a:pt x="696006" y="797295"/>
                  </a:lnTo>
                  <a:lnTo>
                    <a:pt x="693738" y="800695"/>
                  </a:lnTo>
                  <a:lnTo>
                    <a:pt x="692151" y="803868"/>
                  </a:lnTo>
                  <a:lnTo>
                    <a:pt x="690563" y="807041"/>
                  </a:lnTo>
                  <a:lnTo>
                    <a:pt x="689202" y="810441"/>
                  </a:lnTo>
                  <a:lnTo>
                    <a:pt x="686935" y="812481"/>
                  </a:lnTo>
                  <a:lnTo>
                    <a:pt x="685574" y="814747"/>
                  </a:lnTo>
                  <a:lnTo>
                    <a:pt x="684893" y="815654"/>
                  </a:lnTo>
                  <a:lnTo>
                    <a:pt x="684667" y="817014"/>
                  </a:lnTo>
                  <a:lnTo>
                    <a:pt x="684440" y="818147"/>
                  </a:lnTo>
                  <a:lnTo>
                    <a:pt x="684213" y="819507"/>
                  </a:lnTo>
                  <a:lnTo>
                    <a:pt x="684213" y="1354137"/>
                  </a:lnTo>
                  <a:lnTo>
                    <a:pt x="193036" y="1354137"/>
                  </a:lnTo>
                  <a:lnTo>
                    <a:pt x="179272" y="971549"/>
                  </a:lnTo>
                  <a:lnTo>
                    <a:pt x="165708" y="1354137"/>
                  </a:lnTo>
                  <a:lnTo>
                    <a:pt x="26069" y="1354137"/>
                  </a:lnTo>
                  <a:lnTo>
                    <a:pt x="23576" y="1353910"/>
                  </a:lnTo>
                  <a:lnTo>
                    <a:pt x="20855" y="1353683"/>
                  </a:lnTo>
                  <a:lnTo>
                    <a:pt x="16095" y="1352775"/>
                  </a:lnTo>
                  <a:lnTo>
                    <a:pt x="11561" y="1351640"/>
                  </a:lnTo>
                  <a:lnTo>
                    <a:pt x="9748" y="1350505"/>
                  </a:lnTo>
                  <a:lnTo>
                    <a:pt x="7707" y="1349824"/>
                  </a:lnTo>
                  <a:lnTo>
                    <a:pt x="6121" y="1348689"/>
                  </a:lnTo>
                  <a:lnTo>
                    <a:pt x="4761" y="1347554"/>
                  </a:lnTo>
                  <a:lnTo>
                    <a:pt x="3174" y="1346419"/>
                  </a:lnTo>
                  <a:lnTo>
                    <a:pt x="2040" y="1345057"/>
                  </a:lnTo>
                  <a:lnTo>
                    <a:pt x="1360" y="1343695"/>
                  </a:lnTo>
                  <a:lnTo>
                    <a:pt x="680" y="1342333"/>
                  </a:lnTo>
                  <a:lnTo>
                    <a:pt x="453" y="1340744"/>
                  </a:lnTo>
                  <a:lnTo>
                    <a:pt x="0" y="1339155"/>
                  </a:lnTo>
                  <a:lnTo>
                    <a:pt x="0" y="807729"/>
                  </a:lnTo>
                  <a:lnTo>
                    <a:pt x="0" y="806367"/>
                  </a:lnTo>
                  <a:lnTo>
                    <a:pt x="453" y="805459"/>
                  </a:lnTo>
                  <a:lnTo>
                    <a:pt x="1360" y="803189"/>
                  </a:lnTo>
                  <a:lnTo>
                    <a:pt x="2720" y="801146"/>
                  </a:lnTo>
                  <a:lnTo>
                    <a:pt x="4761" y="799330"/>
                  </a:lnTo>
                  <a:lnTo>
                    <a:pt x="5894" y="796379"/>
                  </a:lnTo>
                  <a:lnTo>
                    <a:pt x="7481" y="793201"/>
                  </a:lnTo>
                  <a:lnTo>
                    <a:pt x="9294" y="790477"/>
                  </a:lnTo>
                  <a:lnTo>
                    <a:pt x="10881" y="787753"/>
                  </a:lnTo>
                  <a:lnTo>
                    <a:pt x="13148" y="784801"/>
                  </a:lnTo>
                  <a:lnTo>
                    <a:pt x="15415" y="781850"/>
                  </a:lnTo>
                  <a:lnTo>
                    <a:pt x="17908" y="779126"/>
                  </a:lnTo>
                  <a:lnTo>
                    <a:pt x="20629" y="776402"/>
                  </a:lnTo>
                  <a:lnTo>
                    <a:pt x="26523" y="770727"/>
                  </a:lnTo>
                  <a:lnTo>
                    <a:pt x="33323" y="765506"/>
                  </a:lnTo>
                  <a:lnTo>
                    <a:pt x="40804" y="760285"/>
                  </a:lnTo>
                  <a:lnTo>
                    <a:pt x="48738" y="755063"/>
                  </a:lnTo>
                  <a:lnTo>
                    <a:pt x="57579" y="750069"/>
                  </a:lnTo>
                  <a:lnTo>
                    <a:pt x="66873" y="745075"/>
                  </a:lnTo>
                  <a:lnTo>
                    <a:pt x="77074" y="740308"/>
                  </a:lnTo>
                  <a:lnTo>
                    <a:pt x="87728" y="735541"/>
                  </a:lnTo>
                  <a:lnTo>
                    <a:pt x="98382" y="730547"/>
                  </a:lnTo>
                  <a:lnTo>
                    <a:pt x="110170" y="726006"/>
                  </a:lnTo>
                  <a:lnTo>
                    <a:pt x="122184" y="721693"/>
                  </a:lnTo>
                  <a:lnTo>
                    <a:pt x="134652" y="717380"/>
                  </a:lnTo>
                  <a:lnTo>
                    <a:pt x="147573" y="713294"/>
                  </a:lnTo>
                  <a:lnTo>
                    <a:pt x="160721" y="709208"/>
                  </a:lnTo>
                  <a:lnTo>
                    <a:pt x="174322" y="705122"/>
                  </a:lnTo>
                  <a:lnTo>
                    <a:pt x="188377" y="701263"/>
                  </a:lnTo>
                  <a:lnTo>
                    <a:pt x="202658" y="697630"/>
                  </a:lnTo>
                  <a:lnTo>
                    <a:pt x="216940" y="693998"/>
                  </a:lnTo>
                  <a:lnTo>
                    <a:pt x="231901" y="690366"/>
                  </a:lnTo>
                  <a:lnTo>
                    <a:pt x="246862" y="687188"/>
                  </a:lnTo>
                  <a:lnTo>
                    <a:pt x="261824" y="683783"/>
                  </a:lnTo>
                  <a:lnTo>
                    <a:pt x="277012" y="680832"/>
                  </a:lnTo>
                  <a:lnTo>
                    <a:pt x="307841" y="674703"/>
                  </a:lnTo>
                  <a:lnTo>
                    <a:pt x="338897" y="669481"/>
                  </a:lnTo>
                  <a:lnTo>
                    <a:pt x="369953" y="664714"/>
                  </a:lnTo>
                  <a:lnTo>
                    <a:pt x="459948" y="898986"/>
                  </a:lnTo>
                  <a:lnTo>
                    <a:pt x="498485" y="756425"/>
                  </a:lnTo>
                  <a:lnTo>
                    <a:pt x="449520" y="727368"/>
                  </a:lnTo>
                  <a:lnTo>
                    <a:pt x="476723" y="658812"/>
                  </a:lnTo>
                  <a:close/>
                  <a:moveTo>
                    <a:pt x="1981777" y="644525"/>
                  </a:moveTo>
                  <a:lnTo>
                    <a:pt x="2069750" y="644525"/>
                  </a:lnTo>
                  <a:lnTo>
                    <a:pt x="2096959" y="712516"/>
                  </a:lnTo>
                  <a:lnTo>
                    <a:pt x="2047757" y="741753"/>
                  </a:lnTo>
                  <a:lnTo>
                    <a:pt x="2086529" y="883854"/>
                  </a:lnTo>
                  <a:lnTo>
                    <a:pt x="2178357" y="649964"/>
                  </a:lnTo>
                  <a:lnTo>
                    <a:pt x="2209420" y="654724"/>
                  </a:lnTo>
                  <a:lnTo>
                    <a:pt x="2240256" y="660390"/>
                  </a:lnTo>
                  <a:lnTo>
                    <a:pt x="2271092" y="666056"/>
                  </a:lnTo>
                  <a:lnTo>
                    <a:pt x="2286284" y="669229"/>
                  </a:lnTo>
                  <a:lnTo>
                    <a:pt x="2301248" y="672402"/>
                  </a:lnTo>
                  <a:lnTo>
                    <a:pt x="2316213" y="675801"/>
                  </a:lnTo>
                  <a:lnTo>
                    <a:pt x="2330724" y="679201"/>
                  </a:lnTo>
                  <a:lnTo>
                    <a:pt x="2345235" y="683053"/>
                  </a:lnTo>
                  <a:lnTo>
                    <a:pt x="2359293" y="686680"/>
                  </a:lnTo>
                  <a:lnTo>
                    <a:pt x="2373124" y="690533"/>
                  </a:lnTo>
                  <a:lnTo>
                    <a:pt x="2386501" y="694385"/>
                  </a:lnTo>
                  <a:lnTo>
                    <a:pt x="2399879" y="698691"/>
                  </a:lnTo>
                  <a:lnTo>
                    <a:pt x="2412576" y="702771"/>
                  </a:lnTo>
                  <a:lnTo>
                    <a:pt x="2425273" y="707077"/>
                  </a:lnTo>
                  <a:lnTo>
                    <a:pt x="2437063" y="711610"/>
                  </a:lnTo>
                  <a:lnTo>
                    <a:pt x="2448400" y="716143"/>
                  </a:lnTo>
                  <a:lnTo>
                    <a:pt x="2459510" y="720675"/>
                  </a:lnTo>
                  <a:lnTo>
                    <a:pt x="2469940" y="725435"/>
                  </a:lnTo>
                  <a:lnTo>
                    <a:pt x="2479916" y="730194"/>
                  </a:lnTo>
                  <a:lnTo>
                    <a:pt x="2489213" y="735180"/>
                  </a:lnTo>
                  <a:lnTo>
                    <a:pt x="2497829" y="740393"/>
                  </a:lnTo>
                  <a:lnTo>
                    <a:pt x="2505991" y="745605"/>
                  </a:lnTo>
                  <a:lnTo>
                    <a:pt x="2513247" y="750818"/>
                  </a:lnTo>
                  <a:lnTo>
                    <a:pt x="2520049" y="756257"/>
                  </a:lnTo>
                  <a:lnTo>
                    <a:pt x="2525944" y="761697"/>
                  </a:lnTo>
                  <a:lnTo>
                    <a:pt x="2528665" y="764416"/>
                  </a:lnTo>
                  <a:lnTo>
                    <a:pt x="2531159" y="767363"/>
                  </a:lnTo>
                  <a:lnTo>
                    <a:pt x="2533426" y="770082"/>
                  </a:lnTo>
                  <a:lnTo>
                    <a:pt x="2535467" y="772802"/>
                  </a:lnTo>
                  <a:lnTo>
                    <a:pt x="2537508" y="775975"/>
                  </a:lnTo>
                  <a:lnTo>
                    <a:pt x="2538868" y="778695"/>
                  </a:lnTo>
                  <a:lnTo>
                    <a:pt x="2540455" y="781641"/>
                  </a:lnTo>
                  <a:lnTo>
                    <a:pt x="2541815" y="784361"/>
                  </a:lnTo>
                  <a:lnTo>
                    <a:pt x="2543856" y="786400"/>
                  </a:lnTo>
                  <a:lnTo>
                    <a:pt x="2545217" y="788440"/>
                  </a:lnTo>
                  <a:lnTo>
                    <a:pt x="2546123" y="790480"/>
                  </a:lnTo>
                  <a:lnTo>
                    <a:pt x="2546350" y="791840"/>
                  </a:lnTo>
                  <a:lnTo>
                    <a:pt x="2546350" y="792746"/>
                  </a:lnTo>
                  <a:lnTo>
                    <a:pt x="2546350" y="1323758"/>
                  </a:lnTo>
                  <a:lnTo>
                    <a:pt x="2546350" y="1325118"/>
                  </a:lnTo>
                  <a:lnTo>
                    <a:pt x="2545670" y="1326705"/>
                  </a:lnTo>
                  <a:lnTo>
                    <a:pt x="2545217" y="1328064"/>
                  </a:lnTo>
                  <a:lnTo>
                    <a:pt x="2544310" y="1329424"/>
                  </a:lnTo>
                  <a:lnTo>
                    <a:pt x="2543176" y="1330784"/>
                  </a:lnTo>
                  <a:lnTo>
                    <a:pt x="2542042" y="1332144"/>
                  </a:lnTo>
                  <a:lnTo>
                    <a:pt x="2540455" y="1333050"/>
                  </a:lnTo>
                  <a:lnTo>
                    <a:pt x="2538641" y="1333957"/>
                  </a:lnTo>
                  <a:lnTo>
                    <a:pt x="2537054" y="1335090"/>
                  </a:lnTo>
                  <a:lnTo>
                    <a:pt x="2535013" y="1335770"/>
                  </a:lnTo>
                  <a:lnTo>
                    <a:pt x="2530479" y="1337357"/>
                  </a:lnTo>
                  <a:lnTo>
                    <a:pt x="2525490" y="1338037"/>
                  </a:lnTo>
                  <a:lnTo>
                    <a:pt x="2522996" y="1338263"/>
                  </a:lnTo>
                  <a:lnTo>
                    <a:pt x="2520276" y="1338263"/>
                  </a:lnTo>
                  <a:lnTo>
                    <a:pt x="2380604" y="1338263"/>
                  </a:lnTo>
                  <a:lnTo>
                    <a:pt x="2367197" y="957263"/>
                  </a:lnTo>
                  <a:lnTo>
                    <a:pt x="2353389" y="1338263"/>
                  </a:lnTo>
                  <a:lnTo>
                    <a:pt x="1800226" y="1338263"/>
                  </a:lnTo>
                  <a:lnTo>
                    <a:pt x="1800226" y="819507"/>
                  </a:lnTo>
                  <a:lnTo>
                    <a:pt x="1799999" y="818147"/>
                  </a:lnTo>
                  <a:lnTo>
                    <a:pt x="1799773" y="817014"/>
                  </a:lnTo>
                  <a:lnTo>
                    <a:pt x="1799546" y="815654"/>
                  </a:lnTo>
                  <a:lnTo>
                    <a:pt x="1798865" y="814747"/>
                  </a:lnTo>
                  <a:lnTo>
                    <a:pt x="1797278" y="812481"/>
                  </a:lnTo>
                  <a:lnTo>
                    <a:pt x="1795237" y="810441"/>
                  </a:lnTo>
                  <a:lnTo>
                    <a:pt x="1794103" y="807041"/>
                  </a:lnTo>
                  <a:lnTo>
                    <a:pt x="1792515" y="803868"/>
                  </a:lnTo>
                  <a:lnTo>
                    <a:pt x="1790474" y="800695"/>
                  </a:lnTo>
                  <a:lnTo>
                    <a:pt x="1788433" y="797295"/>
                  </a:lnTo>
                  <a:lnTo>
                    <a:pt x="1786165" y="794122"/>
                  </a:lnTo>
                  <a:lnTo>
                    <a:pt x="1783898" y="790948"/>
                  </a:lnTo>
                  <a:lnTo>
                    <a:pt x="1781176" y="788002"/>
                  </a:lnTo>
                  <a:lnTo>
                    <a:pt x="1778455" y="784602"/>
                  </a:lnTo>
                  <a:lnTo>
                    <a:pt x="1775053" y="781656"/>
                  </a:lnTo>
                  <a:lnTo>
                    <a:pt x="1771878" y="778709"/>
                  </a:lnTo>
                  <a:lnTo>
                    <a:pt x="1764621" y="772590"/>
                  </a:lnTo>
                  <a:lnTo>
                    <a:pt x="1756910" y="766697"/>
                  </a:lnTo>
                  <a:lnTo>
                    <a:pt x="1748292" y="761030"/>
                  </a:lnTo>
                  <a:lnTo>
                    <a:pt x="1738994" y="755364"/>
                  </a:lnTo>
                  <a:lnTo>
                    <a:pt x="1728789" y="749924"/>
                  </a:lnTo>
                  <a:lnTo>
                    <a:pt x="1718357" y="744258"/>
                  </a:lnTo>
                  <a:lnTo>
                    <a:pt x="1707244" y="739045"/>
                  </a:lnTo>
                  <a:lnTo>
                    <a:pt x="1695224" y="733832"/>
                  </a:lnTo>
                  <a:lnTo>
                    <a:pt x="1682978" y="728619"/>
                  </a:lnTo>
                  <a:lnTo>
                    <a:pt x="1670278" y="723859"/>
                  </a:lnTo>
                  <a:lnTo>
                    <a:pt x="1656898" y="719099"/>
                  </a:lnTo>
                  <a:lnTo>
                    <a:pt x="1643290" y="714340"/>
                  </a:lnTo>
                  <a:lnTo>
                    <a:pt x="1629230" y="709807"/>
                  </a:lnTo>
                  <a:lnTo>
                    <a:pt x="1624147" y="708322"/>
                  </a:lnTo>
                  <a:lnTo>
                    <a:pt x="1626934" y="707304"/>
                  </a:lnTo>
                  <a:lnTo>
                    <a:pt x="1639632" y="702998"/>
                  </a:lnTo>
                  <a:lnTo>
                    <a:pt x="1652556" y="698691"/>
                  </a:lnTo>
                  <a:lnTo>
                    <a:pt x="1665480" y="694612"/>
                  </a:lnTo>
                  <a:lnTo>
                    <a:pt x="1679084" y="690533"/>
                  </a:lnTo>
                  <a:lnTo>
                    <a:pt x="1693368" y="686906"/>
                  </a:lnTo>
                  <a:lnTo>
                    <a:pt x="1707426" y="683053"/>
                  </a:lnTo>
                  <a:lnTo>
                    <a:pt x="1722164" y="679427"/>
                  </a:lnTo>
                  <a:lnTo>
                    <a:pt x="1736675" y="676028"/>
                  </a:lnTo>
                  <a:lnTo>
                    <a:pt x="1751639" y="672628"/>
                  </a:lnTo>
                  <a:lnTo>
                    <a:pt x="1766831" y="669455"/>
                  </a:lnTo>
                  <a:lnTo>
                    <a:pt x="1781795" y="666056"/>
                  </a:lnTo>
                  <a:lnTo>
                    <a:pt x="1812631" y="660390"/>
                  </a:lnTo>
                  <a:lnTo>
                    <a:pt x="1843694" y="654950"/>
                  </a:lnTo>
                  <a:lnTo>
                    <a:pt x="1874757" y="650191"/>
                  </a:lnTo>
                  <a:lnTo>
                    <a:pt x="1964772" y="883854"/>
                  </a:lnTo>
                  <a:lnTo>
                    <a:pt x="2003543" y="741753"/>
                  </a:lnTo>
                  <a:lnTo>
                    <a:pt x="1954342" y="712516"/>
                  </a:lnTo>
                  <a:lnTo>
                    <a:pt x="1981777" y="644525"/>
                  </a:lnTo>
                  <a:close/>
                  <a:moveTo>
                    <a:pt x="1248456" y="69850"/>
                  </a:moveTo>
                  <a:lnTo>
                    <a:pt x="1255033" y="70077"/>
                  </a:lnTo>
                  <a:lnTo>
                    <a:pt x="1261609" y="70304"/>
                  </a:lnTo>
                  <a:lnTo>
                    <a:pt x="1268186" y="70984"/>
                  </a:lnTo>
                  <a:lnTo>
                    <a:pt x="1274536" y="71665"/>
                  </a:lnTo>
                  <a:lnTo>
                    <a:pt x="1281113" y="72346"/>
                  </a:lnTo>
                  <a:lnTo>
                    <a:pt x="1287463" y="73707"/>
                  </a:lnTo>
                  <a:lnTo>
                    <a:pt x="1293813" y="74841"/>
                  </a:lnTo>
                  <a:lnTo>
                    <a:pt x="1299936" y="76429"/>
                  </a:lnTo>
                  <a:lnTo>
                    <a:pt x="1306059" y="78017"/>
                  </a:lnTo>
                  <a:lnTo>
                    <a:pt x="1312409" y="80059"/>
                  </a:lnTo>
                  <a:lnTo>
                    <a:pt x="1318533" y="82101"/>
                  </a:lnTo>
                  <a:lnTo>
                    <a:pt x="1324429" y="84369"/>
                  </a:lnTo>
                  <a:lnTo>
                    <a:pt x="1330325" y="86638"/>
                  </a:lnTo>
                  <a:lnTo>
                    <a:pt x="1335995" y="89134"/>
                  </a:lnTo>
                  <a:lnTo>
                    <a:pt x="1342118" y="91856"/>
                  </a:lnTo>
                  <a:lnTo>
                    <a:pt x="1347788" y="94579"/>
                  </a:lnTo>
                  <a:lnTo>
                    <a:pt x="1353458" y="97982"/>
                  </a:lnTo>
                  <a:lnTo>
                    <a:pt x="1359127" y="100931"/>
                  </a:lnTo>
                  <a:lnTo>
                    <a:pt x="1364570" y="104561"/>
                  </a:lnTo>
                  <a:lnTo>
                    <a:pt x="1370240" y="107964"/>
                  </a:lnTo>
                  <a:lnTo>
                    <a:pt x="1375456" y="111820"/>
                  </a:lnTo>
                  <a:lnTo>
                    <a:pt x="1380672" y="115677"/>
                  </a:lnTo>
                  <a:lnTo>
                    <a:pt x="1386115" y="119534"/>
                  </a:lnTo>
                  <a:lnTo>
                    <a:pt x="1391104" y="123844"/>
                  </a:lnTo>
                  <a:lnTo>
                    <a:pt x="1396093" y="128155"/>
                  </a:lnTo>
                  <a:lnTo>
                    <a:pt x="1400856" y="132465"/>
                  </a:lnTo>
                  <a:lnTo>
                    <a:pt x="1406072" y="137230"/>
                  </a:lnTo>
                  <a:lnTo>
                    <a:pt x="1410834" y="141767"/>
                  </a:lnTo>
                  <a:lnTo>
                    <a:pt x="1415370" y="146985"/>
                  </a:lnTo>
                  <a:lnTo>
                    <a:pt x="1419906" y="151976"/>
                  </a:lnTo>
                  <a:lnTo>
                    <a:pt x="1424442" y="156967"/>
                  </a:lnTo>
                  <a:lnTo>
                    <a:pt x="1428751" y="162185"/>
                  </a:lnTo>
                  <a:lnTo>
                    <a:pt x="1433060" y="167630"/>
                  </a:lnTo>
                  <a:lnTo>
                    <a:pt x="1437369" y="173075"/>
                  </a:lnTo>
                  <a:lnTo>
                    <a:pt x="1441224" y="178973"/>
                  </a:lnTo>
                  <a:lnTo>
                    <a:pt x="1445079" y="184645"/>
                  </a:lnTo>
                  <a:lnTo>
                    <a:pt x="1449161" y="190543"/>
                  </a:lnTo>
                  <a:lnTo>
                    <a:pt x="1452790" y="196669"/>
                  </a:lnTo>
                  <a:lnTo>
                    <a:pt x="1456419" y="202567"/>
                  </a:lnTo>
                  <a:lnTo>
                    <a:pt x="1460047" y="208920"/>
                  </a:lnTo>
                  <a:lnTo>
                    <a:pt x="1463222" y="215272"/>
                  </a:lnTo>
                  <a:lnTo>
                    <a:pt x="1466624" y="221624"/>
                  </a:lnTo>
                  <a:lnTo>
                    <a:pt x="1469572" y="228203"/>
                  </a:lnTo>
                  <a:lnTo>
                    <a:pt x="1472520" y="235010"/>
                  </a:lnTo>
                  <a:lnTo>
                    <a:pt x="1475695" y="241589"/>
                  </a:lnTo>
                  <a:lnTo>
                    <a:pt x="1478417" y="248395"/>
                  </a:lnTo>
                  <a:lnTo>
                    <a:pt x="1480911" y="255428"/>
                  </a:lnTo>
                  <a:lnTo>
                    <a:pt x="1483406" y="262460"/>
                  </a:lnTo>
                  <a:lnTo>
                    <a:pt x="1485674" y="269493"/>
                  </a:lnTo>
                  <a:lnTo>
                    <a:pt x="1487942" y="276753"/>
                  </a:lnTo>
                  <a:lnTo>
                    <a:pt x="1489983" y="284013"/>
                  </a:lnTo>
                  <a:lnTo>
                    <a:pt x="1492024" y="291273"/>
                  </a:lnTo>
                  <a:lnTo>
                    <a:pt x="1493838" y="298986"/>
                  </a:lnTo>
                  <a:lnTo>
                    <a:pt x="1495426" y="306473"/>
                  </a:lnTo>
                  <a:lnTo>
                    <a:pt x="1496786" y="313959"/>
                  </a:lnTo>
                  <a:lnTo>
                    <a:pt x="1498374" y="321673"/>
                  </a:lnTo>
                  <a:lnTo>
                    <a:pt x="1499281" y="329386"/>
                  </a:lnTo>
                  <a:lnTo>
                    <a:pt x="1500415" y="337100"/>
                  </a:lnTo>
                  <a:lnTo>
                    <a:pt x="1500809" y="340447"/>
                  </a:lnTo>
                  <a:lnTo>
                    <a:pt x="1501799" y="339950"/>
                  </a:lnTo>
                  <a:lnTo>
                    <a:pt x="1502922" y="339725"/>
                  </a:lnTo>
                  <a:lnTo>
                    <a:pt x="1504045" y="339725"/>
                  </a:lnTo>
                  <a:lnTo>
                    <a:pt x="1505392" y="339725"/>
                  </a:lnTo>
                  <a:lnTo>
                    <a:pt x="1506291" y="339950"/>
                  </a:lnTo>
                  <a:lnTo>
                    <a:pt x="1508761" y="341076"/>
                  </a:lnTo>
                  <a:lnTo>
                    <a:pt x="1510782" y="342427"/>
                  </a:lnTo>
                  <a:lnTo>
                    <a:pt x="1513028" y="344678"/>
                  </a:lnTo>
                  <a:lnTo>
                    <a:pt x="1515049" y="347380"/>
                  </a:lnTo>
                  <a:lnTo>
                    <a:pt x="1516846" y="350306"/>
                  </a:lnTo>
                  <a:lnTo>
                    <a:pt x="1518642" y="353909"/>
                  </a:lnTo>
                  <a:lnTo>
                    <a:pt x="1520214" y="357736"/>
                  </a:lnTo>
                  <a:lnTo>
                    <a:pt x="1521786" y="362239"/>
                  </a:lnTo>
                  <a:lnTo>
                    <a:pt x="1523134" y="367192"/>
                  </a:lnTo>
                  <a:lnTo>
                    <a:pt x="1524257" y="372145"/>
                  </a:lnTo>
                  <a:lnTo>
                    <a:pt x="1525380" y="377548"/>
                  </a:lnTo>
                  <a:lnTo>
                    <a:pt x="1526053" y="383176"/>
                  </a:lnTo>
                  <a:lnTo>
                    <a:pt x="1526503" y="389030"/>
                  </a:lnTo>
                  <a:lnTo>
                    <a:pt x="1526727" y="395334"/>
                  </a:lnTo>
                  <a:lnTo>
                    <a:pt x="1527176" y="401637"/>
                  </a:lnTo>
                  <a:lnTo>
                    <a:pt x="1526727" y="407941"/>
                  </a:lnTo>
                  <a:lnTo>
                    <a:pt x="1526503" y="414245"/>
                  </a:lnTo>
                  <a:lnTo>
                    <a:pt x="1526053" y="419873"/>
                  </a:lnTo>
                  <a:lnTo>
                    <a:pt x="1525380" y="425727"/>
                  </a:lnTo>
                  <a:lnTo>
                    <a:pt x="1524257" y="430905"/>
                  </a:lnTo>
                  <a:lnTo>
                    <a:pt x="1523134" y="436308"/>
                  </a:lnTo>
                  <a:lnTo>
                    <a:pt x="1521786" y="441036"/>
                  </a:lnTo>
                  <a:lnTo>
                    <a:pt x="1520214" y="445314"/>
                  </a:lnTo>
                  <a:lnTo>
                    <a:pt x="1518642" y="449366"/>
                  </a:lnTo>
                  <a:lnTo>
                    <a:pt x="1516846" y="452743"/>
                  </a:lnTo>
                  <a:lnTo>
                    <a:pt x="1515049" y="456120"/>
                  </a:lnTo>
                  <a:lnTo>
                    <a:pt x="1513028" y="458597"/>
                  </a:lnTo>
                  <a:lnTo>
                    <a:pt x="1510782" y="460623"/>
                  </a:lnTo>
                  <a:lnTo>
                    <a:pt x="1508761" y="462199"/>
                  </a:lnTo>
                  <a:lnTo>
                    <a:pt x="1506291" y="463100"/>
                  </a:lnTo>
                  <a:lnTo>
                    <a:pt x="1505392" y="463325"/>
                  </a:lnTo>
                  <a:lnTo>
                    <a:pt x="1504045" y="463550"/>
                  </a:lnTo>
                  <a:lnTo>
                    <a:pt x="1502922" y="463325"/>
                  </a:lnTo>
                  <a:lnTo>
                    <a:pt x="1501799" y="463100"/>
                  </a:lnTo>
                  <a:lnTo>
                    <a:pt x="1499553" y="462199"/>
                  </a:lnTo>
                  <a:lnTo>
                    <a:pt x="1497308" y="460623"/>
                  </a:lnTo>
                  <a:lnTo>
                    <a:pt x="1496170" y="459597"/>
                  </a:lnTo>
                  <a:lnTo>
                    <a:pt x="1495426" y="463692"/>
                  </a:lnTo>
                  <a:lnTo>
                    <a:pt x="1493838" y="471405"/>
                  </a:lnTo>
                  <a:lnTo>
                    <a:pt x="1492024" y="478892"/>
                  </a:lnTo>
                  <a:lnTo>
                    <a:pt x="1489983" y="486152"/>
                  </a:lnTo>
                  <a:lnTo>
                    <a:pt x="1487942" y="493638"/>
                  </a:lnTo>
                  <a:lnTo>
                    <a:pt x="1485674" y="500671"/>
                  </a:lnTo>
                  <a:lnTo>
                    <a:pt x="1483406" y="507704"/>
                  </a:lnTo>
                  <a:lnTo>
                    <a:pt x="1480911" y="514737"/>
                  </a:lnTo>
                  <a:lnTo>
                    <a:pt x="1478417" y="521770"/>
                  </a:lnTo>
                  <a:lnTo>
                    <a:pt x="1475695" y="528576"/>
                  </a:lnTo>
                  <a:lnTo>
                    <a:pt x="1472520" y="535155"/>
                  </a:lnTo>
                  <a:lnTo>
                    <a:pt x="1469572" y="541961"/>
                  </a:lnTo>
                  <a:lnTo>
                    <a:pt x="1466624" y="548540"/>
                  </a:lnTo>
                  <a:lnTo>
                    <a:pt x="1463222" y="554893"/>
                  </a:lnTo>
                  <a:lnTo>
                    <a:pt x="1460047" y="561245"/>
                  </a:lnTo>
                  <a:lnTo>
                    <a:pt x="1456419" y="567597"/>
                  </a:lnTo>
                  <a:lnTo>
                    <a:pt x="1452790" y="573496"/>
                  </a:lnTo>
                  <a:lnTo>
                    <a:pt x="1449161" y="579621"/>
                  </a:lnTo>
                  <a:lnTo>
                    <a:pt x="1445079" y="585520"/>
                  </a:lnTo>
                  <a:lnTo>
                    <a:pt x="1441224" y="591192"/>
                  </a:lnTo>
                  <a:lnTo>
                    <a:pt x="1437369" y="597090"/>
                  </a:lnTo>
                  <a:lnTo>
                    <a:pt x="1433060" y="602535"/>
                  </a:lnTo>
                  <a:lnTo>
                    <a:pt x="1428751" y="607980"/>
                  </a:lnTo>
                  <a:lnTo>
                    <a:pt x="1424442" y="613198"/>
                  </a:lnTo>
                  <a:lnTo>
                    <a:pt x="1419906" y="618189"/>
                  </a:lnTo>
                  <a:lnTo>
                    <a:pt x="1415370" y="623407"/>
                  </a:lnTo>
                  <a:lnTo>
                    <a:pt x="1410834" y="628171"/>
                  </a:lnTo>
                  <a:lnTo>
                    <a:pt x="1406072" y="632935"/>
                  </a:lnTo>
                  <a:lnTo>
                    <a:pt x="1400856" y="637699"/>
                  </a:lnTo>
                  <a:lnTo>
                    <a:pt x="1396093" y="642010"/>
                  </a:lnTo>
                  <a:lnTo>
                    <a:pt x="1391104" y="646320"/>
                  </a:lnTo>
                  <a:lnTo>
                    <a:pt x="1386115" y="650631"/>
                  </a:lnTo>
                  <a:lnTo>
                    <a:pt x="1380672" y="654714"/>
                  </a:lnTo>
                  <a:lnTo>
                    <a:pt x="1375456" y="658344"/>
                  </a:lnTo>
                  <a:lnTo>
                    <a:pt x="1370240" y="662201"/>
                  </a:lnTo>
                  <a:lnTo>
                    <a:pt x="1364570" y="665831"/>
                  </a:lnTo>
                  <a:lnTo>
                    <a:pt x="1359127" y="669007"/>
                  </a:lnTo>
                  <a:lnTo>
                    <a:pt x="1353458" y="672410"/>
                  </a:lnTo>
                  <a:lnTo>
                    <a:pt x="1347788" y="675359"/>
                  </a:lnTo>
                  <a:lnTo>
                    <a:pt x="1342118" y="678309"/>
                  </a:lnTo>
                  <a:lnTo>
                    <a:pt x="1335995" y="681031"/>
                  </a:lnTo>
                  <a:lnTo>
                    <a:pt x="1330325" y="683753"/>
                  </a:lnTo>
                  <a:lnTo>
                    <a:pt x="1324429" y="686022"/>
                  </a:lnTo>
                  <a:lnTo>
                    <a:pt x="1318533" y="688291"/>
                  </a:lnTo>
                  <a:lnTo>
                    <a:pt x="1312409" y="690333"/>
                  </a:lnTo>
                  <a:lnTo>
                    <a:pt x="1306059" y="692148"/>
                  </a:lnTo>
                  <a:lnTo>
                    <a:pt x="1299936" y="693736"/>
                  </a:lnTo>
                  <a:lnTo>
                    <a:pt x="1293813" y="695324"/>
                  </a:lnTo>
                  <a:lnTo>
                    <a:pt x="1287463" y="696458"/>
                  </a:lnTo>
                  <a:lnTo>
                    <a:pt x="1281113" y="697592"/>
                  </a:lnTo>
                  <a:lnTo>
                    <a:pt x="1274536" y="698500"/>
                  </a:lnTo>
                  <a:lnTo>
                    <a:pt x="1268186" y="699407"/>
                  </a:lnTo>
                  <a:lnTo>
                    <a:pt x="1261609" y="699861"/>
                  </a:lnTo>
                  <a:lnTo>
                    <a:pt x="1255033" y="700088"/>
                  </a:lnTo>
                  <a:lnTo>
                    <a:pt x="1248456" y="700088"/>
                  </a:lnTo>
                  <a:lnTo>
                    <a:pt x="1241879" y="700088"/>
                  </a:lnTo>
                  <a:lnTo>
                    <a:pt x="1235529" y="699861"/>
                  </a:lnTo>
                  <a:lnTo>
                    <a:pt x="1228952" y="699407"/>
                  </a:lnTo>
                  <a:lnTo>
                    <a:pt x="1222602" y="698500"/>
                  </a:lnTo>
                  <a:lnTo>
                    <a:pt x="1216252" y="697592"/>
                  </a:lnTo>
                  <a:lnTo>
                    <a:pt x="1209675" y="696458"/>
                  </a:lnTo>
                  <a:lnTo>
                    <a:pt x="1203325" y="695324"/>
                  </a:lnTo>
                  <a:lnTo>
                    <a:pt x="1197429" y="693736"/>
                  </a:lnTo>
                  <a:lnTo>
                    <a:pt x="1191079" y="692148"/>
                  </a:lnTo>
                  <a:lnTo>
                    <a:pt x="1184956" y="690333"/>
                  </a:lnTo>
                  <a:lnTo>
                    <a:pt x="1178832" y="688291"/>
                  </a:lnTo>
                  <a:lnTo>
                    <a:pt x="1172936" y="686022"/>
                  </a:lnTo>
                  <a:lnTo>
                    <a:pt x="1166813" y="683753"/>
                  </a:lnTo>
                  <a:lnTo>
                    <a:pt x="1160916" y="681031"/>
                  </a:lnTo>
                  <a:lnTo>
                    <a:pt x="1155247" y="678309"/>
                  </a:lnTo>
                  <a:lnTo>
                    <a:pt x="1149350" y="675359"/>
                  </a:lnTo>
                  <a:lnTo>
                    <a:pt x="1143907" y="672410"/>
                  </a:lnTo>
                  <a:lnTo>
                    <a:pt x="1138011" y="669007"/>
                  </a:lnTo>
                  <a:lnTo>
                    <a:pt x="1132568" y="665831"/>
                  </a:lnTo>
                  <a:lnTo>
                    <a:pt x="1127125" y="662201"/>
                  </a:lnTo>
                  <a:lnTo>
                    <a:pt x="1121682" y="658344"/>
                  </a:lnTo>
                  <a:lnTo>
                    <a:pt x="1116240" y="654714"/>
                  </a:lnTo>
                  <a:lnTo>
                    <a:pt x="1111250" y="650631"/>
                  </a:lnTo>
                  <a:lnTo>
                    <a:pt x="1106034" y="646320"/>
                  </a:lnTo>
                  <a:lnTo>
                    <a:pt x="1101272" y="642010"/>
                  </a:lnTo>
                  <a:lnTo>
                    <a:pt x="1096056" y="637699"/>
                  </a:lnTo>
                  <a:lnTo>
                    <a:pt x="1091293" y="632935"/>
                  </a:lnTo>
                  <a:lnTo>
                    <a:pt x="1086531" y="628171"/>
                  </a:lnTo>
                  <a:lnTo>
                    <a:pt x="1081768" y="623407"/>
                  </a:lnTo>
                  <a:lnTo>
                    <a:pt x="1077232" y="618189"/>
                  </a:lnTo>
                  <a:lnTo>
                    <a:pt x="1072697" y="613198"/>
                  </a:lnTo>
                  <a:lnTo>
                    <a:pt x="1068388" y="607980"/>
                  </a:lnTo>
                  <a:lnTo>
                    <a:pt x="1064079" y="602535"/>
                  </a:lnTo>
                  <a:lnTo>
                    <a:pt x="1059997" y="597090"/>
                  </a:lnTo>
                  <a:lnTo>
                    <a:pt x="1055688" y="591192"/>
                  </a:lnTo>
                  <a:lnTo>
                    <a:pt x="1052059" y="585520"/>
                  </a:lnTo>
                  <a:lnTo>
                    <a:pt x="1048204" y="579621"/>
                  </a:lnTo>
                  <a:lnTo>
                    <a:pt x="1044348" y="573496"/>
                  </a:lnTo>
                  <a:lnTo>
                    <a:pt x="1040947" y="567597"/>
                  </a:lnTo>
                  <a:lnTo>
                    <a:pt x="1037318" y="561245"/>
                  </a:lnTo>
                  <a:lnTo>
                    <a:pt x="1033916" y="554893"/>
                  </a:lnTo>
                  <a:lnTo>
                    <a:pt x="1030514" y="548540"/>
                  </a:lnTo>
                  <a:lnTo>
                    <a:pt x="1027566" y="541961"/>
                  </a:lnTo>
                  <a:lnTo>
                    <a:pt x="1024391" y="535155"/>
                  </a:lnTo>
                  <a:lnTo>
                    <a:pt x="1021670" y="528576"/>
                  </a:lnTo>
                  <a:lnTo>
                    <a:pt x="1018948" y="521770"/>
                  </a:lnTo>
                  <a:lnTo>
                    <a:pt x="1016227" y="514737"/>
                  </a:lnTo>
                  <a:lnTo>
                    <a:pt x="1013959" y="507704"/>
                  </a:lnTo>
                  <a:lnTo>
                    <a:pt x="1011238" y="500671"/>
                  </a:lnTo>
                  <a:lnTo>
                    <a:pt x="1008970" y="493638"/>
                  </a:lnTo>
                  <a:lnTo>
                    <a:pt x="1007155" y="486152"/>
                  </a:lnTo>
                  <a:lnTo>
                    <a:pt x="1005341" y="478892"/>
                  </a:lnTo>
                  <a:lnTo>
                    <a:pt x="1003527" y="471405"/>
                  </a:lnTo>
                  <a:lnTo>
                    <a:pt x="1001713" y="463692"/>
                  </a:lnTo>
                  <a:lnTo>
                    <a:pt x="1001178" y="460749"/>
                  </a:lnTo>
                  <a:lnTo>
                    <a:pt x="999308" y="462199"/>
                  </a:lnTo>
                  <a:lnTo>
                    <a:pt x="997052" y="463100"/>
                  </a:lnTo>
                  <a:lnTo>
                    <a:pt x="995698" y="463325"/>
                  </a:lnTo>
                  <a:lnTo>
                    <a:pt x="994569" y="463550"/>
                  </a:lnTo>
                  <a:lnTo>
                    <a:pt x="993215" y="463325"/>
                  </a:lnTo>
                  <a:lnTo>
                    <a:pt x="992312" y="463100"/>
                  </a:lnTo>
                  <a:lnTo>
                    <a:pt x="990056" y="462199"/>
                  </a:lnTo>
                  <a:lnTo>
                    <a:pt x="987799" y="460623"/>
                  </a:lnTo>
                  <a:lnTo>
                    <a:pt x="985768" y="458597"/>
                  </a:lnTo>
                  <a:lnTo>
                    <a:pt x="983737" y="456120"/>
                  </a:lnTo>
                  <a:lnTo>
                    <a:pt x="981706" y="452743"/>
                  </a:lnTo>
                  <a:lnTo>
                    <a:pt x="979900" y="449366"/>
                  </a:lnTo>
                  <a:lnTo>
                    <a:pt x="978095" y="445314"/>
                  </a:lnTo>
                  <a:lnTo>
                    <a:pt x="976741" y="441036"/>
                  </a:lnTo>
                  <a:lnTo>
                    <a:pt x="975387" y="436308"/>
                  </a:lnTo>
                  <a:lnTo>
                    <a:pt x="974484" y="430905"/>
                  </a:lnTo>
                  <a:lnTo>
                    <a:pt x="973356" y="425727"/>
                  </a:lnTo>
                  <a:lnTo>
                    <a:pt x="972679" y="419873"/>
                  </a:lnTo>
                  <a:lnTo>
                    <a:pt x="971776" y="414245"/>
                  </a:lnTo>
                  <a:lnTo>
                    <a:pt x="971550" y="407941"/>
                  </a:lnTo>
                  <a:lnTo>
                    <a:pt x="971550" y="401637"/>
                  </a:lnTo>
                  <a:lnTo>
                    <a:pt x="971550" y="395334"/>
                  </a:lnTo>
                  <a:lnTo>
                    <a:pt x="971776" y="389030"/>
                  </a:lnTo>
                  <a:lnTo>
                    <a:pt x="972679" y="383176"/>
                  </a:lnTo>
                  <a:lnTo>
                    <a:pt x="973356" y="377548"/>
                  </a:lnTo>
                  <a:lnTo>
                    <a:pt x="974484" y="372145"/>
                  </a:lnTo>
                  <a:lnTo>
                    <a:pt x="975387" y="367192"/>
                  </a:lnTo>
                  <a:lnTo>
                    <a:pt x="976741" y="362239"/>
                  </a:lnTo>
                  <a:lnTo>
                    <a:pt x="978095" y="357736"/>
                  </a:lnTo>
                  <a:lnTo>
                    <a:pt x="979900" y="353909"/>
                  </a:lnTo>
                  <a:lnTo>
                    <a:pt x="981706" y="350306"/>
                  </a:lnTo>
                  <a:lnTo>
                    <a:pt x="983737" y="347380"/>
                  </a:lnTo>
                  <a:lnTo>
                    <a:pt x="985768" y="344678"/>
                  </a:lnTo>
                  <a:lnTo>
                    <a:pt x="987799" y="342427"/>
                  </a:lnTo>
                  <a:lnTo>
                    <a:pt x="990056" y="341076"/>
                  </a:lnTo>
                  <a:lnTo>
                    <a:pt x="992312" y="339950"/>
                  </a:lnTo>
                  <a:lnTo>
                    <a:pt x="993215" y="339725"/>
                  </a:lnTo>
                  <a:lnTo>
                    <a:pt x="994569" y="339725"/>
                  </a:lnTo>
                  <a:lnTo>
                    <a:pt x="995698" y="339725"/>
                  </a:lnTo>
                  <a:lnTo>
                    <a:pt x="996322" y="339829"/>
                  </a:lnTo>
                  <a:lnTo>
                    <a:pt x="996723" y="337100"/>
                  </a:lnTo>
                  <a:lnTo>
                    <a:pt x="997630" y="329386"/>
                  </a:lnTo>
                  <a:lnTo>
                    <a:pt x="998991" y="321673"/>
                  </a:lnTo>
                  <a:lnTo>
                    <a:pt x="1000352" y="313959"/>
                  </a:lnTo>
                  <a:lnTo>
                    <a:pt x="1001713" y="306473"/>
                  </a:lnTo>
                  <a:lnTo>
                    <a:pt x="1003527" y="298986"/>
                  </a:lnTo>
                  <a:lnTo>
                    <a:pt x="1005341" y="291273"/>
                  </a:lnTo>
                  <a:lnTo>
                    <a:pt x="1007155" y="284013"/>
                  </a:lnTo>
                  <a:lnTo>
                    <a:pt x="1008970" y="276753"/>
                  </a:lnTo>
                  <a:lnTo>
                    <a:pt x="1011238" y="269493"/>
                  </a:lnTo>
                  <a:lnTo>
                    <a:pt x="1013959" y="262460"/>
                  </a:lnTo>
                  <a:lnTo>
                    <a:pt x="1016227" y="255428"/>
                  </a:lnTo>
                  <a:lnTo>
                    <a:pt x="1018948" y="248395"/>
                  </a:lnTo>
                  <a:lnTo>
                    <a:pt x="1021670" y="241589"/>
                  </a:lnTo>
                  <a:lnTo>
                    <a:pt x="1024391" y="235010"/>
                  </a:lnTo>
                  <a:lnTo>
                    <a:pt x="1027566" y="228203"/>
                  </a:lnTo>
                  <a:lnTo>
                    <a:pt x="1030514" y="221624"/>
                  </a:lnTo>
                  <a:lnTo>
                    <a:pt x="1033916" y="215272"/>
                  </a:lnTo>
                  <a:lnTo>
                    <a:pt x="1037318" y="208920"/>
                  </a:lnTo>
                  <a:lnTo>
                    <a:pt x="1040947" y="202567"/>
                  </a:lnTo>
                  <a:lnTo>
                    <a:pt x="1044348" y="196669"/>
                  </a:lnTo>
                  <a:lnTo>
                    <a:pt x="1048204" y="190543"/>
                  </a:lnTo>
                  <a:lnTo>
                    <a:pt x="1052059" y="184645"/>
                  </a:lnTo>
                  <a:lnTo>
                    <a:pt x="1055688" y="178973"/>
                  </a:lnTo>
                  <a:lnTo>
                    <a:pt x="1059997" y="173075"/>
                  </a:lnTo>
                  <a:lnTo>
                    <a:pt x="1064079" y="167630"/>
                  </a:lnTo>
                  <a:lnTo>
                    <a:pt x="1068388" y="162185"/>
                  </a:lnTo>
                  <a:lnTo>
                    <a:pt x="1072697" y="156967"/>
                  </a:lnTo>
                  <a:lnTo>
                    <a:pt x="1077232" y="151976"/>
                  </a:lnTo>
                  <a:lnTo>
                    <a:pt x="1081768" y="146985"/>
                  </a:lnTo>
                  <a:lnTo>
                    <a:pt x="1086531" y="141767"/>
                  </a:lnTo>
                  <a:lnTo>
                    <a:pt x="1091293" y="137230"/>
                  </a:lnTo>
                  <a:lnTo>
                    <a:pt x="1096056" y="132465"/>
                  </a:lnTo>
                  <a:lnTo>
                    <a:pt x="1101272" y="128155"/>
                  </a:lnTo>
                  <a:lnTo>
                    <a:pt x="1106034" y="123844"/>
                  </a:lnTo>
                  <a:lnTo>
                    <a:pt x="1111250" y="119534"/>
                  </a:lnTo>
                  <a:lnTo>
                    <a:pt x="1116240" y="115677"/>
                  </a:lnTo>
                  <a:lnTo>
                    <a:pt x="1121682" y="111820"/>
                  </a:lnTo>
                  <a:lnTo>
                    <a:pt x="1127125" y="107964"/>
                  </a:lnTo>
                  <a:lnTo>
                    <a:pt x="1132568" y="104561"/>
                  </a:lnTo>
                  <a:lnTo>
                    <a:pt x="1138011" y="100931"/>
                  </a:lnTo>
                  <a:lnTo>
                    <a:pt x="1143907" y="97982"/>
                  </a:lnTo>
                  <a:lnTo>
                    <a:pt x="1149350" y="94579"/>
                  </a:lnTo>
                  <a:lnTo>
                    <a:pt x="1155247" y="91856"/>
                  </a:lnTo>
                  <a:lnTo>
                    <a:pt x="1160916" y="89134"/>
                  </a:lnTo>
                  <a:lnTo>
                    <a:pt x="1166813" y="86638"/>
                  </a:lnTo>
                  <a:lnTo>
                    <a:pt x="1172936" y="84369"/>
                  </a:lnTo>
                  <a:lnTo>
                    <a:pt x="1178832" y="82101"/>
                  </a:lnTo>
                  <a:lnTo>
                    <a:pt x="1184956" y="80059"/>
                  </a:lnTo>
                  <a:lnTo>
                    <a:pt x="1191079" y="78017"/>
                  </a:lnTo>
                  <a:lnTo>
                    <a:pt x="1197429" y="76429"/>
                  </a:lnTo>
                  <a:lnTo>
                    <a:pt x="1203325" y="74841"/>
                  </a:lnTo>
                  <a:lnTo>
                    <a:pt x="1209675" y="73707"/>
                  </a:lnTo>
                  <a:lnTo>
                    <a:pt x="1216252" y="72346"/>
                  </a:lnTo>
                  <a:lnTo>
                    <a:pt x="1222602" y="71665"/>
                  </a:lnTo>
                  <a:lnTo>
                    <a:pt x="1228952" y="70984"/>
                  </a:lnTo>
                  <a:lnTo>
                    <a:pt x="1235529" y="70304"/>
                  </a:lnTo>
                  <a:lnTo>
                    <a:pt x="1241879" y="70077"/>
                  </a:lnTo>
                  <a:lnTo>
                    <a:pt x="1248456" y="69850"/>
                  </a:lnTo>
                  <a:close/>
                  <a:moveTo>
                    <a:pt x="513333" y="14287"/>
                  </a:moveTo>
                  <a:lnTo>
                    <a:pt x="519907" y="14287"/>
                  </a:lnTo>
                  <a:lnTo>
                    <a:pt x="526481" y="14287"/>
                  </a:lnTo>
                  <a:lnTo>
                    <a:pt x="533055" y="14514"/>
                  </a:lnTo>
                  <a:lnTo>
                    <a:pt x="539629" y="14968"/>
                  </a:lnTo>
                  <a:lnTo>
                    <a:pt x="545976" y="15875"/>
                  </a:lnTo>
                  <a:lnTo>
                    <a:pt x="552550" y="16783"/>
                  </a:lnTo>
                  <a:lnTo>
                    <a:pt x="558670" y="17917"/>
                  </a:lnTo>
                  <a:lnTo>
                    <a:pt x="565017" y="19051"/>
                  </a:lnTo>
                  <a:lnTo>
                    <a:pt x="571365" y="20639"/>
                  </a:lnTo>
                  <a:lnTo>
                    <a:pt x="577485" y="22454"/>
                  </a:lnTo>
                  <a:lnTo>
                    <a:pt x="583379" y="24042"/>
                  </a:lnTo>
                  <a:lnTo>
                    <a:pt x="589499" y="26084"/>
                  </a:lnTo>
                  <a:lnTo>
                    <a:pt x="595620" y="28353"/>
                  </a:lnTo>
                  <a:lnTo>
                    <a:pt x="601740" y="30621"/>
                  </a:lnTo>
                  <a:lnTo>
                    <a:pt x="607408" y="33571"/>
                  </a:lnTo>
                  <a:lnTo>
                    <a:pt x="613301" y="36066"/>
                  </a:lnTo>
                  <a:lnTo>
                    <a:pt x="618969" y="39016"/>
                  </a:lnTo>
                  <a:lnTo>
                    <a:pt x="624862" y="41965"/>
                  </a:lnTo>
                  <a:lnTo>
                    <a:pt x="630303" y="45368"/>
                  </a:lnTo>
                  <a:lnTo>
                    <a:pt x="635970" y="48544"/>
                  </a:lnTo>
                  <a:lnTo>
                    <a:pt x="641184" y="52174"/>
                  </a:lnTo>
                  <a:lnTo>
                    <a:pt x="646851" y="56031"/>
                  </a:lnTo>
                  <a:lnTo>
                    <a:pt x="652065" y="59887"/>
                  </a:lnTo>
                  <a:lnTo>
                    <a:pt x="657052" y="63744"/>
                  </a:lnTo>
                  <a:lnTo>
                    <a:pt x="662492" y="68055"/>
                  </a:lnTo>
                  <a:lnTo>
                    <a:pt x="667479" y="72365"/>
                  </a:lnTo>
                  <a:lnTo>
                    <a:pt x="672239" y="76902"/>
                  </a:lnTo>
                  <a:lnTo>
                    <a:pt x="677227" y="81440"/>
                  </a:lnTo>
                  <a:lnTo>
                    <a:pt x="681760" y="86204"/>
                  </a:lnTo>
                  <a:lnTo>
                    <a:pt x="686521" y="90968"/>
                  </a:lnTo>
                  <a:lnTo>
                    <a:pt x="691281" y="96186"/>
                  </a:lnTo>
                  <a:lnTo>
                    <a:pt x="695815" y="101177"/>
                  </a:lnTo>
                  <a:lnTo>
                    <a:pt x="699895" y="106395"/>
                  </a:lnTo>
                  <a:lnTo>
                    <a:pt x="704202" y="112067"/>
                  </a:lnTo>
                  <a:lnTo>
                    <a:pt x="708509" y="117512"/>
                  </a:lnTo>
                  <a:lnTo>
                    <a:pt x="712589" y="123183"/>
                  </a:lnTo>
                  <a:lnTo>
                    <a:pt x="716443" y="128855"/>
                  </a:lnTo>
                  <a:lnTo>
                    <a:pt x="720523" y="134754"/>
                  </a:lnTo>
                  <a:lnTo>
                    <a:pt x="723924" y="140652"/>
                  </a:lnTo>
                  <a:lnTo>
                    <a:pt x="727777" y="146778"/>
                  </a:lnTo>
                  <a:lnTo>
                    <a:pt x="730951" y="153130"/>
                  </a:lnTo>
                  <a:lnTo>
                    <a:pt x="734578" y="159482"/>
                  </a:lnTo>
                  <a:lnTo>
                    <a:pt x="737751" y="166061"/>
                  </a:lnTo>
                  <a:lnTo>
                    <a:pt x="740925" y="172640"/>
                  </a:lnTo>
                  <a:lnTo>
                    <a:pt x="743872" y="179220"/>
                  </a:lnTo>
                  <a:lnTo>
                    <a:pt x="746592" y="186026"/>
                  </a:lnTo>
                  <a:lnTo>
                    <a:pt x="749539" y="192832"/>
                  </a:lnTo>
                  <a:lnTo>
                    <a:pt x="752259" y="199638"/>
                  </a:lnTo>
                  <a:lnTo>
                    <a:pt x="754753" y="206671"/>
                  </a:lnTo>
                  <a:lnTo>
                    <a:pt x="757020" y="213704"/>
                  </a:lnTo>
                  <a:lnTo>
                    <a:pt x="759287" y="220963"/>
                  </a:lnTo>
                  <a:lnTo>
                    <a:pt x="761327" y="228450"/>
                  </a:lnTo>
                  <a:lnTo>
                    <a:pt x="763367" y="235710"/>
                  </a:lnTo>
                  <a:lnTo>
                    <a:pt x="765180" y="242969"/>
                  </a:lnTo>
                  <a:lnTo>
                    <a:pt x="766540" y="250683"/>
                  </a:lnTo>
                  <a:lnTo>
                    <a:pt x="768127" y="258170"/>
                  </a:lnTo>
                  <a:lnTo>
                    <a:pt x="769261" y="265656"/>
                  </a:lnTo>
                  <a:lnTo>
                    <a:pt x="770621" y="273597"/>
                  </a:lnTo>
                  <a:lnTo>
                    <a:pt x="771528" y="281310"/>
                  </a:lnTo>
                  <a:lnTo>
                    <a:pt x="771841" y="283505"/>
                  </a:lnTo>
                  <a:lnTo>
                    <a:pt x="773361" y="282802"/>
                  </a:lnTo>
                  <a:lnTo>
                    <a:pt x="774259" y="282574"/>
                  </a:lnTo>
                  <a:lnTo>
                    <a:pt x="775606" y="282574"/>
                  </a:lnTo>
                  <a:lnTo>
                    <a:pt x="776729" y="282574"/>
                  </a:lnTo>
                  <a:lnTo>
                    <a:pt x="777852" y="282802"/>
                  </a:lnTo>
                  <a:lnTo>
                    <a:pt x="780098" y="283945"/>
                  </a:lnTo>
                  <a:lnTo>
                    <a:pt x="782344" y="285315"/>
                  </a:lnTo>
                  <a:lnTo>
                    <a:pt x="784589" y="287371"/>
                  </a:lnTo>
                  <a:lnTo>
                    <a:pt x="786611" y="289884"/>
                  </a:lnTo>
                  <a:lnTo>
                    <a:pt x="788407" y="293311"/>
                  </a:lnTo>
                  <a:lnTo>
                    <a:pt x="789979" y="296737"/>
                  </a:lnTo>
                  <a:lnTo>
                    <a:pt x="791776" y="300849"/>
                  </a:lnTo>
                  <a:lnTo>
                    <a:pt x="793348" y="305189"/>
                  </a:lnTo>
                  <a:lnTo>
                    <a:pt x="794471" y="309987"/>
                  </a:lnTo>
                  <a:lnTo>
                    <a:pt x="795818" y="315469"/>
                  </a:lnTo>
                  <a:lnTo>
                    <a:pt x="796492" y="320723"/>
                  </a:lnTo>
                  <a:lnTo>
                    <a:pt x="797390" y="326663"/>
                  </a:lnTo>
                  <a:lnTo>
                    <a:pt x="798064" y="332602"/>
                  </a:lnTo>
                  <a:lnTo>
                    <a:pt x="798289" y="338770"/>
                  </a:lnTo>
                  <a:lnTo>
                    <a:pt x="798513" y="345166"/>
                  </a:lnTo>
                  <a:lnTo>
                    <a:pt x="798289" y="351563"/>
                  </a:lnTo>
                  <a:lnTo>
                    <a:pt x="798064" y="357730"/>
                  </a:lnTo>
                  <a:lnTo>
                    <a:pt x="797390" y="363898"/>
                  </a:lnTo>
                  <a:lnTo>
                    <a:pt x="796492" y="369609"/>
                  </a:lnTo>
                  <a:lnTo>
                    <a:pt x="795818" y="375092"/>
                  </a:lnTo>
                  <a:lnTo>
                    <a:pt x="794471" y="380117"/>
                  </a:lnTo>
                  <a:lnTo>
                    <a:pt x="793348" y="385143"/>
                  </a:lnTo>
                  <a:lnTo>
                    <a:pt x="791776" y="389712"/>
                  </a:lnTo>
                  <a:lnTo>
                    <a:pt x="789979" y="393595"/>
                  </a:lnTo>
                  <a:lnTo>
                    <a:pt x="788407" y="397250"/>
                  </a:lnTo>
                  <a:lnTo>
                    <a:pt x="786611" y="400220"/>
                  </a:lnTo>
                  <a:lnTo>
                    <a:pt x="784589" y="403190"/>
                  </a:lnTo>
                  <a:lnTo>
                    <a:pt x="782344" y="405017"/>
                  </a:lnTo>
                  <a:lnTo>
                    <a:pt x="780098" y="406616"/>
                  </a:lnTo>
                  <a:lnTo>
                    <a:pt x="777852" y="407758"/>
                  </a:lnTo>
                  <a:lnTo>
                    <a:pt x="776729" y="407987"/>
                  </a:lnTo>
                  <a:lnTo>
                    <a:pt x="775606" y="407987"/>
                  </a:lnTo>
                  <a:lnTo>
                    <a:pt x="774259" y="407987"/>
                  </a:lnTo>
                  <a:lnTo>
                    <a:pt x="773361" y="407758"/>
                  </a:lnTo>
                  <a:lnTo>
                    <a:pt x="770890" y="406616"/>
                  </a:lnTo>
                  <a:lnTo>
                    <a:pt x="768869" y="405017"/>
                  </a:lnTo>
                  <a:lnTo>
                    <a:pt x="767445" y="403859"/>
                  </a:lnTo>
                  <a:lnTo>
                    <a:pt x="766540" y="408129"/>
                  </a:lnTo>
                  <a:lnTo>
                    <a:pt x="765180" y="415616"/>
                  </a:lnTo>
                  <a:lnTo>
                    <a:pt x="763367" y="423102"/>
                  </a:lnTo>
                  <a:lnTo>
                    <a:pt x="761327" y="430362"/>
                  </a:lnTo>
                  <a:lnTo>
                    <a:pt x="759287" y="437622"/>
                  </a:lnTo>
                  <a:lnTo>
                    <a:pt x="757020" y="444655"/>
                  </a:lnTo>
                  <a:lnTo>
                    <a:pt x="754753" y="452141"/>
                  </a:lnTo>
                  <a:lnTo>
                    <a:pt x="752259" y="458947"/>
                  </a:lnTo>
                  <a:lnTo>
                    <a:pt x="749539" y="465980"/>
                  </a:lnTo>
                  <a:lnTo>
                    <a:pt x="746592" y="472786"/>
                  </a:lnTo>
                  <a:lnTo>
                    <a:pt x="743872" y="479592"/>
                  </a:lnTo>
                  <a:lnTo>
                    <a:pt x="740925" y="486171"/>
                  </a:lnTo>
                  <a:lnTo>
                    <a:pt x="737751" y="492751"/>
                  </a:lnTo>
                  <a:lnTo>
                    <a:pt x="734578" y="499330"/>
                  </a:lnTo>
                  <a:lnTo>
                    <a:pt x="730951" y="505682"/>
                  </a:lnTo>
                  <a:lnTo>
                    <a:pt x="727777" y="511581"/>
                  </a:lnTo>
                  <a:lnTo>
                    <a:pt x="723924" y="517933"/>
                  </a:lnTo>
                  <a:lnTo>
                    <a:pt x="720523" y="523831"/>
                  </a:lnTo>
                  <a:lnTo>
                    <a:pt x="716443" y="529730"/>
                  </a:lnTo>
                  <a:lnTo>
                    <a:pt x="712589" y="535629"/>
                  </a:lnTo>
                  <a:lnTo>
                    <a:pt x="708509" y="541300"/>
                  </a:lnTo>
                  <a:lnTo>
                    <a:pt x="704202" y="546745"/>
                  </a:lnTo>
                  <a:lnTo>
                    <a:pt x="699895" y="551963"/>
                  </a:lnTo>
                  <a:lnTo>
                    <a:pt x="695815" y="557408"/>
                  </a:lnTo>
                  <a:lnTo>
                    <a:pt x="691281" y="562626"/>
                  </a:lnTo>
                  <a:lnTo>
                    <a:pt x="686521" y="567617"/>
                  </a:lnTo>
                  <a:lnTo>
                    <a:pt x="681760" y="572608"/>
                  </a:lnTo>
                  <a:lnTo>
                    <a:pt x="677227" y="577372"/>
                  </a:lnTo>
                  <a:lnTo>
                    <a:pt x="672239" y="581909"/>
                  </a:lnTo>
                  <a:lnTo>
                    <a:pt x="667479" y="586447"/>
                  </a:lnTo>
                  <a:lnTo>
                    <a:pt x="662492" y="590757"/>
                  </a:lnTo>
                  <a:lnTo>
                    <a:pt x="657052" y="594841"/>
                  </a:lnTo>
                  <a:lnTo>
                    <a:pt x="652065" y="598698"/>
                  </a:lnTo>
                  <a:lnTo>
                    <a:pt x="646851" y="602781"/>
                  </a:lnTo>
                  <a:lnTo>
                    <a:pt x="641184" y="606411"/>
                  </a:lnTo>
                  <a:lnTo>
                    <a:pt x="635970" y="609814"/>
                  </a:lnTo>
                  <a:lnTo>
                    <a:pt x="630303" y="613444"/>
                  </a:lnTo>
                  <a:lnTo>
                    <a:pt x="624862" y="616620"/>
                  </a:lnTo>
                  <a:lnTo>
                    <a:pt x="618969" y="619796"/>
                  </a:lnTo>
                  <a:lnTo>
                    <a:pt x="613301" y="622519"/>
                  </a:lnTo>
                  <a:lnTo>
                    <a:pt x="607408" y="625241"/>
                  </a:lnTo>
                  <a:lnTo>
                    <a:pt x="601740" y="627737"/>
                  </a:lnTo>
                  <a:lnTo>
                    <a:pt x="595620" y="630232"/>
                  </a:lnTo>
                  <a:lnTo>
                    <a:pt x="589499" y="632501"/>
                  </a:lnTo>
                  <a:lnTo>
                    <a:pt x="583379" y="634543"/>
                  </a:lnTo>
                  <a:lnTo>
                    <a:pt x="577485" y="636358"/>
                  </a:lnTo>
                  <a:lnTo>
                    <a:pt x="571365" y="638173"/>
                  </a:lnTo>
                  <a:lnTo>
                    <a:pt x="565017" y="639307"/>
                  </a:lnTo>
                  <a:lnTo>
                    <a:pt x="558670" y="640895"/>
                  </a:lnTo>
                  <a:lnTo>
                    <a:pt x="552550" y="642029"/>
                  </a:lnTo>
                  <a:lnTo>
                    <a:pt x="545976" y="642710"/>
                  </a:lnTo>
                  <a:lnTo>
                    <a:pt x="539629" y="643391"/>
                  </a:lnTo>
                  <a:lnTo>
                    <a:pt x="533055" y="644071"/>
                  </a:lnTo>
                  <a:lnTo>
                    <a:pt x="526481" y="644525"/>
                  </a:lnTo>
                  <a:lnTo>
                    <a:pt x="519907" y="644525"/>
                  </a:lnTo>
                  <a:lnTo>
                    <a:pt x="513333" y="644525"/>
                  </a:lnTo>
                  <a:lnTo>
                    <a:pt x="506759" y="644071"/>
                  </a:lnTo>
                  <a:lnTo>
                    <a:pt x="500186" y="643391"/>
                  </a:lnTo>
                  <a:lnTo>
                    <a:pt x="493838" y="642710"/>
                  </a:lnTo>
                  <a:lnTo>
                    <a:pt x="487264" y="642029"/>
                  </a:lnTo>
                  <a:lnTo>
                    <a:pt x="481144" y="640895"/>
                  </a:lnTo>
                  <a:lnTo>
                    <a:pt x="474797" y="639307"/>
                  </a:lnTo>
                  <a:lnTo>
                    <a:pt x="468450" y="638173"/>
                  </a:lnTo>
                  <a:lnTo>
                    <a:pt x="462329" y="636358"/>
                  </a:lnTo>
                  <a:lnTo>
                    <a:pt x="456435" y="634543"/>
                  </a:lnTo>
                  <a:lnTo>
                    <a:pt x="450315" y="632501"/>
                  </a:lnTo>
                  <a:lnTo>
                    <a:pt x="444194" y="630232"/>
                  </a:lnTo>
                  <a:lnTo>
                    <a:pt x="438301" y="627737"/>
                  </a:lnTo>
                  <a:lnTo>
                    <a:pt x="432407" y="625241"/>
                  </a:lnTo>
                  <a:lnTo>
                    <a:pt x="426513" y="622519"/>
                  </a:lnTo>
                  <a:lnTo>
                    <a:pt x="420846" y="619796"/>
                  </a:lnTo>
                  <a:lnTo>
                    <a:pt x="414952" y="616620"/>
                  </a:lnTo>
                  <a:lnTo>
                    <a:pt x="409512" y="613444"/>
                  </a:lnTo>
                  <a:lnTo>
                    <a:pt x="403844" y="609814"/>
                  </a:lnTo>
                  <a:lnTo>
                    <a:pt x="398631" y="606411"/>
                  </a:lnTo>
                  <a:lnTo>
                    <a:pt x="392963" y="602781"/>
                  </a:lnTo>
                  <a:lnTo>
                    <a:pt x="387750" y="598698"/>
                  </a:lnTo>
                  <a:lnTo>
                    <a:pt x="382763" y="594841"/>
                  </a:lnTo>
                  <a:lnTo>
                    <a:pt x="377322" y="590757"/>
                  </a:lnTo>
                  <a:lnTo>
                    <a:pt x="372335" y="586447"/>
                  </a:lnTo>
                  <a:lnTo>
                    <a:pt x="367575" y="581909"/>
                  </a:lnTo>
                  <a:lnTo>
                    <a:pt x="362588" y="577372"/>
                  </a:lnTo>
                  <a:lnTo>
                    <a:pt x="358054" y="572608"/>
                  </a:lnTo>
                  <a:lnTo>
                    <a:pt x="353294" y="567617"/>
                  </a:lnTo>
                  <a:lnTo>
                    <a:pt x="348760" y="562626"/>
                  </a:lnTo>
                  <a:lnTo>
                    <a:pt x="344000" y="557408"/>
                  </a:lnTo>
                  <a:lnTo>
                    <a:pt x="339919" y="551963"/>
                  </a:lnTo>
                  <a:lnTo>
                    <a:pt x="335612" y="546745"/>
                  </a:lnTo>
                  <a:lnTo>
                    <a:pt x="331305" y="541300"/>
                  </a:lnTo>
                  <a:lnTo>
                    <a:pt x="327225" y="535629"/>
                  </a:lnTo>
                  <a:lnTo>
                    <a:pt x="323371" y="529730"/>
                  </a:lnTo>
                  <a:lnTo>
                    <a:pt x="319291" y="523831"/>
                  </a:lnTo>
                  <a:lnTo>
                    <a:pt x="315891" y="517933"/>
                  </a:lnTo>
                  <a:lnTo>
                    <a:pt x="312037" y="511581"/>
                  </a:lnTo>
                  <a:lnTo>
                    <a:pt x="308863" y="505682"/>
                  </a:lnTo>
                  <a:lnTo>
                    <a:pt x="305236" y="499330"/>
                  </a:lnTo>
                  <a:lnTo>
                    <a:pt x="302063" y="492751"/>
                  </a:lnTo>
                  <a:lnTo>
                    <a:pt x="298889" y="486171"/>
                  </a:lnTo>
                  <a:lnTo>
                    <a:pt x="295942" y="479592"/>
                  </a:lnTo>
                  <a:lnTo>
                    <a:pt x="293222" y="472786"/>
                  </a:lnTo>
                  <a:lnTo>
                    <a:pt x="290275" y="465980"/>
                  </a:lnTo>
                  <a:lnTo>
                    <a:pt x="287555" y="458947"/>
                  </a:lnTo>
                  <a:lnTo>
                    <a:pt x="285061" y="452141"/>
                  </a:lnTo>
                  <a:lnTo>
                    <a:pt x="282795" y="444655"/>
                  </a:lnTo>
                  <a:lnTo>
                    <a:pt x="280528" y="437622"/>
                  </a:lnTo>
                  <a:lnTo>
                    <a:pt x="278488" y="430362"/>
                  </a:lnTo>
                  <a:lnTo>
                    <a:pt x="276447" y="423102"/>
                  </a:lnTo>
                  <a:lnTo>
                    <a:pt x="274861" y="415616"/>
                  </a:lnTo>
                  <a:lnTo>
                    <a:pt x="273274" y="408129"/>
                  </a:lnTo>
                  <a:lnTo>
                    <a:pt x="272602" y="404960"/>
                  </a:lnTo>
                  <a:lnTo>
                    <a:pt x="272532" y="405017"/>
                  </a:lnTo>
                  <a:lnTo>
                    <a:pt x="270286" y="406616"/>
                  </a:lnTo>
                  <a:lnTo>
                    <a:pt x="268041" y="407758"/>
                  </a:lnTo>
                  <a:lnTo>
                    <a:pt x="267142" y="407987"/>
                  </a:lnTo>
                  <a:lnTo>
                    <a:pt x="265795" y="407987"/>
                  </a:lnTo>
                  <a:lnTo>
                    <a:pt x="264672" y="407987"/>
                  </a:lnTo>
                  <a:lnTo>
                    <a:pt x="263549" y="407758"/>
                  </a:lnTo>
                  <a:lnTo>
                    <a:pt x="261303" y="406616"/>
                  </a:lnTo>
                  <a:lnTo>
                    <a:pt x="259058" y="405017"/>
                  </a:lnTo>
                  <a:lnTo>
                    <a:pt x="256812" y="403190"/>
                  </a:lnTo>
                  <a:lnTo>
                    <a:pt x="254791" y="400220"/>
                  </a:lnTo>
                  <a:lnTo>
                    <a:pt x="252994" y="397250"/>
                  </a:lnTo>
                  <a:lnTo>
                    <a:pt x="251422" y="393595"/>
                  </a:lnTo>
                  <a:lnTo>
                    <a:pt x="249625" y="389712"/>
                  </a:lnTo>
                  <a:lnTo>
                    <a:pt x="248053" y="385143"/>
                  </a:lnTo>
                  <a:lnTo>
                    <a:pt x="246930" y="380117"/>
                  </a:lnTo>
                  <a:lnTo>
                    <a:pt x="245583" y="375092"/>
                  </a:lnTo>
                  <a:lnTo>
                    <a:pt x="244909" y="369609"/>
                  </a:lnTo>
                  <a:lnTo>
                    <a:pt x="243786" y="363898"/>
                  </a:lnTo>
                  <a:lnTo>
                    <a:pt x="243337" y="357730"/>
                  </a:lnTo>
                  <a:lnTo>
                    <a:pt x="243113" y="351563"/>
                  </a:lnTo>
                  <a:lnTo>
                    <a:pt x="242888" y="345166"/>
                  </a:lnTo>
                  <a:lnTo>
                    <a:pt x="243113" y="338770"/>
                  </a:lnTo>
                  <a:lnTo>
                    <a:pt x="243337" y="332602"/>
                  </a:lnTo>
                  <a:lnTo>
                    <a:pt x="243786" y="326663"/>
                  </a:lnTo>
                  <a:lnTo>
                    <a:pt x="244909" y="320723"/>
                  </a:lnTo>
                  <a:lnTo>
                    <a:pt x="245583" y="315469"/>
                  </a:lnTo>
                  <a:lnTo>
                    <a:pt x="246930" y="309987"/>
                  </a:lnTo>
                  <a:lnTo>
                    <a:pt x="248053" y="305189"/>
                  </a:lnTo>
                  <a:lnTo>
                    <a:pt x="249625" y="300849"/>
                  </a:lnTo>
                  <a:lnTo>
                    <a:pt x="251422" y="296737"/>
                  </a:lnTo>
                  <a:lnTo>
                    <a:pt x="252994" y="293311"/>
                  </a:lnTo>
                  <a:lnTo>
                    <a:pt x="254791" y="289884"/>
                  </a:lnTo>
                  <a:lnTo>
                    <a:pt x="256812" y="287371"/>
                  </a:lnTo>
                  <a:lnTo>
                    <a:pt x="259058" y="285315"/>
                  </a:lnTo>
                  <a:lnTo>
                    <a:pt x="261303" y="283945"/>
                  </a:lnTo>
                  <a:lnTo>
                    <a:pt x="263549" y="282802"/>
                  </a:lnTo>
                  <a:lnTo>
                    <a:pt x="264672" y="282574"/>
                  </a:lnTo>
                  <a:lnTo>
                    <a:pt x="265795" y="282574"/>
                  </a:lnTo>
                  <a:lnTo>
                    <a:pt x="267142" y="282574"/>
                  </a:lnTo>
                  <a:lnTo>
                    <a:pt x="268041" y="282802"/>
                  </a:lnTo>
                  <a:lnTo>
                    <a:pt x="268071" y="282818"/>
                  </a:lnTo>
                  <a:lnTo>
                    <a:pt x="268287" y="281310"/>
                  </a:lnTo>
                  <a:lnTo>
                    <a:pt x="269193" y="273597"/>
                  </a:lnTo>
                  <a:lnTo>
                    <a:pt x="270554" y="265656"/>
                  </a:lnTo>
                  <a:lnTo>
                    <a:pt x="271687" y="258170"/>
                  </a:lnTo>
                  <a:lnTo>
                    <a:pt x="273274" y="250683"/>
                  </a:lnTo>
                  <a:lnTo>
                    <a:pt x="274861" y="242969"/>
                  </a:lnTo>
                  <a:lnTo>
                    <a:pt x="276447" y="235710"/>
                  </a:lnTo>
                  <a:lnTo>
                    <a:pt x="278488" y="228450"/>
                  </a:lnTo>
                  <a:lnTo>
                    <a:pt x="280528" y="220963"/>
                  </a:lnTo>
                  <a:lnTo>
                    <a:pt x="282795" y="213704"/>
                  </a:lnTo>
                  <a:lnTo>
                    <a:pt x="285061" y="206671"/>
                  </a:lnTo>
                  <a:lnTo>
                    <a:pt x="287555" y="199638"/>
                  </a:lnTo>
                  <a:lnTo>
                    <a:pt x="290275" y="192832"/>
                  </a:lnTo>
                  <a:lnTo>
                    <a:pt x="293222" y="186026"/>
                  </a:lnTo>
                  <a:lnTo>
                    <a:pt x="295942" y="179220"/>
                  </a:lnTo>
                  <a:lnTo>
                    <a:pt x="298889" y="172640"/>
                  </a:lnTo>
                  <a:lnTo>
                    <a:pt x="302063" y="166061"/>
                  </a:lnTo>
                  <a:lnTo>
                    <a:pt x="305236" y="159482"/>
                  </a:lnTo>
                  <a:lnTo>
                    <a:pt x="308863" y="153130"/>
                  </a:lnTo>
                  <a:lnTo>
                    <a:pt x="312037" y="146778"/>
                  </a:lnTo>
                  <a:lnTo>
                    <a:pt x="315891" y="140652"/>
                  </a:lnTo>
                  <a:lnTo>
                    <a:pt x="319291" y="134754"/>
                  </a:lnTo>
                  <a:lnTo>
                    <a:pt x="323371" y="128855"/>
                  </a:lnTo>
                  <a:lnTo>
                    <a:pt x="327225" y="123183"/>
                  </a:lnTo>
                  <a:lnTo>
                    <a:pt x="331305" y="117512"/>
                  </a:lnTo>
                  <a:lnTo>
                    <a:pt x="335612" y="112067"/>
                  </a:lnTo>
                  <a:lnTo>
                    <a:pt x="339919" y="106395"/>
                  </a:lnTo>
                  <a:lnTo>
                    <a:pt x="344000" y="101177"/>
                  </a:lnTo>
                  <a:lnTo>
                    <a:pt x="348760" y="96186"/>
                  </a:lnTo>
                  <a:lnTo>
                    <a:pt x="353294" y="90968"/>
                  </a:lnTo>
                  <a:lnTo>
                    <a:pt x="358054" y="86204"/>
                  </a:lnTo>
                  <a:lnTo>
                    <a:pt x="362588" y="81440"/>
                  </a:lnTo>
                  <a:lnTo>
                    <a:pt x="367575" y="76902"/>
                  </a:lnTo>
                  <a:lnTo>
                    <a:pt x="372335" y="72365"/>
                  </a:lnTo>
                  <a:lnTo>
                    <a:pt x="377322" y="68055"/>
                  </a:lnTo>
                  <a:lnTo>
                    <a:pt x="382763" y="63744"/>
                  </a:lnTo>
                  <a:lnTo>
                    <a:pt x="387750" y="59887"/>
                  </a:lnTo>
                  <a:lnTo>
                    <a:pt x="392963" y="56031"/>
                  </a:lnTo>
                  <a:lnTo>
                    <a:pt x="398631" y="52174"/>
                  </a:lnTo>
                  <a:lnTo>
                    <a:pt x="403844" y="48544"/>
                  </a:lnTo>
                  <a:lnTo>
                    <a:pt x="409512" y="45368"/>
                  </a:lnTo>
                  <a:lnTo>
                    <a:pt x="414952" y="41965"/>
                  </a:lnTo>
                  <a:lnTo>
                    <a:pt x="420846" y="39016"/>
                  </a:lnTo>
                  <a:lnTo>
                    <a:pt x="426513" y="36066"/>
                  </a:lnTo>
                  <a:lnTo>
                    <a:pt x="432407" y="33571"/>
                  </a:lnTo>
                  <a:lnTo>
                    <a:pt x="438301" y="30621"/>
                  </a:lnTo>
                  <a:lnTo>
                    <a:pt x="444194" y="28353"/>
                  </a:lnTo>
                  <a:lnTo>
                    <a:pt x="450315" y="26084"/>
                  </a:lnTo>
                  <a:lnTo>
                    <a:pt x="456435" y="24042"/>
                  </a:lnTo>
                  <a:lnTo>
                    <a:pt x="462329" y="22454"/>
                  </a:lnTo>
                  <a:lnTo>
                    <a:pt x="468450" y="20639"/>
                  </a:lnTo>
                  <a:lnTo>
                    <a:pt x="474797" y="19051"/>
                  </a:lnTo>
                  <a:lnTo>
                    <a:pt x="481144" y="17917"/>
                  </a:lnTo>
                  <a:lnTo>
                    <a:pt x="487264" y="16783"/>
                  </a:lnTo>
                  <a:lnTo>
                    <a:pt x="493838" y="15875"/>
                  </a:lnTo>
                  <a:lnTo>
                    <a:pt x="500186" y="14968"/>
                  </a:lnTo>
                  <a:lnTo>
                    <a:pt x="506759" y="14514"/>
                  </a:lnTo>
                  <a:lnTo>
                    <a:pt x="513333" y="14287"/>
                  </a:lnTo>
                  <a:close/>
                  <a:moveTo>
                    <a:pt x="2026444" y="0"/>
                  </a:moveTo>
                  <a:lnTo>
                    <a:pt x="2033018" y="227"/>
                  </a:lnTo>
                  <a:lnTo>
                    <a:pt x="2039592" y="454"/>
                  </a:lnTo>
                  <a:lnTo>
                    <a:pt x="2046166" y="1134"/>
                  </a:lnTo>
                  <a:lnTo>
                    <a:pt x="2052740" y="1814"/>
                  </a:lnTo>
                  <a:lnTo>
                    <a:pt x="2059087" y="2948"/>
                  </a:lnTo>
                  <a:lnTo>
                    <a:pt x="2065434" y="3855"/>
                  </a:lnTo>
                  <a:lnTo>
                    <a:pt x="2071555" y="5216"/>
                  </a:lnTo>
                  <a:lnTo>
                    <a:pt x="2077902" y="6577"/>
                  </a:lnTo>
                  <a:lnTo>
                    <a:pt x="2084022" y="8164"/>
                  </a:lnTo>
                  <a:lnTo>
                    <a:pt x="2090369" y="10205"/>
                  </a:lnTo>
                  <a:lnTo>
                    <a:pt x="2096263" y="12246"/>
                  </a:lnTo>
                  <a:lnTo>
                    <a:pt x="2102384" y="14514"/>
                  </a:lnTo>
                  <a:lnTo>
                    <a:pt x="2108278" y="16782"/>
                  </a:lnTo>
                  <a:lnTo>
                    <a:pt x="2114171" y="19277"/>
                  </a:lnTo>
                  <a:lnTo>
                    <a:pt x="2120065" y="21998"/>
                  </a:lnTo>
                  <a:lnTo>
                    <a:pt x="2125506" y="24946"/>
                  </a:lnTo>
                  <a:lnTo>
                    <a:pt x="2131399" y="28121"/>
                  </a:lnTo>
                  <a:lnTo>
                    <a:pt x="2137067" y="31296"/>
                  </a:lnTo>
                  <a:lnTo>
                    <a:pt x="2142507" y="34698"/>
                  </a:lnTo>
                  <a:lnTo>
                    <a:pt x="2147947" y="38100"/>
                  </a:lnTo>
                  <a:lnTo>
                    <a:pt x="2153388" y="41955"/>
                  </a:lnTo>
                  <a:lnTo>
                    <a:pt x="2158602" y="45811"/>
                  </a:lnTo>
                  <a:lnTo>
                    <a:pt x="2164042" y="49893"/>
                  </a:lnTo>
                  <a:lnTo>
                    <a:pt x="2169029" y="53975"/>
                  </a:lnTo>
                  <a:lnTo>
                    <a:pt x="2174016" y="58284"/>
                  </a:lnTo>
                  <a:lnTo>
                    <a:pt x="2179003" y="62593"/>
                  </a:lnTo>
                  <a:lnTo>
                    <a:pt x="2183764" y="67355"/>
                  </a:lnTo>
                  <a:lnTo>
                    <a:pt x="2188751" y="71891"/>
                  </a:lnTo>
                  <a:lnTo>
                    <a:pt x="2193284" y="77107"/>
                  </a:lnTo>
                  <a:lnTo>
                    <a:pt x="2197818" y="82096"/>
                  </a:lnTo>
                  <a:lnTo>
                    <a:pt x="2202352" y="87086"/>
                  </a:lnTo>
                  <a:lnTo>
                    <a:pt x="2206659" y="92529"/>
                  </a:lnTo>
                  <a:lnTo>
                    <a:pt x="2210966" y="97745"/>
                  </a:lnTo>
                  <a:lnTo>
                    <a:pt x="2215046" y="103188"/>
                  </a:lnTo>
                  <a:lnTo>
                    <a:pt x="2219127" y="109084"/>
                  </a:lnTo>
                  <a:lnTo>
                    <a:pt x="2223207" y="114980"/>
                  </a:lnTo>
                  <a:lnTo>
                    <a:pt x="2227061" y="120650"/>
                  </a:lnTo>
                  <a:lnTo>
                    <a:pt x="2230687" y="126773"/>
                  </a:lnTo>
                  <a:lnTo>
                    <a:pt x="2234314" y="132896"/>
                  </a:lnTo>
                  <a:lnTo>
                    <a:pt x="2237941" y="139020"/>
                  </a:lnTo>
                  <a:lnTo>
                    <a:pt x="2241115" y="145370"/>
                  </a:lnTo>
                  <a:lnTo>
                    <a:pt x="2244515" y="151720"/>
                  </a:lnTo>
                  <a:lnTo>
                    <a:pt x="2247462" y="158297"/>
                  </a:lnTo>
                  <a:lnTo>
                    <a:pt x="2250409" y="165100"/>
                  </a:lnTo>
                  <a:lnTo>
                    <a:pt x="2253583" y="171677"/>
                  </a:lnTo>
                  <a:lnTo>
                    <a:pt x="2256303" y="178480"/>
                  </a:lnTo>
                  <a:lnTo>
                    <a:pt x="2258796" y="185511"/>
                  </a:lnTo>
                  <a:lnTo>
                    <a:pt x="2261290" y="192541"/>
                  </a:lnTo>
                  <a:lnTo>
                    <a:pt x="2263557" y="199798"/>
                  </a:lnTo>
                  <a:lnTo>
                    <a:pt x="2265824" y="206829"/>
                  </a:lnTo>
                  <a:lnTo>
                    <a:pt x="2267864" y="214086"/>
                  </a:lnTo>
                  <a:lnTo>
                    <a:pt x="2269904" y="221343"/>
                  </a:lnTo>
                  <a:lnTo>
                    <a:pt x="2271717" y="229054"/>
                  </a:lnTo>
                  <a:lnTo>
                    <a:pt x="2273078" y="236538"/>
                  </a:lnTo>
                  <a:lnTo>
                    <a:pt x="2274664" y="244022"/>
                  </a:lnTo>
                  <a:lnTo>
                    <a:pt x="2276251" y="251732"/>
                  </a:lnTo>
                  <a:lnTo>
                    <a:pt x="2277158" y="259443"/>
                  </a:lnTo>
                  <a:lnTo>
                    <a:pt x="2278518" y="267154"/>
                  </a:lnTo>
                  <a:lnTo>
                    <a:pt x="2278638" y="268548"/>
                  </a:lnTo>
                  <a:lnTo>
                    <a:pt x="2279424" y="268288"/>
                  </a:lnTo>
                  <a:lnTo>
                    <a:pt x="2280331" y="268288"/>
                  </a:lnTo>
                  <a:lnTo>
                    <a:pt x="2281692" y="268288"/>
                  </a:lnTo>
                  <a:lnTo>
                    <a:pt x="2282826" y="268738"/>
                  </a:lnTo>
                  <a:lnTo>
                    <a:pt x="2285093" y="269639"/>
                  </a:lnTo>
                  <a:lnTo>
                    <a:pt x="2287361" y="271215"/>
                  </a:lnTo>
                  <a:lnTo>
                    <a:pt x="2289402" y="273466"/>
                  </a:lnTo>
                  <a:lnTo>
                    <a:pt x="2291443" y="275943"/>
                  </a:lnTo>
                  <a:lnTo>
                    <a:pt x="2293485" y="278869"/>
                  </a:lnTo>
                  <a:lnTo>
                    <a:pt x="2295299" y="282472"/>
                  </a:lnTo>
                  <a:lnTo>
                    <a:pt x="2296660" y="286524"/>
                  </a:lnTo>
                  <a:lnTo>
                    <a:pt x="2298247" y="291027"/>
                  </a:lnTo>
                  <a:lnTo>
                    <a:pt x="2299608" y="295755"/>
                  </a:lnTo>
                  <a:lnTo>
                    <a:pt x="2300742" y="300708"/>
                  </a:lnTo>
                  <a:lnTo>
                    <a:pt x="2301876" y="306111"/>
                  </a:lnTo>
                  <a:lnTo>
                    <a:pt x="2302556" y="311964"/>
                  </a:lnTo>
                  <a:lnTo>
                    <a:pt x="2303010" y="317818"/>
                  </a:lnTo>
                  <a:lnTo>
                    <a:pt x="2303236" y="323897"/>
                  </a:lnTo>
                  <a:lnTo>
                    <a:pt x="2303463" y="330200"/>
                  </a:lnTo>
                  <a:lnTo>
                    <a:pt x="2303236" y="336504"/>
                  </a:lnTo>
                  <a:lnTo>
                    <a:pt x="2303010" y="342808"/>
                  </a:lnTo>
                  <a:lnTo>
                    <a:pt x="2302556" y="348662"/>
                  </a:lnTo>
                  <a:lnTo>
                    <a:pt x="2301876" y="354290"/>
                  </a:lnTo>
                  <a:lnTo>
                    <a:pt x="2300742" y="359918"/>
                  </a:lnTo>
                  <a:lnTo>
                    <a:pt x="2299608" y="364871"/>
                  </a:lnTo>
                  <a:lnTo>
                    <a:pt x="2298247" y="369599"/>
                  </a:lnTo>
                  <a:lnTo>
                    <a:pt x="2296660" y="373877"/>
                  </a:lnTo>
                  <a:lnTo>
                    <a:pt x="2295299" y="377929"/>
                  </a:lnTo>
                  <a:lnTo>
                    <a:pt x="2293485" y="381306"/>
                  </a:lnTo>
                  <a:lnTo>
                    <a:pt x="2291443" y="384683"/>
                  </a:lnTo>
                  <a:lnTo>
                    <a:pt x="2289402" y="387160"/>
                  </a:lnTo>
                  <a:lnTo>
                    <a:pt x="2287361" y="389411"/>
                  </a:lnTo>
                  <a:lnTo>
                    <a:pt x="2285093" y="390987"/>
                  </a:lnTo>
                  <a:lnTo>
                    <a:pt x="2282826" y="391663"/>
                  </a:lnTo>
                  <a:lnTo>
                    <a:pt x="2281692" y="391888"/>
                  </a:lnTo>
                  <a:lnTo>
                    <a:pt x="2280331" y="392113"/>
                  </a:lnTo>
                  <a:lnTo>
                    <a:pt x="2279424" y="391888"/>
                  </a:lnTo>
                  <a:lnTo>
                    <a:pt x="2278063" y="391663"/>
                  </a:lnTo>
                  <a:lnTo>
                    <a:pt x="2275795" y="390987"/>
                  </a:lnTo>
                  <a:lnTo>
                    <a:pt x="2273928" y="389690"/>
                  </a:lnTo>
                  <a:lnTo>
                    <a:pt x="2273078" y="393700"/>
                  </a:lnTo>
                  <a:lnTo>
                    <a:pt x="2271717" y="401411"/>
                  </a:lnTo>
                  <a:lnTo>
                    <a:pt x="2269904" y="408895"/>
                  </a:lnTo>
                  <a:lnTo>
                    <a:pt x="2267864" y="416152"/>
                  </a:lnTo>
                  <a:lnTo>
                    <a:pt x="2265824" y="423636"/>
                  </a:lnTo>
                  <a:lnTo>
                    <a:pt x="2263557" y="430666"/>
                  </a:lnTo>
                  <a:lnTo>
                    <a:pt x="2261290" y="437697"/>
                  </a:lnTo>
                  <a:lnTo>
                    <a:pt x="2258796" y="444727"/>
                  </a:lnTo>
                  <a:lnTo>
                    <a:pt x="2256303" y="451757"/>
                  </a:lnTo>
                  <a:lnTo>
                    <a:pt x="2253583" y="458561"/>
                  </a:lnTo>
                  <a:lnTo>
                    <a:pt x="2250409" y="465138"/>
                  </a:lnTo>
                  <a:lnTo>
                    <a:pt x="2247462" y="471941"/>
                  </a:lnTo>
                  <a:lnTo>
                    <a:pt x="2244515" y="478518"/>
                  </a:lnTo>
                  <a:lnTo>
                    <a:pt x="2241115" y="484868"/>
                  </a:lnTo>
                  <a:lnTo>
                    <a:pt x="2237941" y="491218"/>
                  </a:lnTo>
                  <a:lnTo>
                    <a:pt x="2234314" y="497568"/>
                  </a:lnTo>
                  <a:lnTo>
                    <a:pt x="2230687" y="503691"/>
                  </a:lnTo>
                  <a:lnTo>
                    <a:pt x="2227061" y="509588"/>
                  </a:lnTo>
                  <a:lnTo>
                    <a:pt x="2223207" y="515484"/>
                  </a:lnTo>
                  <a:lnTo>
                    <a:pt x="2219127" y="521154"/>
                  </a:lnTo>
                  <a:lnTo>
                    <a:pt x="2215046" y="527050"/>
                  </a:lnTo>
                  <a:lnTo>
                    <a:pt x="2210966" y="532720"/>
                  </a:lnTo>
                  <a:lnTo>
                    <a:pt x="2206659" y="537936"/>
                  </a:lnTo>
                  <a:lnTo>
                    <a:pt x="2202352" y="543152"/>
                  </a:lnTo>
                  <a:lnTo>
                    <a:pt x="2197818" y="548368"/>
                  </a:lnTo>
                  <a:lnTo>
                    <a:pt x="2193284" y="553357"/>
                  </a:lnTo>
                  <a:lnTo>
                    <a:pt x="2188751" y="558347"/>
                  </a:lnTo>
                  <a:lnTo>
                    <a:pt x="2183764" y="562882"/>
                  </a:lnTo>
                  <a:lnTo>
                    <a:pt x="2179003" y="567645"/>
                  </a:lnTo>
                  <a:lnTo>
                    <a:pt x="2174016" y="571954"/>
                  </a:lnTo>
                  <a:lnTo>
                    <a:pt x="2169029" y="576263"/>
                  </a:lnTo>
                  <a:lnTo>
                    <a:pt x="2164042" y="580572"/>
                  </a:lnTo>
                  <a:lnTo>
                    <a:pt x="2158602" y="584654"/>
                  </a:lnTo>
                  <a:lnTo>
                    <a:pt x="2153388" y="588283"/>
                  </a:lnTo>
                  <a:lnTo>
                    <a:pt x="2147947" y="592138"/>
                  </a:lnTo>
                  <a:lnTo>
                    <a:pt x="2142507" y="595766"/>
                  </a:lnTo>
                  <a:lnTo>
                    <a:pt x="2137067" y="598941"/>
                  </a:lnTo>
                  <a:lnTo>
                    <a:pt x="2131399" y="602343"/>
                  </a:lnTo>
                  <a:lnTo>
                    <a:pt x="2125506" y="605291"/>
                  </a:lnTo>
                  <a:lnTo>
                    <a:pt x="2120065" y="608240"/>
                  </a:lnTo>
                  <a:lnTo>
                    <a:pt x="2114171" y="611188"/>
                  </a:lnTo>
                  <a:lnTo>
                    <a:pt x="2108278" y="613683"/>
                  </a:lnTo>
                  <a:lnTo>
                    <a:pt x="2102384" y="615950"/>
                  </a:lnTo>
                  <a:lnTo>
                    <a:pt x="2096263" y="618218"/>
                  </a:lnTo>
                  <a:lnTo>
                    <a:pt x="2090369" y="620259"/>
                  </a:lnTo>
                  <a:lnTo>
                    <a:pt x="2084022" y="622300"/>
                  </a:lnTo>
                  <a:lnTo>
                    <a:pt x="2077902" y="623661"/>
                  </a:lnTo>
                  <a:lnTo>
                    <a:pt x="2071555" y="625249"/>
                  </a:lnTo>
                  <a:lnTo>
                    <a:pt x="2065434" y="626609"/>
                  </a:lnTo>
                  <a:lnTo>
                    <a:pt x="2059087" y="627743"/>
                  </a:lnTo>
                  <a:lnTo>
                    <a:pt x="2052740" y="628424"/>
                  </a:lnTo>
                  <a:lnTo>
                    <a:pt x="2046166" y="629331"/>
                  </a:lnTo>
                  <a:lnTo>
                    <a:pt x="2039592" y="629784"/>
                  </a:lnTo>
                  <a:lnTo>
                    <a:pt x="2033018" y="630011"/>
                  </a:lnTo>
                  <a:lnTo>
                    <a:pt x="2026444" y="630238"/>
                  </a:lnTo>
                  <a:lnTo>
                    <a:pt x="2019870" y="630011"/>
                  </a:lnTo>
                  <a:lnTo>
                    <a:pt x="2013297" y="629784"/>
                  </a:lnTo>
                  <a:lnTo>
                    <a:pt x="2006949" y="629331"/>
                  </a:lnTo>
                  <a:lnTo>
                    <a:pt x="2000602" y="628424"/>
                  </a:lnTo>
                  <a:lnTo>
                    <a:pt x="1994255" y="627743"/>
                  </a:lnTo>
                  <a:lnTo>
                    <a:pt x="1987681" y="626609"/>
                  </a:lnTo>
                  <a:lnTo>
                    <a:pt x="1981334" y="625249"/>
                  </a:lnTo>
                  <a:lnTo>
                    <a:pt x="1975213" y="623661"/>
                  </a:lnTo>
                  <a:lnTo>
                    <a:pt x="1968866" y="622300"/>
                  </a:lnTo>
                  <a:lnTo>
                    <a:pt x="1962972" y="620259"/>
                  </a:lnTo>
                  <a:lnTo>
                    <a:pt x="1956852" y="618218"/>
                  </a:lnTo>
                  <a:lnTo>
                    <a:pt x="1950731" y="615950"/>
                  </a:lnTo>
                  <a:lnTo>
                    <a:pt x="1944838" y="613683"/>
                  </a:lnTo>
                  <a:lnTo>
                    <a:pt x="1938944" y="611188"/>
                  </a:lnTo>
                  <a:lnTo>
                    <a:pt x="1933050" y="608240"/>
                  </a:lnTo>
                  <a:lnTo>
                    <a:pt x="1927383" y="605291"/>
                  </a:lnTo>
                  <a:lnTo>
                    <a:pt x="1921716" y="602343"/>
                  </a:lnTo>
                  <a:lnTo>
                    <a:pt x="1916049" y="598941"/>
                  </a:lnTo>
                  <a:lnTo>
                    <a:pt x="1910381" y="595766"/>
                  </a:lnTo>
                  <a:lnTo>
                    <a:pt x="1905168" y="592138"/>
                  </a:lnTo>
                  <a:lnTo>
                    <a:pt x="1899954" y="588283"/>
                  </a:lnTo>
                  <a:lnTo>
                    <a:pt x="1894514" y="584654"/>
                  </a:lnTo>
                  <a:lnTo>
                    <a:pt x="1889300" y="580572"/>
                  </a:lnTo>
                  <a:lnTo>
                    <a:pt x="1884313" y="576263"/>
                  </a:lnTo>
                  <a:lnTo>
                    <a:pt x="1879099" y="571954"/>
                  </a:lnTo>
                  <a:lnTo>
                    <a:pt x="1874112" y="567645"/>
                  </a:lnTo>
                  <a:lnTo>
                    <a:pt x="1869352" y="562882"/>
                  </a:lnTo>
                  <a:lnTo>
                    <a:pt x="1864591" y="558347"/>
                  </a:lnTo>
                  <a:lnTo>
                    <a:pt x="1859831" y="553357"/>
                  </a:lnTo>
                  <a:lnTo>
                    <a:pt x="1855297" y="548368"/>
                  </a:lnTo>
                  <a:lnTo>
                    <a:pt x="1850763" y="543152"/>
                  </a:lnTo>
                  <a:lnTo>
                    <a:pt x="1846456" y="537936"/>
                  </a:lnTo>
                  <a:lnTo>
                    <a:pt x="1842149" y="532720"/>
                  </a:lnTo>
                  <a:lnTo>
                    <a:pt x="1838069" y="527050"/>
                  </a:lnTo>
                  <a:lnTo>
                    <a:pt x="1833989" y="521154"/>
                  </a:lnTo>
                  <a:lnTo>
                    <a:pt x="1829908" y="515484"/>
                  </a:lnTo>
                  <a:lnTo>
                    <a:pt x="1826281" y="509588"/>
                  </a:lnTo>
                  <a:lnTo>
                    <a:pt x="1822428" y="503691"/>
                  </a:lnTo>
                  <a:lnTo>
                    <a:pt x="1818801" y="497568"/>
                  </a:lnTo>
                  <a:lnTo>
                    <a:pt x="1815400" y="491218"/>
                  </a:lnTo>
                  <a:lnTo>
                    <a:pt x="1811774" y="484868"/>
                  </a:lnTo>
                  <a:lnTo>
                    <a:pt x="1808827" y="478518"/>
                  </a:lnTo>
                  <a:lnTo>
                    <a:pt x="1805426" y="471941"/>
                  </a:lnTo>
                  <a:lnTo>
                    <a:pt x="1802479" y="465138"/>
                  </a:lnTo>
                  <a:lnTo>
                    <a:pt x="1799759" y="458561"/>
                  </a:lnTo>
                  <a:lnTo>
                    <a:pt x="1797039" y="451757"/>
                  </a:lnTo>
                  <a:lnTo>
                    <a:pt x="1794545" y="444727"/>
                  </a:lnTo>
                  <a:lnTo>
                    <a:pt x="1791825" y="437697"/>
                  </a:lnTo>
                  <a:lnTo>
                    <a:pt x="1789332" y="430666"/>
                  </a:lnTo>
                  <a:lnTo>
                    <a:pt x="1787292" y="423636"/>
                  </a:lnTo>
                  <a:lnTo>
                    <a:pt x="1785025" y="416152"/>
                  </a:lnTo>
                  <a:lnTo>
                    <a:pt x="1783438" y="408895"/>
                  </a:lnTo>
                  <a:lnTo>
                    <a:pt x="1781624" y="401411"/>
                  </a:lnTo>
                  <a:lnTo>
                    <a:pt x="1779811" y="393700"/>
                  </a:lnTo>
                  <a:lnTo>
                    <a:pt x="1778682" y="388377"/>
                  </a:lnTo>
                  <a:lnTo>
                    <a:pt x="1777853" y="389411"/>
                  </a:lnTo>
                  <a:lnTo>
                    <a:pt x="1775596" y="390987"/>
                  </a:lnTo>
                  <a:lnTo>
                    <a:pt x="1773114" y="391663"/>
                  </a:lnTo>
                  <a:lnTo>
                    <a:pt x="1771986" y="391888"/>
                  </a:lnTo>
                  <a:lnTo>
                    <a:pt x="1770632" y="392113"/>
                  </a:lnTo>
                  <a:lnTo>
                    <a:pt x="1769729" y="391888"/>
                  </a:lnTo>
                  <a:lnTo>
                    <a:pt x="1768375" y="391663"/>
                  </a:lnTo>
                  <a:lnTo>
                    <a:pt x="1766118" y="390987"/>
                  </a:lnTo>
                  <a:lnTo>
                    <a:pt x="1763861" y="389411"/>
                  </a:lnTo>
                  <a:lnTo>
                    <a:pt x="1761830" y="387160"/>
                  </a:lnTo>
                  <a:lnTo>
                    <a:pt x="1760025" y="384683"/>
                  </a:lnTo>
                  <a:lnTo>
                    <a:pt x="1757994" y="381306"/>
                  </a:lnTo>
                  <a:lnTo>
                    <a:pt x="1756188" y="377929"/>
                  </a:lnTo>
                  <a:lnTo>
                    <a:pt x="1754609" y="373877"/>
                  </a:lnTo>
                  <a:lnTo>
                    <a:pt x="1753029" y="369599"/>
                  </a:lnTo>
                  <a:lnTo>
                    <a:pt x="1751675" y="364871"/>
                  </a:lnTo>
                  <a:lnTo>
                    <a:pt x="1750546" y="359918"/>
                  </a:lnTo>
                  <a:lnTo>
                    <a:pt x="1749644" y="354290"/>
                  </a:lnTo>
                  <a:lnTo>
                    <a:pt x="1748967" y="348662"/>
                  </a:lnTo>
                  <a:lnTo>
                    <a:pt x="1748290" y="342808"/>
                  </a:lnTo>
                  <a:lnTo>
                    <a:pt x="1747838" y="336504"/>
                  </a:lnTo>
                  <a:lnTo>
                    <a:pt x="1747838" y="330200"/>
                  </a:lnTo>
                  <a:lnTo>
                    <a:pt x="1747838" y="323897"/>
                  </a:lnTo>
                  <a:lnTo>
                    <a:pt x="1748290" y="317818"/>
                  </a:lnTo>
                  <a:lnTo>
                    <a:pt x="1748967" y="311964"/>
                  </a:lnTo>
                  <a:lnTo>
                    <a:pt x="1749644" y="306111"/>
                  </a:lnTo>
                  <a:lnTo>
                    <a:pt x="1750546" y="300708"/>
                  </a:lnTo>
                  <a:lnTo>
                    <a:pt x="1751675" y="295755"/>
                  </a:lnTo>
                  <a:lnTo>
                    <a:pt x="1753029" y="291027"/>
                  </a:lnTo>
                  <a:lnTo>
                    <a:pt x="1754609" y="286524"/>
                  </a:lnTo>
                  <a:lnTo>
                    <a:pt x="1756188" y="282472"/>
                  </a:lnTo>
                  <a:lnTo>
                    <a:pt x="1757994" y="278869"/>
                  </a:lnTo>
                  <a:lnTo>
                    <a:pt x="1760025" y="275943"/>
                  </a:lnTo>
                  <a:lnTo>
                    <a:pt x="1761830" y="273466"/>
                  </a:lnTo>
                  <a:lnTo>
                    <a:pt x="1763861" y="271215"/>
                  </a:lnTo>
                  <a:lnTo>
                    <a:pt x="1766118" y="269639"/>
                  </a:lnTo>
                  <a:lnTo>
                    <a:pt x="1768375" y="268738"/>
                  </a:lnTo>
                  <a:lnTo>
                    <a:pt x="1769729" y="268288"/>
                  </a:lnTo>
                  <a:lnTo>
                    <a:pt x="1770632" y="268288"/>
                  </a:lnTo>
                  <a:lnTo>
                    <a:pt x="1771986" y="268288"/>
                  </a:lnTo>
                  <a:lnTo>
                    <a:pt x="1773114" y="268738"/>
                  </a:lnTo>
                  <a:lnTo>
                    <a:pt x="1774524" y="269250"/>
                  </a:lnTo>
                  <a:lnTo>
                    <a:pt x="1774824" y="267154"/>
                  </a:lnTo>
                  <a:lnTo>
                    <a:pt x="1775731" y="259443"/>
                  </a:lnTo>
                  <a:lnTo>
                    <a:pt x="1777091" y="251732"/>
                  </a:lnTo>
                  <a:lnTo>
                    <a:pt x="1778224" y="244022"/>
                  </a:lnTo>
                  <a:lnTo>
                    <a:pt x="1779811" y="236538"/>
                  </a:lnTo>
                  <a:lnTo>
                    <a:pt x="1781624" y="229054"/>
                  </a:lnTo>
                  <a:lnTo>
                    <a:pt x="1783438" y="221343"/>
                  </a:lnTo>
                  <a:lnTo>
                    <a:pt x="1785025" y="214086"/>
                  </a:lnTo>
                  <a:lnTo>
                    <a:pt x="1787292" y="206829"/>
                  </a:lnTo>
                  <a:lnTo>
                    <a:pt x="1789332" y="199798"/>
                  </a:lnTo>
                  <a:lnTo>
                    <a:pt x="1791825" y="192541"/>
                  </a:lnTo>
                  <a:lnTo>
                    <a:pt x="1794545" y="185511"/>
                  </a:lnTo>
                  <a:lnTo>
                    <a:pt x="1797039" y="178480"/>
                  </a:lnTo>
                  <a:lnTo>
                    <a:pt x="1799759" y="171677"/>
                  </a:lnTo>
                  <a:lnTo>
                    <a:pt x="1802479" y="165100"/>
                  </a:lnTo>
                  <a:lnTo>
                    <a:pt x="1805426" y="158297"/>
                  </a:lnTo>
                  <a:lnTo>
                    <a:pt x="1808827" y="151720"/>
                  </a:lnTo>
                  <a:lnTo>
                    <a:pt x="1811774" y="145370"/>
                  </a:lnTo>
                  <a:lnTo>
                    <a:pt x="1815400" y="139020"/>
                  </a:lnTo>
                  <a:lnTo>
                    <a:pt x="1818801" y="132896"/>
                  </a:lnTo>
                  <a:lnTo>
                    <a:pt x="1822428" y="126773"/>
                  </a:lnTo>
                  <a:lnTo>
                    <a:pt x="1826281" y="120650"/>
                  </a:lnTo>
                  <a:lnTo>
                    <a:pt x="1829908" y="114980"/>
                  </a:lnTo>
                  <a:lnTo>
                    <a:pt x="1833989" y="109084"/>
                  </a:lnTo>
                  <a:lnTo>
                    <a:pt x="1838069" y="103188"/>
                  </a:lnTo>
                  <a:lnTo>
                    <a:pt x="1842149" y="97745"/>
                  </a:lnTo>
                  <a:lnTo>
                    <a:pt x="1846456" y="92529"/>
                  </a:lnTo>
                  <a:lnTo>
                    <a:pt x="1850763" y="87086"/>
                  </a:lnTo>
                  <a:lnTo>
                    <a:pt x="1855297" y="82096"/>
                  </a:lnTo>
                  <a:lnTo>
                    <a:pt x="1859831" y="77107"/>
                  </a:lnTo>
                  <a:lnTo>
                    <a:pt x="1864591" y="71891"/>
                  </a:lnTo>
                  <a:lnTo>
                    <a:pt x="1869352" y="67355"/>
                  </a:lnTo>
                  <a:lnTo>
                    <a:pt x="1874112" y="62593"/>
                  </a:lnTo>
                  <a:lnTo>
                    <a:pt x="1879099" y="58284"/>
                  </a:lnTo>
                  <a:lnTo>
                    <a:pt x="1884313" y="53975"/>
                  </a:lnTo>
                  <a:lnTo>
                    <a:pt x="1889300" y="49893"/>
                  </a:lnTo>
                  <a:lnTo>
                    <a:pt x="1894514" y="45811"/>
                  </a:lnTo>
                  <a:lnTo>
                    <a:pt x="1899954" y="41955"/>
                  </a:lnTo>
                  <a:lnTo>
                    <a:pt x="1905168" y="38100"/>
                  </a:lnTo>
                  <a:lnTo>
                    <a:pt x="1910381" y="34698"/>
                  </a:lnTo>
                  <a:lnTo>
                    <a:pt x="1916049" y="31296"/>
                  </a:lnTo>
                  <a:lnTo>
                    <a:pt x="1921716" y="28121"/>
                  </a:lnTo>
                  <a:lnTo>
                    <a:pt x="1927383" y="24946"/>
                  </a:lnTo>
                  <a:lnTo>
                    <a:pt x="1933050" y="21998"/>
                  </a:lnTo>
                  <a:lnTo>
                    <a:pt x="1938944" y="19277"/>
                  </a:lnTo>
                  <a:lnTo>
                    <a:pt x="1944838" y="16782"/>
                  </a:lnTo>
                  <a:lnTo>
                    <a:pt x="1950731" y="14514"/>
                  </a:lnTo>
                  <a:lnTo>
                    <a:pt x="1956852" y="12246"/>
                  </a:lnTo>
                  <a:lnTo>
                    <a:pt x="1962972" y="10205"/>
                  </a:lnTo>
                  <a:lnTo>
                    <a:pt x="1968866" y="8164"/>
                  </a:lnTo>
                  <a:lnTo>
                    <a:pt x="1975213" y="6577"/>
                  </a:lnTo>
                  <a:lnTo>
                    <a:pt x="1981334" y="5216"/>
                  </a:lnTo>
                  <a:lnTo>
                    <a:pt x="1987681" y="3855"/>
                  </a:lnTo>
                  <a:lnTo>
                    <a:pt x="1994255" y="2948"/>
                  </a:lnTo>
                  <a:lnTo>
                    <a:pt x="2000602" y="1814"/>
                  </a:lnTo>
                  <a:lnTo>
                    <a:pt x="2006949" y="1134"/>
                  </a:lnTo>
                  <a:lnTo>
                    <a:pt x="2013297" y="454"/>
                  </a:lnTo>
                  <a:lnTo>
                    <a:pt x="2019870" y="227"/>
                  </a:lnTo>
                  <a:lnTo>
                    <a:pt x="202644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785471" y="4145015"/>
            <a:ext cx="2400261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iLiHei" panose="020B0503030403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400" b="1" dirty="0" smtClean="0"/>
              <a:t>新增客户</a:t>
            </a:r>
            <a:r>
              <a:rPr lang="en-US" altLang="zh-CN" sz="2400" b="1" dirty="0" smtClean="0"/>
              <a:t>100</a:t>
            </a:r>
            <a:r>
              <a:rPr lang="zh-CN" altLang="en-US" sz="2400" b="1" dirty="0" smtClean="0"/>
              <a:t>人</a:t>
            </a:r>
            <a:endParaRPr lang="en-US" altLang="zh-CN" sz="2400" b="1" dirty="0"/>
          </a:p>
          <a:p>
            <a:pPr>
              <a:lnSpc>
                <a:spcPct val="120000"/>
              </a:lnSpc>
            </a:pPr>
            <a:r>
              <a:rPr lang="zh-CN" altLang="en-US" sz="1600" dirty="0" smtClean="0"/>
              <a:t>点击输入具体描述</a:t>
            </a:r>
            <a:r>
              <a:rPr lang="zh-CN" altLang="en-US" sz="1600" dirty="0"/>
              <a:t>点击输入具体</a:t>
            </a:r>
            <a:r>
              <a:rPr lang="zh-CN" altLang="en-US" sz="1600" dirty="0" smtClean="0"/>
              <a:t>描述</a:t>
            </a:r>
            <a:r>
              <a:rPr lang="zh-CN" altLang="en-US" sz="1600" dirty="0"/>
              <a:t>点击输入具体</a:t>
            </a:r>
            <a:r>
              <a:rPr lang="zh-CN" altLang="en-US" sz="1600" dirty="0" smtClean="0"/>
              <a:t>描述</a:t>
            </a:r>
            <a:endParaRPr lang="en-US" altLang="zh-CN" sz="1600" dirty="0"/>
          </a:p>
        </p:txBody>
      </p:sp>
      <p:grpSp>
        <p:nvGrpSpPr>
          <p:cNvPr id="19" name="组合 18"/>
          <p:cNvGrpSpPr/>
          <p:nvPr/>
        </p:nvGrpSpPr>
        <p:grpSpPr>
          <a:xfrm>
            <a:off x="5120321" y="2032735"/>
            <a:ext cx="1916206" cy="1916206"/>
            <a:chOff x="5170749" y="2070847"/>
            <a:chExt cx="1916206" cy="1916206"/>
          </a:xfrm>
        </p:grpSpPr>
        <p:sp>
          <p:nvSpPr>
            <p:cNvPr id="16" name="椭圆 15"/>
            <p:cNvSpPr/>
            <p:nvPr/>
          </p:nvSpPr>
          <p:spPr>
            <a:xfrm>
              <a:off x="5170749" y="2070847"/>
              <a:ext cx="1916206" cy="1916206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KSO_Shape"/>
            <p:cNvSpPr>
              <a:spLocks/>
            </p:cNvSpPr>
            <p:nvPr/>
          </p:nvSpPr>
          <p:spPr bwMode="auto">
            <a:xfrm>
              <a:off x="5654250" y="2598644"/>
              <a:ext cx="949205" cy="860612"/>
            </a:xfrm>
            <a:custGeom>
              <a:avLst/>
              <a:gdLst>
                <a:gd name="T0" fmla="*/ 1371801 w 2268538"/>
                <a:gd name="T1" fmla="*/ 830613 h 2057401"/>
                <a:gd name="T2" fmla="*/ 1456090 w 2268538"/>
                <a:gd name="T3" fmla="*/ 907350 h 2057401"/>
                <a:gd name="T4" fmla="*/ 1479718 w 2268538"/>
                <a:gd name="T5" fmla="*/ 1024726 h 2057401"/>
                <a:gd name="T6" fmla="*/ 1163236 w 2268538"/>
                <a:gd name="T7" fmla="*/ 934367 h 2057401"/>
                <a:gd name="T8" fmla="*/ 1113254 w 2268538"/>
                <a:gd name="T9" fmla="*/ 918929 h 2057401"/>
                <a:gd name="T10" fmla="*/ 1070087 w 2268538"/>
                <a:gd name="T11" fmla="*/ 947762 h 2057401"/>
                <a:gd name="T12" fmla="*/ 1075767 w 2268538"/>
                <a:gd name="T13" fmla="*/ 1032673 h 2057401"/>
                <a:gd name="T14" fmla="*/ 1224125 w 2268538"/>
                <a:gd name="T15" fmla="*/ 1118718 h 2057401"/>
                <a:gd name="T16" fmla="*/ 1442912 w 2268538"/>
                <a:gd name="T17" fmla="*/ 1233597 h 2057401"/>
                <a:gd name="T18" fmla="*/ 1499257 w 2268538"/>
                <a:gd name="T19" fmla="*/ 1319416 h 2057401"/>
                <a:gd name="T20" fmla="*/ 1510843 w 2268538"/>
                <a:gd name="T21" fmla="*/ 1444057 h 2057401"/>
                <a:gd name="T22" fmla="*/ 1482444 w 2268538"/>
                <a:gd name="T23" fmla="*/ 1535325 h 2057401"/>
                <a:gd name="T24" fmla="*/ 1419511 w 2268538"/>
                <a:gd name="T25" fmla="*/ 1604570 h 2057401"/>
                <a:gd name="T26" fmla="*/ 1274334 w 2268538"/>
                <a:gd name="T27" fmla="*/ 1664052 h 2057401"/>
                <a:gd name="T28" fmla="*/ 948765 w 2268538"/>
                <a:gd name="T29" fmla="*/ 1651112 h 2057401"/>
                <a:gd name="T30" fmla="*/ 815175 w 2268538"/>
                <a:gd name="T31" fmla="*/ 1574601 h 2057401"/>
                <a:gd name="T32" fmla="*/ 768827 w 2268538"/>
                <a:gd name="T33" fmla="*/ 1482199 h 2057401"/>
                <a:gd name="T34" fmla="*/ 1062817 w 2268538"/>
                <a:gd name="T35" fmla="*/ 1450187 h 2057401"/>
                <a:gd name="T36" fmla="*/ 1085082 w 2268538"/>
                <a:gd name="T37" fmla="*/ 1534643 h 2057401"/>
                <a:gd name="T38" fmla="*/ 1151649 w 2268538"/>
                <a:gd name="T39" fmla="*/ 1534416 h 2057401"/>
                <a:gd name="T40" fmla="*/ 1177323 w 2268538"/>
                <a:gd name="T41" fmla="*/ 1489464 h 2057401"/>
                <a:gd name="T42" fmla="*/ 1158693 w 2268538"/>
                <a:gd name="T43" fmla="*/ 1368909 h 2057401"/>
                <a:gd name="T44" fmla="*/ 1032827 w 2268538"/>
                <a:gd name="T45" fmla="*/ 1292399 h 2057401"/>
                <a:gd name="T46" fmla="*/ 831533 w 2268538"/>
                <a:gd name="T47" fmla="*/ 1179563 h 2057401"/>
                <a:gd name="T48" fmla="*/ 767010 w 2268538"/>
                <a:gd name="T49" fmla="*/ 1082393 h 2057401"/>
                <a:gd name="T50" fmla="*/ 759058 w 2268538"/>
                <a:gd name="T51" fmla="*/ 969557 h 2057401"/>
                <a:gd name="T52" fmla="*/ 791774 w 2268538"/>
                <a:gd name="T53" fmla="*/ 895544 h 2057401"/>
                <a:gd name="T54" fmla="*/ 887650 w 2268538"/>
                <a:gd name="T55" fmla="*/ 825618 h 2057401"/>
                <a:gd name="T56" fmla="*/ 1101038 w 2268538"/>
                <a:gd name="T57" fmla="*/ 591004 h 2057401"/>
                <a:gd name="T58" fmla="*/ 867856 w 2268538"/>
                <a:gd name="T59" fmla="*/ 647247 h 2057401"/>
                <a:gd name="T60" fmla="*/ 676410 w 2268538"/>
                <a:gd name="T61" fmla="*/ 779917 h 2057401"/>
                <a:gd name="T62" fmla="*/ 544168 w 2268538"/>
                <a:gd name="T63" fmla="*/ 971324 h 2057401"/>
                <a:gd name="T64" fmla="*/ 487687 w 2268538"/>
                <a:gd name="T65" fmla="*/ 1204233 h 2057401"/>
                <a:gd name="T66" fmla="*/ 520804 w 2268538"/>
                <a:gd name="T67" fmla="*/ 1445306 h 2057401"/>
                <a:gd name="T68" fmla="*/ 634673 w 2268538"/>
                <a:gd name="T69" fmla="*/ 1649187 h 2057401"/>
                <a:gd name="T70" fmla="*/ 812056 w 2268538"/>
                <a:gd name="T71" fmla="*/ 1799092 h 2057401"/>
                <a:gd name="T72" fmla="*/ 1035711 w 2268538"/>
                <a:gd name="T73" fmla="*/ 1877333 h 2057401"/>
                <a:gd name="T74" fmla="*/ 1280689 w 2268538"/>
                <a:gd name="T75" fmla="*/ 1868489 h 2057401"/>
                <a:gd name="T76" fmla="*/ 1496405 w 2268538"/>
                <a:gd name="T77" fmla="*/ 1774146 h 2057401"/>
                <a:gd name="T78" fmla="*/ 1662445 w 2268538"/>
                <a:gd name="T79" fmla="*/ 1612221 h 2057401"/>
                <a:gd name="T80" fmla="*/ 1761571 w 2268538"/>
                <a:gd name="T81" fmla="*/ 1399269 h 2057401"/>
                <a:gd name="T82" fmla="*/ 1776768 w 2268538"/>
                <a:gd name="T83" fmla="*/ 1155021 h 2057401"/>
                <a:gd name="T84" fmla="*/ 1703729 w 2268538"/>
                <a:gd name="T85" fmla="*/ 928915 h 2057401"/>
                <a:gd name="T86" fmla="*/ 1558103 w 2268538"/>
                <a:gd name="T87" fmla="*/ 748167 h 2057401"/>
                <a:gd name="T88" fmla="*/ 1356904 w 2268538"/>
                <a:gd name="T89" fmla="*/ 629557 h 2057401"/>
                <a:gd name="T90" fmla="*/ 127706 w 2268538"/>
                <a:gd name="T91" fmla="*/ 417513 h 2057401"/>
                <a:gd name="T92" fmla="*/ 2222265 w 2268538"/>
                <a:gd name="T93" fmla="*/ 446768 h 2057401"/>
                <a:gd name="T94" fmla="*/ 2267404 w 2268538"/>
                <a:gd name="T95" fmla="*/ 525916 h 2057401"/>
                <a:gd name="T96" fmla="*/ 2250392 w 2268538"/>
                <a:gd name="T97" fmla="*/ 1995942 h 2057401"/>
                <a:gd name="T98" fmla="*/ 2179167 w 2268538"/>
                <a:gd name="T99" fmla="*/ 2051732 h 2057401"/>
                <a:gd name="T100" fmla="*/ 77803 w 2268538"/>
                <a:gd name="T101" fmla="*/ 2047423 h 2057401"/>
                <a:gd name="T102" fmla="*/ 12702 w 2268538"/>
                <a:gd name="T103" fmla="*/ 1985283 h 2057401"/>
                <a:gd name="T104" fmla="*/ 4083 w 2268538"/>
                <a:gd name="T105" fmla="*/ 513216 h 2057401"/>
                <a:gd name="T106" fmla="*/ 56254 w 2268538"/>
                <a:gd name="T107" fmla="*/ 439511 h 2057401"/>
                <a:gd name="T108" fmla="*/ 1383574 w 2268538"/>
                <a:gd name="T109" fmla="*/ 226 h 2057401"/>
                <a:gd name="T110" fmla="*/ 1503802 w 2268538"/>
                <a:gd name="T111" fmla="*/ 53453 h 2057401"/>
                <a:gd name="T112" fmla="*/ 1557111 w 2268538"/>
                <a:gd name="T113" fmla="*/ 173269 h 2057401"/>
                <a:gd name="T114" fmla="*/ 1388338 w 2268538"/>
                <a:gd name="T115" fmla="*/ 156508 h 2057401"/>
                <a:gd name="T116" fmla="*/ 869767 w 2268538"/>
                <a:gd name="T117" fmla="*/ 163756 h 2057401"/>
                <a:gd name="T118" fmla="*/ 715511 w 2268538"/>
                <a:gd name="T119" fmla="*/ 137256 h 2057401"/>
                <a:gd name="T120" fmla="*/ 790597 w 2268538"/>
                <a:gd name="T121" fmla="*/ 31030 h 2057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8538" h="2057401">
                  <a:moveTo>
                    <a:pt x="1062362" y="717550"/>
                  </a:moveTo>
                  <a:lnTo>
                    <a:pt x="1201632" y="717550"/>
                  </a:lnTo>
                  <a:lnTo>
                    <a:pt x="1201632" y="787477"/>
                  </a:lnTo>
                  <a:lnTo>
                    <a:pt x="1218672" y="789293"/>
                  </a:lnTo>
                  <a:lnTo>
                    <a:pt x="1235484" y="791336"/>
                  </a:lnTo>
                  <a:lnTo>
                    <a:pt x="1251388" y="793606"/>
                  </a:lnTo>
                  <a:lnTo>
                    <a:pt x="1267064" y="796558"/>
                  </a:lnTo>
                  <a:lnTo>
                    <a:pt x="1282059" y="799736"/>
                  </a:lnTo>
                  <a:lnTo>
                    <a:pt x="1296599" y="802915"/>
                  </a:lnTo>
                  <a:lnTo>
                    <a:pt x="1310685" y="806774"/>
                  </a:lnTo>
                  <a:lnTo>
                    <a:pt x="1323863" y="811088"/>
                  </a:lnTo>
                  <a:lnTo>
                    <a:pt x="1336586" y="815402"/>
                  </a:lnTo>
                  <a:lnTo>
                    <a:pt x="1348854" y="819942"/>
                  </a:lnTo>
                  <a:lnTo>
                    <a:pt x="1360668" y="825164"/>
                  </a:lnTo>
                  <a:lnTo>
                    <a:pt x="1371801" y="830613"/>
                  </a:lnTo>
                  <a:lnTo>
                    <a:pt x="1382479" y="836289"/>
                  </a:lnTo>
                  <a:lnTo>
                    <a:pt x="1392475" y="842419"/>
                  </a:lnTo>
                  <a:lnTo>
                    <a:pt x="1402017" y="848776"/>
                  </a:lnTo>
                  <a:lnTo>
                    <a:pt x="1411105" y="855360"/>
                  </a:lnTo>
                  <a:lnTo>
                    <a:pt x="1419284" y="862625"/>
                  </a:lnTo>
                  <a:lnTo>
                    <a:pt x="1427463" y="869890"/>
                  </a:lnTo>
                  <a:lnTo>
                    <a:pt x="1430871" y="873749"/>
                  </a:lnTo>
                  <a:lnTo>
                    <a:pt x="1434506" y="877609"/>
                  </a:lnTo>
                  <a:lnTo>
                    <a:pt x="1438141" y="881695"/>
                  </a:lnTo>
                  <a:lnTo>
                    <a:pt x="1441549" y="885555"/>
                  </a:lnTo>
                  <a:lnTo>
                    <a:pt x="1444730" y="889642"/>
                  </a:lnTo>
                  <a:lnTo>
                    <a:pt x="1447684" y="894182"/>
                  </a:lnTo>
                  <a:lnTo>
                    <a:pt x="1450637" y="898269"/>
                  </a:lnTo>
                  <a:lnTo>
                    <a:pt x="1453363" y="902582"/>
                  </a:lnTo>
                  <a:lnTo>
                    <a:pt x="1456090" y="907350"/>
                  </a:lnTo>
                  <a:lnTo>
                    <a:pt x="1458589" y="911664"/>
                  </a:lnTo>
                  <a:lnTo>
                    <a:pt x="1460861" y="916432"/>
                  </a:lnTo>
                  <a:lnTo>
                    <a:pt x="1463360" y="920972"/>
                  </a:lnTo>
                  <a:lnTo>
                    <a:pt x="1465405" y="925967"/>
                  </a:lnTo>
                  <a:lnTo>
                    <a:pt x="1467449" y="930735"/>
                  </a:lnTo>
                  <a:lnTo>
                    <a:pt x="1469267" y="935729"/>
                  </a:lnTo>
                  <a:lnTo>
                    <a:pt x="1470857" y="940951"/>
                  </a:lnTo>
                  <a:lnTo>
                    <a:pt x="1473811" y="951168"/>
                  </a:lnTo>
                  <a:lnTo>
                    <a:pt x="1476310" y="961838"/>
                  </a:lnTo>
                  <a:lnTo>
                    <a:pt x="1478355" y="972963"/>
                  </a:lnTo>
                  <a:lnTo>
                    <a:pt x="1479491" y="984087"/>
                  </a:lnTo>
                  <a:lnTo>
                    <a:pt x="1480399" y="995666"/>
                  </a:lnTo>
                  <a:lnTo>
                    <a:pt x="1480627" y="1007699"/>
                  </a:lnTo>
                  <a:lnTo>
                    <a:pt x="1480399" y="1015418"/>
                  </a:lnTo>
                  <a:lnTo>
                    <a:pt x="1479718" y="1024726"/>
                  </a:lnTo>
                  <a:lnTo>
                    <a:pt x="1479036" y="1035851"/>
                  </a:lnTo>
                  <a:lnTo>
                    <a:pt x="1477673" y="1048792"/>
                  </a:lnTo>
                  <a:lnTo>
                    <a:pt x="1175505" y="1048792"/>
                  </a:lnTo>
                  <a:lnTo>
                    <a:pt x="1175505" y="1012694"/>
                  </a:lnTo>
                  <a:lnTo>
                    <a:pt x="1175278" y="998618"/>
                  </a:lnTo>
                  <a:lnTo>
                    <a:pt x="1174596" y="986131"/>
                  </a:lnTo>
                  <a:lnTo>
                    <a:pt x="1173915" y="974779"/>
                  </a:lnTo>
                  <a:lnTo>
                    <a:pt x="1172551" y="964563"/>
                  </a:lnTo>
                  <a:lnTo>
                    <a:pt x="1171188" y="955481"/>
                  </a:lnTo>
                  <a:lnTo>
                    <a:pt x="1169598" y="947989"/>
                  </a:lnTo>
                  <a:lnTo>
                    <a:pt x="1168462" y="944811"/>
                  </a:lnTo>
                  <a:lnTo>
                    <a:pt x="1167099" y="941632"/>
                  </a:lnTo>
                  <a:lnTo>
                    <a:pt x="1166190" y="939135"/>
                  </a:lnTo>
                  <a:lnTo>
                    <a:pt x="1164827" y="936637"/>
                  </a:lnTo>
                  <a:lnTo>
                    <a:pt x="1163236" y="934367"/>
                  </a:lnTo>
                  <a:lnTo>
                    <a:pt x="1161646" y="932324"/>
                  </a:lnTo>
                  <a:lnTo>
                    <a:pt x="1159828" y="930508"/>
                  </a:lnTo>
                  <a:lnTo>
                    <a:pt x="1158011" y="928691"/>
                  </a:lnTo>
                  <a:lnTo>
                    <a:pt x="1155966" y="927102"/>
                  </a:lnTo>
                  <a:lnTo>
                    <a:pt x="1153467" y="925740"/>
                  </a:lnTo>
                  <a:lnTo>
                    <a:pt x="1151195" y="924378"/>
                  </a:lnTo>
                  <a:lnTo>
                    <a:pt x="1148242" y="923243"/>
                  </a:lnTo>
                  <a:lnTo>
                    <a:pt x="1145515" y="922107"/>
                  </a:lnTo>
                  <a:lnTo>
                    <a:pt x="1142335" y="921199"/>
                  </a:lnTo>
                  <a:lnTo>
                    <a:pt x="1138927" y="920518"/>
                  </a:lnTo>
                  <a:lnTo>
                    <a:pt x="1135746" y="920064"/>
                  </a:lnTo>
                  <a:lnTo>
                    <a:pt x="1132111" y="919383"/>
                  </a:lnTo>
                  <a:lnTo>
                    <a:pt x="1128248" y="918929"/>
                  </a:lnTo>
                  <a:lnTo>
                    <a:pt x="1119842" y="918702"/>
                  </a:lnTo>
                  <a:lnTo>
                    <a:pt x="1113254" y="918929"/>
                  </a:lnTo>
                  <a:lnTo>
                    <a:pt x="1106892" y="919610"/>
                  </a:lnTo>
                  <a:lnTo>
                    <a:pt x="1100985" y="920972"/>
                  </a:lnTo>
                  <a:lnTo>
                    <a:pt x="1095533" y="922561"/>
                  </a:lnTo>
                  <a:lnTo>
                    <a:pt x="1090761" y="924832"/>
                  </a:lnTo>
                  <a:lnTo>
                    <a:pt x="1088262" y="926194"/>
                  </a:lnTo>
                  <a:lnTo>
                    <a:pt x="1086218" y="927556"/>
                  </a:lnTo>
                  <a:lnTo>
                    <a:pt x="1083946" y="928918"/>
                  </a:lnTo>
                  <a:lnTo>
                    <a:pt x="1082128" y="930508"/>
                  </a:lnTo>
                  <a:lnTo>
                    <a:pt x="1080083" y="932324"/>
                  </a:lnTo>
                  <a:lnTo>
                    <a:pt x="1078266" y="934140"/>
                  </a:lnTo>
                  <a:lnTo>
                    <a:pt x="1076675" y="936183"/>
                  </a:lnTo>
                  <a:lnTo>
                    <a:pt x="1075085" y="938227"/>
                  </a:lnTo>
                  <a:lnTo>
                    <a:pt x="1073722" y="940724"/>
                  </a:lnTo>
                  <a:lnTo>
                    <a:pt x="1072359" y="942994"/>
                  </a:lnTo>
                  <a:lnTo>
                    <a:pt x="1070087" y="947762"/>
                  </a:lnTo>
                  <a:lnTo>
                    <a:pt x="1068042" y="953438"/>
                  </a:lnTo>
                  <a:lnTo>
                    <a:pt x="1066452" y="959568"/>
                  </a:lnTo>
                  <a:lnTo>
                    <a:pt x="1065316" y="966152"/>
                  </a:lnTo>
                  <a:lnTo>
                    <a:pt x="1064861" y="973190"/>
                  </a:lnTo>
                  <a:lnTo>
                    <a:pt x="1064634" y="980682"/>
                  </a:lnTo>
                  <a:lnTo>
                    <a:pt x="1064634" y="986812"/>
                  </a:lnTo>
                  <a:lnTo>
                    <a:pt x="1065089" y="992942"/>
                  </a:lnTo>
                  <a:lnTo>
                    <a:pt x="1065543" y="998618"/>
                  </a:lnTo>
                  <a:lnTo>
                    <a:pt x="1066452" y="1004293"/>
                  </a:lnTo>
                  <a:lnTo>
                    <a:pt x="1067360" y="1009742"/>
                  </a:lnTo>
                  <a:lnTo>
                    <a:pt x="1068496" y="1014964"/>
                  </a:lnTo>
                  <a:lnTo>
                    <a:pt x="1070087" y="1019959"/>
                  </a:lnTo>
                  <a:lnTo>
                    <a:pt x="1071450" y="1024272"/>
                  </a:lnTo>
                  <a:lnTo>
                    <a:pt x="1073722" y="1028586"/>
                  </a:lnTo>
                  <a:lnTo>
                    <a:pt x="1075767" y="1032673"/>
                  </a:lnTo>
                  <a:lnTo>
                    <a:pt x="1078039" y="1036986"/>
                  </a:lnTo>
                  <a:lnTo>
                    <a:pt x="1080538" y="1040619"/>
                  </a:lnTo>
                  <a:lnTo>
                    <a:pt x="1083491" y="1043797"/>
                  </a:lnTo>
                  <a:lnTo>
                    <a:pt x="1086218" y="1046976"/>
                  </a:lnTo>
                  <a:lnTo>
                    <a:pt x="1089625" y="1050154"/>
                  </a:lnTo>
                  <a:lnTo>
                    <a:pt x="1093033" y="1052652"/>
                  </a:lnTo>
                  <a:lnTo>
                    <a:pt x="1096896" y="1055603"/>
                  </a:lnTo>
                  <a:lnTo>
                    <a:pt x="1101440" y="1058554"/>
                  </a:lnTo>
                  <a:lnTo>
                    <a:pt x="1107119" y="1061733"/>
                  </a:lnTo>
                  <a:lnTo>
                    <a:pt x="1113708" y="1065592"/>
                  </a:lnTo>
                  <a:lnTo>
                    <a:pt x="1128930" y="1073539"/>
                  </a:lnTo>
                  <a:lnTo>
                    <a:pt x="1147560" y="1083074"/>
                  </a:lnTo>
                  <a:lnTo>
                    <a:pt x="1169825" y="1093745"/>
                  </a:lnTo>
                  <a:lnTo>
                    <a:pt x="1195044" y="1105550"/>
                  </a:lnTo>
                  <a:lnTo>
                    <a:pt x="1224125" y="1118718"/>
                  </a:lnTo>
                  <a:lnTo>
                    <a:pt x="1256159" y="1133021"/>
                  </a:lnTo>
                  <a:lnTo>
                    <a:pt x="1283649" y="1145281"/>
                  </a:lnTo>
                  <a:lnTo>
                    <a:pt x="1309322" y="1156633"/>
                  </a:lnTo>
                  <a:lnTo>
                    <a:pt x="1332269" y="1167530"/>
                  </a:lnTo>
                  <a:lnTo>
                    <a:pt x="1352944" y="1177520"/>
                  </a:lnTo>
                  <a:lnTo>
                    <a:pt x="1371573" y="1186828"/>
                  </a:lnTo>
                  <a:lnTo>
                    <a:pt x="1387931" y="1195456"/>
                  </a:lnTo>
                  <a:lnTo>
                    <a:pt x="1401563" y="1203175"/>
                  </a:lnTo>
                  <a:lnTo>
                    <a:pt x="1413150" y="1210440"/>
                  </a:lnTo>
                  <a:lnTo>
                    <a:pt x="1418375" y="1213845"/>
                  </a:lnTo>
                  <a:lnTo>
                    <a:pt x="1423601" y="1217251"/>
                  </a:lnTo>
                  <a:lnTo>
                    <a:pt x="1428372" y="1221337"/>
                  </a:lnTo>
                  <a:lnTo>
                    <a:pt x="1433370" y="1225197"/>
                  </a:lnTo>
                  <a:lnTo>
                    <a:pt x="1438141" y="1229284"/>
                  </a:lnTo>
                  <a:lnTo>
                    <a:pt x="1442912" y="1233597"/>
                  </a:lnTo>
                  <a:lnTo>
                    <a:pt x="1447456" y="1237911"/>
                  </a:lnTo>
                  <a:lnTo>
                    <a:pt x="1452000" y="1242678"/>
                  </a:lnTo>
                  <a:lnTo>
                    <a:pt x="1456317" y="1247673"/>
                  </a:lnTo>
                  <a:lnTo>
                    <a:pt x="1460406" y="1252441"/>
                  </a:lnTo>
                  <a:lnTo>
                    <a:pt x="1464496" y="1257663"/>
                  </a:lnTo>
                  <a:lnTo>
                    <a:pt x="1468813" y="1263111"/>
                  </a:lnTo>
                  <a:lnTo>
                    <a:pt x="1472902" y="1268787"/>
                  </a:lnTo>
                  <a:lnTo>
                    <a:pt x="1476537" y="1274463"/>
                  </a:lnTo>
                  <a:lnTo>
                    <a:pt x="1480399" y="1280139"/>
                  </a:lnTo>
                  <a:lnTo>
                    <a:pt x="1484035" y="1286269"/>
                  </a:lnTo>
                  <a:lnTo>
                    <a:pt x="1487670" y="1292399"/>
                  </a:lnTo>
                  <a:lnTo>
                    <a:pt x="1490623" y="1298983"/>
                  </a:lnTo>
                  <a:lnTo>
                    <a:pt x="1493804" y="1305340"/>
                  </a:lnTo>
                  <a:lnTo>
                    <a:pt x="1496530" y="1312378"/>
                  </a:lnTo>
                  <a:lnTo>
                    <a:pt x="1499257" y="1319416"/>
                  </a:lnTo>
                  <a:lnTo>
                    <a:pt x="1501529" y="1326454"/>
                  </a:lnTo>
                  <a:lnTo>
                    <a:pt x="1503573" y="1333719"/>
                  </a:lnTo>
                  <a:lnTo>
                    <a:pt x="1505618" y="1341211"/>
                  </a:lnTo>
                  <a:lnTo>
                    <a:pt x="1507208" y="1348930"/>
                  </a:lnTo>
                  <a:lnTo>
                    <a:pt x="1508799" y="1357103"/>
                  </a:lnTo>
                  <a:lnTo>
                    <a:pt x="1509935" y="1365049"/>
                  </a:lnTo>
                  <a:lnTo>
                    <a:pt x="1511071" y="1373450"/>
                  </a:lnTo>
                  <a:lnTo>
                    <a:pt x="1511752" y="1382077"/>
                  </a:lnTo>
                  <a:lnTo>
                    <a:pt x="1512434" y="1390477"/>
                  </a:lnTo>
                  <a:lnTo>
                    <a:pt x="1512661" y="1399559"/>
                  </a:lnTo>
                  <a:lnTo>
                    <a:pt x="1512888" y="1408640"/>
                  </a:lnTo>
                  <a:lnTo>
                    <a:pt x="1512434" y="1423170"/>
                  </a:lnTo>
                  <a:lnTo>
                    <a:pt x="1512207" y="1429981"/>
                  </a:lnTo>
                  <a:lnTo>
                    <a:pt x="1511525" y="1437019"/>
                  </a:lnTo>
                  <a:lnTo>
                    <a:pt x="1510843" y="1444057"/>
                  </a:lnTo>
                  <a:lnTo>
                    <a:pt x="1509935" y="1450641"/>
                  </a:lnTo>
                  <a:lnTo>
                    <a:pt x="1509026" y="1457452"/>
                  </a:lnTo>
                  <a:lnTo>
                    <a:pt x="1507890" y="1463809"/>
                  </a:lnTo>
                  <a:lnTo>
                    <a:pt x="1506754" y="1470620"/>
                  </a:lnTo>
                  <a:lnTo>
                    <a:pt x="1505164" y="1476750"/>
                  </a:lnTo>
                  <a:lnTo>
                    <a:pt x="1503573" y="1483334"/>
                  </a:lnTo>
                  <a:lnTo>
                    <a:pt x="1501756" y="1489464"/>
                  </a:lnTo>
                  <a:lnTo>
                    <a:pt x="1499938" y="1495367"/>
                  </a:lnTo>
                  <a:lnTo>
                    <a:pt x="1497893" y="1501270"/>
                  </a:lnTo>
                  <a:lnTo>
                    <a:pt x="1495621" y="1507172"/>
                  </a:lnTo>
                  <a:lnTo>
                    <a:pt x="1493350" y="1513302"/>
                  </a:lnTo>
                  <a:lnTo>
                    <a:pt x="1490850" y="1518978"/>
                  </a:lnTo>
                  <a:lnTo>
                    <a:pt x="1488124" y="1524200"/>
                  </a:lnTo>
                  <a:lnTo>
                    <a:pt x="1485171" y="1529876"/>
                  </a:lnTo>
                  <a:lnTo>
                    <a:pt x="1482444" y="1535325"/>
                  </a:lnTo>
                  <a:lnTo>
                    <a:pt x="1479263" y="1540546"/>
                  </a:lnTo>
                  <a:lnTo>
                    <a:pt x="1475856" y="1545768"/>
                  </a:lnTo>
                  <a:lnTo>
                    <a:pt x="1472675" y="1550990"/>
                  </a:lnTo>
                  <a:lnTo>
                    <a:pt x="1469040" y="1555985"/>
                  </a:lnTo>
                  <a:lnTo>
                    <a:pt x="1465405" y="1560979"/>
                  </a:lnTo>
                  <a:lnTo>
                    <a:pt x="1461542" y="1565520"/>
                  </a:lnTo>
                  <a:lnTo>
                    <a:pt x="1457226" y="1570288"/>
                  </a:lnTo>
                  <a:lnTo>
                    <a:pt x="1453136" y="1574828"/>
                  </a:lnTo>
                  <a:lnTo>
                    <a:pt x="1448819" y="1579596"/>
                  </a:lnTo>
                  <a:lnTo>
                    <a:pt x="1444503" y="1583910"/>
                  </a:lnTo>
                  <a:lnTo>
                    <a:pt x="1439732" y="1588223"/>
                  </a:lnTo>
                  <a:lnTo>
                    <a:pt x="1434961" y="1592537"/>
                  </a:lnTo>
                  <a:lnTo>
                    <a:pt x="1429962" y="1596624"/>
                  </a:lnTo>
                  <a:lnTo>
                    <a:pt x="1424964" y="1600710"/>
                  </a:lnTo>
                  <a:lnTo>
                    <a:pt x="1419511" y="1604570"/>
                  </a:lnTo>
                  <a:lnTo>
                    <a:pt x="1414286" y="1608429"/>
                  </a:lnTo>
                  <a:lnTo>
                    <a:pt x="1408833" y="1612062"/>
                  </a:lnTo>
                  <a:lnTo>
                    <a:pt x="1403153" y="1615694"/>
                  </a:lnTo>
                  <a:lnTo>
                    <a:pt x="1397019" y="1619327"/>
                  </a:lnTo>
                  <a:lnTo>
                    <a:pt x="1391112" y="1622732"/>
                  </a:lnTo>
                  <a:lnTo>
                    <a:pt x="1384978" y="1625911"/>
                  </a:lnTo>
                  <a:lnTo>
                    <a:pt x="1378844" y="1629089"/>
                  </a:lnTo>
                  <a:lnTo>
                    <a:pt x="1372255" y="1632268"/>
                  </a:lnTo>
                  <a:lnTo>
                    <a:pt x="1365666" y="1635219"/>
                  </a:lnTo>
                  <a:lnTo>
                    <a:pt x="1351808" y="1640895"/>
                  </a:lnTo>
                  <a:lnTo>
                    <a:pt x="1337722" y="1646344"/>
                  </a:lnTo>
                  <a:lnTo>
                    <a:pt x="1322727" y="1651339"/>
                  </a:lnTo>
                  <a:lnTo>
                    <a:pt x="1307278" y="1655879"/>
                  </a:lnTo>
                  <a:lnTo>
                    <a:pt x="1291147" y="1660193"/>
                  </a:lnTo>
                  <a:lnTo>
                    <a:pt x="1274334" y="1664052"/>
                  </a:lnTo>
                  <a:lnTo>
                    <a:pt x="1257068" y="1667231"/>
                  </a:lnTo>
                  <a:lnTo>
                    <a:pt x="1239347" y="1670182"/>
                  </a:lnTo>
                  <a:lnTo>
                    <a:pt x="1220717" y="1672680"/>
                  </a:lnTo>
                  <a:lnTo>
                    <a:pt x="1201632" y="1674723"/>
                  </a:lnTo>
                  <a:lnTo>
                    <a:pt x="1201632" y="1757363"/>
                  </a:lnTo>
                  <a:lnTo>
                    <a:pt x="1062362" y="1757363"/>
                  </a:lnTo>
                  <a:lnTo>
                    <a:pt x="1062362" y="1672226"/>
                  </a:lnTo>
                  <a:lnTo>
                    <a:pt x="1047367" y="1670863"/>
                  </a:lnTo>
                  <a:lnTo>
                    <a:pt x="1032600" y="1669047"/>
                  </a:lnTo>
                  <a:lnTo>
                    <a:pt x="1017832" y="1667004"/>
                  </a:lnTo>
                  <a:lnTo>
                    <a:pt x="1003519" y="1664734"/>
                  </a:lnTo>
                  <a:lnTo>
                    <a:pt x="989660" y="1662009"/>
                  </a:lnTo>
                  <a:lnTo>
                    <a:pt x="975801" y="1658604"/>
                  </a:lnTo>
                  <a:lnTo>
                    <a:pt x="961942" y="1654971"/>
                  </a:lnTo>
                  <a:lnTo>
                    <a:pt x="948765" y="1651112"/>
                  </a:lnTo>
                  <a:lnTo>
                    <a:pt x="935588" y="1646571"/>
                  </a:lnTo>
                  <a:lnTo>
                    <a:pt x="922638" y="1641803"/>
                  </a:lnTo>
                  <a:lnTo>
                    <a:pt x="910142" y="1636581"/>
                  </a:lnTo>
                  <a:lnTo>
                    <a:pt x="897646" y="1630906"/>
                  </a:lnTo>
                  <a:lnTo>
                    <a:pt x="885605" y="1625003"/>
                  </a:lnTo>
                  <a:lnTo>
                    <a:pt x="873564" y="1618646"/>
                  </a:lnTo>
                  <a:lnTo>
                    <a:pt x="861977" y="1611835"/>
                  </a:lnTo>
                  <a:lnTo>
                    <a:pt x="850617" y="1604570"/>
                  </a:lnTo>
                  <a:lnTo>
                    <a:pt x="844937" y="1600937"/>
                  </a:lnTo>
                  <a:lnTo>
                    <a:pt x="839485" y="1596851"/>
                  </a:lnTo>
                  <a:lnTo>
                    <a:pt x="834259" y="1592991"/>
                  </a:lnTo>
                  <a:lnTo>
                    <a:pt x="829488" y="1588677"/>
                  </a:lnTo>
                  <a:lnTo>
                    <a:pt x="824490" y="1584137"/>
                  </a:lnTo>
                  <a:lnTo>
                    <a:pt x="819946" y="1579596"/>
                  </a:lnTo>
                  <a:lnTo>
                    <a:pt x="815175" y="1574601"/>
                  </a:lnTo>
                  <a:lnTo>
                    <a:pt x="810858" y="1569834"/>
                  </a:lnTo>
                  <a:lnTo>
                    <a:pt x="806769" y="1564612"/>
                  </a:lnTo>
                  <a:lnTo>
                    <a:pt x="802907" y="1559390"/>
                  </a:lnTo>
                  <a:lnTo>
                    <a:pt x="799044" y="1553714"/>
                  </a:lnTo>
                  <a:lnTo>
                    <a:pt x="795409" y="1548265"/>
                  </a:lnTo>
                  <a:lnTo>
                    <a:pt x="792001" y="1542363"/>
                  </a:lnTo>
                  <a:lnTo>
                    <a:pt x="788593" y="1536460"/>
                  </a:lnTo>
                  <a:lnTo>
                    <a:pt x="785640" y="1530330"/>
                  </a:lnTo>
                  <a:lnTo>
                    <a:pt x="782686" y="1523746"/>
                  </a:lnTo>
                  <a:lnTo>
                    <a:pt x="779733" y="1517389"/>
                  </a:lnTo>
                  <a:lnTo>
                    <a:pt x="777234" y="1510578"/>
                  </a:lnTo>
                  <a:lnTo>
                    <a:pt x="774962" y="1503994"/>
                  </a:lnTo>
                  <a:lnTo>
                    <a:pt x="772690" y="1496956"/>
                  </a:lnTo>
                  <a:lnTo>
                    <a:pt x="770872" y="1489691"/>
                  </a:lnTo>
                  <a:lnTo>
                    <a:pt x="768827" y="1482199"/>
                  </a:lnTo>
                  <a:lnTo>
                    <a:pt x="767237" y="1474707"/>
                  </a:lnTo>
                  <a:lnTo>
                    <a:pt x="765647" y="1466987"/>
                  </a:lnTo>
                  <a:lnTo>
                    <a:pt x="764284" y="1459268"/>
                  </a:lnTo>
                  <a:lnTo>
                    <a:pt x="763148" y="1451322"/>
                  </a:lnTo>
                  <a:lnTo>
                    <a:pt x="762239" y="1442922"/>
                  </a:lnTo>
                  <a:lnTo>
                    <a:pt x="761557" y="1434522"/>
                  </a:lnTo>
                  <a:lnTo>
                    <a:pt x="760648" y="1425894"/>
                  </a:lnTo>
                  <a:lnTo>
                    <a:pt x="760194" y="1417494"/>
                  </a:lnTo>
                  <a:lnTo>
                    <a:pt x="759967" y="1408413"/>
                  </a:lnTo>
                  <a:lnTo>
                    <a:pt x="759967" y="1399332"/>
                  </a:lnTo>
                  <a:lnTo>
                    <a:pt x="759967" y="1356422"/>
                  </a:lnTo>
                  <a:lnTo>
                    <a:pt x="1062362" y="1356422"/>
                  </a:lnTo>
                  <a:lnTo>
                    <a:pt x="1062362" y="1410229"/>
                  </a:lnTo>
                  <a:lnTo>
                    <a:pt x="1062589" y="1431343"/>
                  </a:lnTo>
                  <a:lnTo>
                    <a:pt x="1062817" y="1450187"/>
                  </a:lnTo>
                  <a:lnTo>
                    <a:pt x="1063498" y="1466987"/>
                  </a:lnTo>
                  <a:lnTo>
                    <a:pt x="1064634" y="1481972"/>
                  </a:lnTo>
                  <a:lnTo>
                    <a:pt x="1065770" y="1494686"/>
                  </a:lnTo>
                  <a:lnTo>
                    <a:pt x="1067588" y="1505129"/>
                  </a:lnTo>
                  <a:lnTo>
                    <a:pt x="1068496" y="1509670"/>
                  </a:lnTo>
                  <a:lnTo>
                    <a:pt x="1069405" y="1513756"/>
                  </a:lnTo>
                  <a:lnTo>
                    <a:pt x="1070541" y="1517162"/>
                  </a:lnTo>
                  <a:lnTo>
                    <a:pt x="1071450" y="1519886"/>
                  </a:lnTo>
                  <a:lnTo>
                    <a:pt x="1072813" y="1522611"/>
                  </a:lnTo>
                  <a:lnTo>
                    <a:pt x="1074403" y="1525108"/>
                  </a:lnTo>
                  <a:lnTo>
                    <a:pt x="1076221" y="1527378"/>
                  </a:lnTo>
                  <a:lnTo>
                    <a:pt x="1078039" y="1529422"/>
                  </a:lnTo>
                  <a:lnTo>
                    <a:pt x="1080083" y="1531238"/>
                  </a:lnTo>
                  <a:lnTo>
                    <a:pt x="1082355" y="1533054"/>
                  </a:lnTo>
                  <a:lnTo>
                    <a:pt x="1085082" y="1534643"/>
                  </a:lnTo>
                  <a:lnTo>
                    <a:pt x="1087581" y="1536233"/>
                  </a:lnTo>
                  <a:lnTo>
                    <a:pt x="1090761" y="1537368"/>
                  </a:lnTo>
                  <a:lnTo>
                    <a:pt x="1093715" y="1538503"/>
                  </a:lnTo>
                  <a:lnTo>
                    <a:pt x="1097123" y="1539184"/>
                  </a:lnTo>
                  <a:lnTo>
                    <a:pt x="1100758" y="1540092"/>
                  </a:lnTo>
                  <a:lnTo>
                    <a:pt x="1104393" y="1540773"/>
                  </a:lnTo>
                  <a:lnTo>
                    <a:pt x="1108255" y="1541000"/>
                  </a:lnTo>
                  <a:lnTo>
                    <a:pt x="1112572" y="1541454"/>
                  </a:lnTo>
                  <a:lnTo>
                    <a:pt x="1117116" y="1541681"/>
                  </a:lnTo>
                  <a:lnTo>
                    <a:pt x="1124386" y="1541454"/>
                  </a:lnTo>
                  <a:lnTo>
                    <a:pt x="1131202" y="1540546"/>
                  </a:lnTo>
                  <a:lnTo>
                    <a:pt x="1137791" y="1539184"/>
                  </a:lnTo>
                  <a:lnTo>
                    <a:pt x="1143698" y="1537822"/>
                  </a:lnTo>
                  <a:lnTo>
                    <a:pt x="1149150" y="1535779"/>
                  </a:lnTo>
                  <a:lnTo>
                    <a:pt x="1151649" y="1534416"/>
                  </a:lnTo>
                  <a:lnTo>
                    <a:pt x="1153921" y="1533054"/>
                  </a:lnTo>
                  <a:lnTo>
                    <a:pt x="1156421" y="1531465"/>
                  </a:lnTo>
                  <a:lnTo>
                    <a:pt x="1158693" y="1529876"/>
                  </a:lnTo>
                  <a:lnTo>
                    <a:pt x="1160737" y="1528514"/>
                  </a:lnTo>
                  <a:lnTo>
                    <a:pt x="1162555" y="1526697"/>
                  </a:lnTo>
                  <a:lnTo>
                    <a:pt x="1164372" y="1524654"/>
                  </a:lnTo>
                  <a:lnTo>
                    <a:pt x="1166190" y="1522611"/>
                  </a:lnTo>
                  <a:lnTo>
                    <a:pt x="1167780" y="1520340"/>
                  </a:lnTo>
                  <a:lnTo>
                    <a:pt x="1169144" y="1518070"/>
                  </a:lnTo>
                  <a:lnTo>
                    <a:pt x="1170507" y="1515800"/>
                  </a:lnTo>
                  <a:lnTo>
                    <a:pt x="1171870" y="1513529"/>
                  </a:lnTo>
                  <a:lnTo>
                    <a:pt x="1173915" y="1508081"/>
                  </a:lnTo>
                  <a:lnTo>
                    <a:pt x="1175505" y="1502405"/>
                  </a:lnTo>
                  <a:lnTo>
                    <a:pt x="1176641" y="1496275"/>
                  </a:lnTo>
                  <a:lnTo>
                    <a:pt x="1177323" y="1489464"/>
                  </a:lnTo>
                  <a:lnTo>
                    <a:pt x="1177550" y="1482199"/>
                  </a:lnTo>
                  <a:lnTo>
                    <a:pt x="1177323" y="1464717"/>
                  </a:lnTo>
                  <a:lnTo>
                    <a:pt x="1176641" y="1448144"/>
                  </a:lnTo>
                  <a:lnTo>
                    <a:pt x="1175505" y="1432932"/>
                  </a:lnTo>
                  <a:lnTo>
                    <a:pt x="1173915" y="1419083"/>
                  </a:lnTo>
                  <a:lnTo>
                    <a:pt x="1173006" y="1412727"/>
                  </a:lnTo>
                  <a:lnTo>
                    <a:pt x="1172097" y="1406597"/>
                  </a:lnTo>
                  <a:lnTo>
                    <a:pt x="1170734" y="1400921"/>
                  </a:lnTo>
                  <a:lnTo>
                    <a:pt x="1169598" y="1395245"/>
                  </a:lnTo>
                  <a:lnTo>
                    <a:pt x="1168235" y="1390250"/>
                  </a:lnTo>
                  <a:lnTo>
                    <a:pt x="1166644" y="1385482"/>
                  </a:lnTo>
                  <a:lnTo>
                    <a:pt x="1165054" y="1380942"/>
                  </a:lnTo>
                  <a:lnTo>
                    <a:pt x="1163236" y="1376855"/>
                  </a:lnTo>
                  <a:lnTo>
                    <a:pt x="1161192" y="1372769"/>
                  </a:lnTo>
                  <a:lnTo>
                    <a:pt x="1158693" y="1368909"/>
                  </a:lnTo>
                  <a:lnTo>
                    <a:pt x="1155512" y="1364822"/>
                  </a:lnTo>
                  <a:lnTo>
                    <a:pt x="1151877" y="1360736"/>
                  </a:lnTo>
                  <a:lnTo>
                    <a:pt x="1147787" y="1356422"/>
                  </a:lnTo>
                  <a:lnTo>
                    <a:pt x="1142789" y="1352336"/>
                  </a:lnTo>
                  <a:lnTo>
                    <a:pt x="1137791" y="1348022"/>
                  </a:lnTo>
                  <a:lnTo>
                    <a:pt x="1132111" y="1343708"/>
                  </a:lnTo>
                  <a:lnTo>
                    <a:pt x="1125522" y="1339395"/>
                  </a:lnTo>
                  <a:lnTo>
                    <a:pt x="1118479" y="1334854"/>
                  </a:lnTo>
                  <a:lnTo>
                    <a:pt x="1111436" y="1330540"/>
                  </a:lnTo>
                  <a:lnTo>
                    <a:pt x="1103257" y="1326000"/>
                  </a:lnTo>
                  <a:lnTo>
                    <a:pt x="1094851" y="1321459"/>
                  </a:lnTo>
                  <a:lnTo>
                    <a:pt x="1085763" y="1316918"/>
                  </a:lnTo>
                  <a:lnTo>
                    <a:pt x="1076221" y="1312378"/>
                  </a:lnTo>
                  <a:lnTo>
                    <a:pt x="1066225" y="1307610"/>
                  </a:lnTo>
                  <a:lnTo>
                    <a:pt x="1032827" y="1292399"/>
                  </a:lnTo>
                  <a:lnTo>
                    <a:pt x="1002383" y="1278323"/>
                  </a:lnTo>
                  <a:lnTo>
                    <a:pt x="974665" y="1265155"/>
                  </a:lnTo>
                  <a:lnTo>
                    <a:pt x="949901" y="1252895"/>
                  </a:lnTo>
                  <a:lnTo>
                    <a:pt x="927636" y="1242224"/>
                  </a:lnTo>
                  <a:lnTo>
                    <a:pt x="908325" y="1232008"/>
                  </a:lnTo>
                  <a:lnTo>
                    <a:pt x="891739" y="1222927"/>
                  </a:lnTo>
                  <a:lnTo>
                    <a:pt x="877881" y="1215207"/>
                  </a:lnTo>
                  <a:lnTo>
                    <a:pt x="871746" y="1211348"/>
                  </a:lnTo>
                  <a:lnTo>
                    <a:pt x="865612" y="1207261"/>
                  </a:lnTo>
                  <a:lnTo>
                    <a:pt x="859705" y="1203175"/>
                  </a:lnTo>
                  <a:lnTo>
                    <a:pt x="853798" y="1198861"/>
                  </a:lnTo>
                  <a:lnTo>
                    <a:pt x="848118" y="1194320"/>
                  </a:lnTo>
                  <a:lnTo>
                    <a:pt x="842438" y="1189780"/>
                  </a:lnTo>
                  <a:lnTo>
                    <a:pt x="836986" y="1184558"/>
                  </a:lnTo>
                  <a:lnTo>
                    <a:pt x="831533" y="1179563"/>
                  </a:lnTo>
                  <a:lnTo>
                    <a:pt x="826080" y="1174341"/>
                  </a:lnTo>
                  <a:lnTo>
                    <a:pt x="820855" y="1168893"/>
                  </a:lnTo>
                  <a:lnTo>
                    <a:pt x="815857" y="1163217"/>
                  </a:lnTo>
                  <a:lnTo>
                    <a:pt x="810858" y="1157314"/>
                  </a:lnTo>
                  <a:lnTo>
                    <a:pt x="805860" y="1151184"/>
                  </a:lnTo>
                  <a:lnTo>
                    <a:pt x="801089" y="1145054"/>
                  </a:lnTo>
                  <a:lnTo>
                    <a:pt x="796318" y="1138697"/>
                  </a:lnTo>
                  <a:lnTo>
                    <a:pt x="791774" y="1131886"/>
                  </a:lnTo>
                  <a:lnTo>
                    <a:pt x="787230" y="1125302"/>
                  </a:lnTo>
                  <a:lnTo>
                    <a:pt x="783141" y="1118264"/>
                  </a:lnTo>
                  <a:lnTo>
                    <a:pt x="779506" y="1111226"/>
                  </a:lnTo>
                  <a:lnTo>
                    <a:pt x="775870" y="1104188"/>
                  </a:lnTo>
                  <a:lnTo>
                    <a:pt x="772690" y="1097150"/>
                  </a:lnTo>
                  <a:lnTo>
                    <a:pt x="769736" y="1089658"/>
                  </a:lnTo>
                  <a:lnTo>
                    <a:pt x="767010" y="1082393"/>
                  </a:lnTo>
                  <a:lnTo>
                    <a:pt x="764511" y="1074674"/>
                  </a:lnTo>
                  <a:lnTo>
                    <a:pt x="762466" y="1067182"/>
                  </a:lnTo>
                  <a:lnTo>
                    <a:pt x="760648" y="1059463"/>
                  </a:lnTo>
                  <a:lnTo>
                    <a:pt x="759058" y="1051289"/>
                  </a:lnTo>
                  <a:lnTo>
                    <a:pt x="757922" y="1043343"/>
                  </a:lnTo>
                  <a:lnTo>
                    <a:pt x="756786" y="1035397"/>
                  </a:lnTo>
                  <a:lnTo>
                    <a:pt x="756105" y="1026997"/>
                  </a:lnTo>
                  <a:lnTo>
                    <a:pt x="755650" y="1018824"/>
                  </a:lnTo>
                  <a:lnTo>
                    <a:pt x="755650" y="1010423"/>
                  </a:lnTo>
                  <a:lnTo>
                    <a:pt x="755877" y="998164"/>
                  </a:lnTo>
                  <a:lnTo>
                    <a:pt x="756105" y="992488"/>
                  </a:lnTo>
                  <a:lnTo>
                    <a:pt x="756786" y="986585"/>
                  </a:lnTo>
                  <a:lnTo>
                    <a:pt x="757468" y="980909"/>
                  </a:lnTo>
                  <a:lnTo>
                    <a:pt x="758149" y="975233"/>
                  </a:lnTo>
                  <a:lnTo>
                    <a:pt x="759058" y="969557"/>
                  </a:lnTo>
                  <a:lnTo>
                    <a:pt x="760194" y="963881"/>
                  </a:lnTo>
                  <a:lnTo>
                    <a:pt x="761557" y="958433"/>
                  </a:lnTo>
                  <a:lnTo>
                    <a:pt x="763148" y="953211"/>
                  </a:lnTo>
                  <a:lnTo>
                    <a:pt x="764511" y="947762"/>
                  </a:lnTo>
                  <a:lnTo>
                    <a:pt x="766328" y="942767"/>
                  </a:lnTo>
                  <a:lnTo>
                    <a:pt x="768146" y="937546"/>
                  </a:lnTo>
                  <a:lnTo>
                    <a:pt x="770191" y="932551"/>
                  </a:lnTo>
                  <a:lnTo>
                    <a:pt x="772235" y="927783"/>
                  </a:lnTo>
                  <a:lnTo>
                    <a:pt x="774734" y="922788"/>
                  </a:lnTo>
                  <a:lnTo>
                    <a:pt x="777234" y="918248"/>
                  </a:lnTo>
                  <a:lnTo>
                    <a:pt x="779733" y="913253"/>
                  </a:lnTo>
                  <a:lnTo>
                    <a:pt x="782459" y="908485"/>
                  </a:lnTo>
                  <a:lnTo>
                    <a:pt x="785640" y="904172"/>
                  </a:lnTo>
                  <a:lnTo>
                    <a:pt x="788593" y="899858"/>
                  </a:lnTo>
                  <a:lnTo>
                    <a:pt x="791774" y="895544"/>
                  </a:lnTo>
                  <a:lnTo>
                    <a:pt x="795182" y="891004"/>
                  </a:lnTo>
                  <a:lnTo>
                    <a:pt x="798817" y="886917"/>
                  </a:lnTo>
                  <a:lnTo>
                    <a:pt x="802225" y="882831"/>
                  </a:lnTo>
                  <a:lnTo>
                    <a:pt x="806087" y="878744"/>
                  </a:lnTo>
                  <a:lnTo>
                    <a:pt x="810177" y="874884"/>
                  </a:lnTo>
                  <a:lnTo>
                    <a:pt x="814266" y="870798"/>
                  </a:lnTo>
                  <a:lnTo>
                    <a:pt x="818583" y="867392"/>
                  </a:lnTo>
                  <a:lnTo>
                    <a:pt x="822900" y="863533"/>
                  </a:lnTo>
                  <a:lnTo>
                    <a:pt x="827443" y="859900"/>
                  </a:lnTo>
                  <a:lnTo>
                    <a:pt x="832215" y="856495"/>
                  </a:lnTo>
                  <a:lnTo>
                    <a:pt x="842211" y="849457"/>
                  </a:lnTo>
                  <a:lnTo>
                    <a:pt x="852662" y="843100"/>
                  </a:lnTo>
                  <a:lnTo>
                    <a:pt x="863567" y="836743"/>
                  </a:lnTo>
                  <a:lnTo>
                    <a:pt x="875381" y="831067"/>
                  </a:lnTo>
                  <a:lnTo>
                    <a:pt x="887650" y="825618"/>
                  </a:lnTo>
                  <a:lnTo>
                    <a:pt x="900600" y="820623"/>
                  </a:lnTo>
                  <a:lnTo>
                    <a:pt x="914004" y="815629"/>
                  </a:lnTo>
                  <a:lnTo>
                    <a:pt x="928090" y="811315"/>
                  </a:lnTo>
                  <a:lnTo>
                    <a:pt x="942858" y="807228"/>
                  </a:lnTo>
                  <a:lnTo>
                    <a:pt x="958080" y="803369"/>
                  </a:lnTo>
                  <a:lnTo>
                    <a:pt x="973984" y="799736"/>
                  </a:lnTo>
                  <a:lnTo>
                    <a:pt x="990342" y="796558"/>
                  </a:lnTo>
                  <a:lnTo>
                    <a:pt x="1007381" y="794061"/>
                  </a:lnTo>
                  <a:lnTo>
                    <a:pt x="1025102" y="791336"/>
                  </a:lnTo>
                  <a:lnTo>
                    <a:pt x="1043505" y="789293"/>
                  </a:lnTo>
                  <a:lnTo>
                    <a:pt x="1062362" y="787477"/>
                  </a:lnTo>
                  <a:lnTo>
                    <a:pt x="1062362" y="717550"/>
                  </a:lnTo>
                  <a:close/>
                  <a:moveTo>
                    <a:pt x="1134383" y="590324"/>
                  </a:moveTo>
                  <a:lnTo>
                    <a:pt x="1117597" y="590550"/>
                  </a:lnTo>
                  <a:lnTo>
                    <a:pt x="1101038" y="591004"/>
                  </a:lnTo>
                  <a:lnTo>
                    <a:pt x="1084480" y="592138"/>
                  </a:lnTo>
                  <a:lnTo>
                    <a:pt x="1068375" y="593725"/>
                  </a:lnTo>
                  <a:lnTo>
                    <a:pt x="1052043" y="595540"/>
                  </a:lnTo>
                  <a:lnTo>
                    <a:pt x="1035711" y="597807"/>
                  </a:lnTo>
                  <a:lnTo>
                    <a:pt x="1019833" y="600302"/>
                  </a:lnTo>
                  <a:lnTo>
                    <a:pt x="1003728" y="603477"/>
                  </a:lnTo>
                  <a:lnTo>
                    <a:pt x="988077" y="606879"/>
                  </a:lnTo>
                  <a:lnTo>
                    <a:pt x="972652" y="610734"/>
                  </a:lnTo>
                  <a:lnTo>
                    <a:pt x="957001" y="614816"/>
                  </a:lnTo>
                  <a:lnTo>
                    <a:pt x="941803" y="619579"/>
                  </a:lnTo>
                  <a:lnTo>
                    <a:pt x="926605" y="624341"/>
                  </a:lnTo>
                  <a:lnTo>
                    <a:pt x="911634" y="629557"/>
                  </a:lnTo>
                  <a:lnTo>
                    <a:pt x="896890" y="635227"/>
                  </a:lnTo>
                  <a:lnTo>
                    <a:pt x="882373" y="641124"/>
                  </a:lnTo>
                  <a:lnTo>
                    <a:pt x="867856" y="647247"/>
                  </a:lnTo>
                  <a:lnTo>
                    <a:pt x="853566" y="654050"/>
                  </a:lnTo>
                  <a:lnTo>
                    <a:pt x="839502" y="661081"/>
                  </a:lnTo>
                  <a:lnTo>
                    <a:pt x="825892" y="668565"/>
                  </a:lnTo>
                  <a:lnTo>
                    <a:pt x="812056" y="676049"/>
                  </a:lnTo>
                  <a:lnTo>
                    <a:pt x="798673" y="683986"/>
                  </a:lnTo>
                  <a:lnTo>
                    <a:pt x="785289" y="692150"/>
                  </a:lnTo>
                  <a:lnTo>
                    <a:pt x="772360" y="700768"/>
                  </a:lnTo>
                  <a:lnTo>
                    <a:pt x="759431" y="709840"/>
                  </a:lnTo>
                  <a:lnTo>
                    <a:pt x="746728" y="718685"/>
                  </a:lnTo>
                  <a:lnTo>
                    <a:pt x="734479" y="728210"/>
                  </a:lnTo>
                  <a:lnTo>
                    <a:pt x="722684" y="738188"/>
                  </a:lnTo>
                  <a:lnTo>
                    <a:pt x="710662" y="748167"/>
                  </a:lnTo>
                  <a:lnTo>
                    <a:pt x="698867" y="758372"/>
                  </a:lnTo>
                  <a:lnTo>
                    <a:pt x="687525" y="769031"/>
                  </a:lnTo>
                  <a:lnTo>
                    <a:pt x="676410" y="779917"/>
                  </a:lnTo>
                  <a:lnTo>
                    <a:pt x="665522" y="791029"/>
                  </a:lnTo>
                  <a:lnTo>
                    <a:pt x="655088" y="802369"/>
                  </a:lnTo>
                  <a:lnTo>
                    <a:pt x="644654" y="813935"/>
                  </a:lnTo>
                  <a:lnTo>
                    <a:pt x="634673" y="825728"/>
                  </a:lnTo>
                  <a:lnTo>
                    <a:pt x="624920" y="837974"/>
                  </a:lnTo>
                  <a:lnTo>
                    <a:pt x="615619" y="850221"/>
                  </a:lnTo>
                  <a:lnTo>
                    <a:pt x="606319" y="862921"/>
                  </a:lnTo>
                  <a:lnTo>
                    <a:pt x="597473" y="875621"/>
                  </a:lnTo>
                  <a:lnTo>
                    <a:pt x="588853" y="888774"/>
                  </a:lnTo>
                  <a:lnTo>
                    <a:pt x="580461" y="901928"/>
                  </a:lnTo>
                  <a:lnTo>
                    <a:pt x="572748" y="915308"/>
                  </a:lnTo>
                  <a:lnTo>
                    <a:pt x="565036" y="928915"/>
                  </a:lnTo>
                  <a:lnTo>
                    <a:pt x="557778" y="942749"/>
                  </a:lnTo>
                  <a:lnTo>
                    <a:pt x="550746" y="957037"/>
                  </a:lnTo>
                  <a:lnTo>
                    <a:pt x="544168" y="971324"/>
                  </a:lnTo>
                  <a:lnTo>
                    <a:pt x="537590" y="985612"/>
                  </a:lnTo>
                  <a:lnTo>
                    <a:pt x="531692" y="1000126"/>
                  </a:lnTo>
                  <a:lnTo>
                    <a:pt x="526021" y="1015094"/>
                  </a:lnTo>
                  <a:lnTo>
                    <a:pt x="520804" y="1030062"/>
                  </a:lnTo>
                  <a:lnTo>
                    <a:pt x="516041" y="1045029"/>
                  </a:lnTo>
                  <a:lnTo>
                    <a:pt x="511277" y="1060451"/>
                  </a:lnTo>
                  <a:lnTo>
                    <a:pt x="507194" y="1075646"/>
                  </a:lnTo>
                  <a:lnTo>
                    <a:pt x="503338" y="1091294"/>
                  </a:lnTo>
                  <a:lnTo>
                    <a:pt x="499936" y="1107169"/>
                  </a:lnTo>
                  <a:lnTo>
                    <a:pt x="496760" y="1122817"/>
                  </a:lnTo>
                  <a:lnTo>
                    <a:pt x="494265" y="1138919"/>
                  </a:lnTo>
                  <a:lnTo>
                    <a:pt x="491997" y="1155021"/>
                  </a:lnTo>
                  <a:lnTo>
                    <a:pt x="490182" y="1171349"/>
                  </a:lnTo>
                  <a:lnTo>
                    <a:pt x="488594" y="1187905"/>
                  </a:lnTo>
                  <a:lnTo>
                    <a:pt x="487687" y="1204233"/>
                  </a:lnTo>
                  <a:lnTo>
                    <a:pt x="487006" y="1220788"/>
                  </a:lnTo>
                  <a:lnTo>
                    <a:pt x="486779" y="1237571"/>
                  </a:lnTo>
                  <a:lnTo>
                    <a:pt x="487006" y="1254126"/>
                  </a:lnTo>
                  <a:lnTo>
                    <a:pt x="487687" y="1270908"/>
                  </a:lnTo>
                  <a:lnTo>
                    <a:pt x="488594" y="1287463"/>
                  </a:lnTo>
                  <a:lnTo>
                    <a:pt x="490182" y="1303565"/>
                  </a:lnTo>
                  <a:lnTo>
                    <a:pt x="491997" y="1319894"/>
                  </a:lnTo>
                  <a:lnTo>
                    <a:pt x="494265" y="1336222"/>
                  </a:lnTo>
                  <a:lnTo>
                    <a:pt x="496760" y="1352097"/>
                  </a:lnTo>
                  <a:lnTo>
                    <a:pt x="499936" y="1368199"/>
                  </a:lnTo>
                  <a:lnTo>
                    <a:pt x="503338" y="1383847"/>
                  </a:lnTo>
                  <a:lnTo>
                    <a:pt x="507194" y="1399269"/>
                  </a:lnTo>
                  <a:lnTo>
                    <a:pt x="511277" y="1414690"/>
                  </a:lnTo>
                  <a:lnTo>
                    <a:pt x="516041" y="1429885"/>
                  </a:lnTo>
                  <a:lnTo>
                    <a:pt x="520804" y="1445306"/>
                  </a:lnTo>
                  <a:lnTo>
                    <a:pt x="526021" y="1460047"/>
                  </a:lnTo>
                  <a:lnTo>
                    <a:pt x="531692" y="1474789"/>
                  </a:lnTo>
                  <a:lnTo>
                    <a:pt x="537590" y="1489530"/>
                  </a:lnTo>
                  <a:lnTo>
                    <a:pt x="544168" y="1504044"/>
                  </a:lnTo>
                  <a:lnTo>
                    <a:pt x="550746" y="1518105"/>
                  </a:lnTo>
                  <a:lnTo>
                    <a:pt x="557778" y="1532165"/>
                  </a:lnTo>
                  <a:lnTo>
                    <a:pt x="565036" y="1545999"/>
                  </a:lnTo>
                  <a:lnTo>
                    <a:pt x="572748" y="1559606"/>
                  </a:lnTo>
                  <a:lnTo>
                    <a:pt x="580461" y="1573214"/>
                  </a:lnTo>
                  <a:lnTo>
                    <a:pt x="588853" y="1586594"/>
                  </a:lnTo>
                  <a:lnTo>
                    <a:pt x="597473" y="1599521"/>
                  </a:lnTo>
                  <a:lnTo>
                    <a:pt x="606319" y="1612221"/>
                  </a:lnTo>
                  <a:lnTo>
                    <a:pt x="615619" y="1624921"/>
                  </a:lnTo>
                  <a:lnTo>
                    <a:pt x="624920" y="1637167"/>
                  </a:lnTo>
                  <a:lnTo>
                    <a:pt x="634673" y="1649187"/>
                  </a:lnTo>
                  <a:lnTo>
                    <a:pt x="644654" y="1660980"/>
                  </a:lnTo>
                  <a:lnTo>
                    <a:pt x="655088" y="1672546"/>
                  </a:lnTo>
                  <a:lnTo>
                    <a:pt x="665522" y="1684339"/>
                  </a:lnTo>
                  <a:lnTo>
                    <a:pt x="676410" y="1695451"/>
                  </a:lnTo>
                  <a:lnTo>
                    <a:pt x="687525" y="1706110"/>
                  </a:lnTo>
                  <a:lnTo>
                    <a:pt x="698867" y="1716769"/>
                  </a:lnTo>
                  <a:lnTo>
                    <a:pt x="710662" y="1726974"/>
                  </a:lnTo>
                  <a:lnTo>
                    <a:pt x="722684" y="1737180"/>
                  </a:lnTo>
                  <a:lnTo>
                    <a:pt x="734479" y="1746705"/>
                  </a:lnTo>
                  <a:lnTo>
                    <a:pt x="746728" y="1756230"/>
                  </a:lnTo>
                  <a:lnTo>
                    <a:pt x="759431" y="1765528"/>
                  </a:lnTo>
                  <a:lnTo>
                    <a:pt x="772360" y="1774146"/>
                  </a:lnTo>
                  <a:lnTo>
                    <a:pt x="785289" y="1782764"/>
                  </a:lnTo>
                  <a:lnTo>
                    <a:pt x="798673" y="1790928"/>
                  </a:lnTo>
                  <a:lnTo>
                    <a:pt x="812056" y="1799092"/>
                  </a:lnTo>
                  <a:lnTo>
                    <a:pt x="825892" y="1806803"/>
                  </a:lnTo>
                  <a:lnTo>
                    <a:pt x="839502" y="1814060"/>
                  </a:lnTo>
                  <a:lnTo>
                    <a:pt x="853566" y="1820864"/>
                  </a:lnTo>
                  <a:lnTo>
                    <a:pt x="867856" y="1827667"/>
                  </a:lnTo>
                  <a:lnTo>
                    <a:pt x="882373" y="1834017"/>
                  </a:lnTo>
                  <a:lnTo>
                    <a:pt x="896890" y="1839914"/>
                  </a:lnTo>
                  <a:lnTo>
                    <a:pt x="911634" y="1845583"/>
                  </a:lnTo>
                  <a:lnTo>
                    <a:pt x="926605" y="1850799"/>
                  </a:lnTo>
                  <a:lnTo>
                    <a:pt x="941803" y="1855789"/>
                  </a:lnTo>
                  <a:lnTo>
                    <a:pt x="957001" y="1860324"/>
                  </a:lnTo>
                  <a:lnTo>
                    <a:pt x="972652" y="1864406"/>
                  </a:lnTo>
                  <a:lnTo>
                    <a:pt x="988077" y="1868489"/>
                  </a:lnTo>
                  <a:lnTo>
                    <a:pt x="1003728" y="1871664"/>
                  </a:lnTo>
                  <a:lnTo>
                    <a:pt x="1019833" y="1874839"/>
                  </a:lnTo>
                  <a:lnTo>
                    <a:pt x="1035711" y="1877333"/>
                  </a:lnTo>
                  <a:lnTo>
                    <a:pt x="1052043" y="1879828"/>
                  </a:lnTo>
                  <a:lnTo>
                    <a:pt x="1068375" y="1881415"/>
                  </a:lnTo>
                  <a:lnTo>
                    <a:pt x="1084480" y="1883003"/>
                  </a:lnTo>
                  <a:lnTo>
                    <a:pt x="1101038" y="1884137"/>
                  </a:lnTo>
                  <a:lnTo>
                    <a:pt x="1117597" y="1884590"/>
                  </a:lnTo>
                  <a:lnTo>
                    <a:pt x="1134383" y="1884817"/>
                  </a:lnTo>
                  <a:lnTo>
                    <a:pt x="1151168" y="1884590"/>
                  </a:lnTo>
                  <a:lnTo>
                    <a:pt x="1167500" y="1884137"/>
                  </a:lnTo>
                  <a:lnTo>
                    <a:pt x="1184059" y="1883003"/>
                  </a:lnTo>
                  <a:lnTo>
                    <a:pt x="1200617" y="1881415"/>
                  </a:lnTo>
                  <a:lnTo>
                    <a:pt x="1216949" y="1879828"/>
                  </a:lnTo>
                  <a:lnTo>
                    <a:pt x="1232827" y="1877333"/>
                  </a:lnTo>
                  <a:lnTo>
                    <a:pt x="1249159" y="1874839"/>
                  </a:lnTo>
                  <a:lnTo>
                    <a:pt x="1264810" y="1871664"/>
                  </a:lnTo>
                  <a:lnTo>
                    <a:pt x="1280689" y="1868489"/>
                  </a:lnTo>
                  <a:lnTo>
                    <a:pt x="1296340" y="1864406"/>
                  </a:lnTo>
                  <a:lnTo>
                    <a:pt x="1311538" y="1860324"/>
                  </a:lnTo>
                  <a:lnTo>
                    <a:pt x="1326962" y="1855789"/>
                  </a:lnTo>
                  <a:lnTo>
                    <a:pt x="1341933" y="1850799"/>
                  </a:lnTo>
                  <a:lnTo>
                    <a:pt x="1356904" y="1845583"/>
                  </a:lnTo>
                  <a:lnTo>
                    <a:pt x="1371875" y="1839914"/>
                  </a:lnTo>
                  <a:lnTo>
                    <a:pt x="1386392" y="1834017"/>
                  </a:lnTo>
                  <a:lnTo>
                    <a:pt x="1400909" y="1827667"/>
                  </a:lnTo>
                  <a:lnTo>
                    <a:pt x="1414973" y="1820864"/>
                  </a:lnTo>
                  <a:lnTo>
                    <a:pt x="1429263" y="1814060"/>
                  </a:lnTo>
                  <a:lnTo>
                    <a:pt x="1443100" y="1806803"/>
                  </a:lnTo>
                  <a:lnTo>
                    <a:pt x="1456710" y="1799092"/>
                  </a:lnTo>
                  <a:lnTo>
                    <a:pt x="1470093" y="1790928"/>
                  </a:lnTo>
                  <a:lnTo>
                    <a:pt x="1483249" y="1782764"/>
                  </a:lnTo>
                  <a:lnTo>
                    <a:pt x="1496405" y="1774146"/>
                  </a:lnTo>
                  <a:lnTo>
                    <a:pt x="1509108" y="1765528"/>
                  </a:lnTo>
                  <a:lnTo>
                    <a:pt x="1521810" y="1756230"/>
                  </a:lnTo>
                  <a:lnTo>
                    <a:pt x="1534286" y="1746705"/>
                  </a:lnTo>
                  <a:lnTo>
                    <a:pt x="1546308" y="1737180"/>
                  </a:lnTo>
                  <a:lnTo>
                    <a:pt x="1558103" y="1726974"/>
                  </a:lnTo>
                  <a:lnTo>
                    <a:pt x="1569672" y="1716769"/>
                  </a:lnTo>
                  <a:lnTo>
                    <a:pt x="1581240" y="1706110"/>
                  </a:lnTo>
                  <a:lnTo>
                    <a:pt x="1592128" y="1695451"/>
                  </a:lnTo>
                  <a:lnTo>
                    <a:pt x="1603016" y="1684339"/>
                  </a:lnTo>
                  <a:lnTo>
                    <a:pt x="1613677" y="1672546"/>
                  </a:lnTo>
                  <a:lnTo>
                    <a:pt x="1623884" y="1660980"/>
                  </a:lnTo>
                  <a:lnTo>
                    <a:pt x="1634092" y="1649187"/>
                  </a:lnTo>
                  <a:lnTo>
                    <a:pt x="1643845" y="1637167"/>
                  </a:lnTo>
                  <a:lnTo>
                    <a:pt x="1653372" y="1624921"/>
                  </a:lnTo>
                  <a:lnTo>
                    <a:pt x="1662445" y="1612221"/>
                  </a:lnTo>
                  <a:lnTo>
                    <a:pt x="1671519" y="1599521"/>
                  </a:lnTo>
                  <a:lnTo>
                    <a:pt x="1679911" y="1586594"/>
                  </a:lnTo>
                  <a:lnTo>
                    <a:pt x="1688304" y="1573214"/>
                  </a:lnTo>
                  <a:lnTo>
                    <a:pt x="1696243" y="1559606"/>
                  </a:lnTo>
                  <a:lnTo>
                    <a:pt x="1703729" y="1545999"/>
                  </a:lnTo>
                  <a:lnTo>
                    <a:pt x="1711214" y="1532165"/>
                  </a:lnTo>
                  <a:lnTo>
                    <a:pt x="1718019" y="1518105"/>
                  </a:lnTo>
                  <a:lnTo>
                    <a:pt x="1724824" y="1504044"/>
                  </a:lnTo>
                  <a:lnTo>
                    <a:pt x="1730948" y="1489530"/>
                  </a:lnTo>
                  <a:lnTo>
                    <a:pt x="1736846" y="1474789"/>
                  </a:lnTo>
                  <a:lnTo>
                    <a:pt x="1742517" y="1460047"/>
                  </a:lnTo>
                  <a:lnTo>
                    <a:pt x="1747734" y="1445306"/>
                  </a:lnTo>
                  <a:lnTo>
                    <a:pt x="1752724" y="1429885"/>
                  </a:lnTo>
                  <a:lnTo>
                    <a:pt x="1757261" y="1414690"/>
                  </a:lnTo>
                  <a:lnTo>
                    <a:pt x="1761571" y="1399269"/>
                  </a:lnTo>
                  <a:lnTo>
                    <a:pt x="1765427" y="1383847"/>
                  </a:lnTo>
                  <a:lnTo>
                    <a:pt x="1768602" y="1368199"/>
                  </a:lnTo>
                  <a:lnTo>
                    <a:pt x="1771778" y="1352097"/>
                  </a:lnTo>
                  <a:lnTo>
                    <a:pt x="1774273" y="1336222"/>
                  </a:lnTo>
                  <a:lnTo>
                    <a:pt x="1776768" y="1319894"/>
                  </a:lnTo>
                  <a:lnTo>
                    <a:pt x="1778583" y="1303565"/>
                  </a:lnTo>
                  <a:lnTo>
                    <a:pt x="1779944" y="1287463"/>
                  </a:lnTo>
                  <a:lnTo>
                    <a:pt x="1781078" y="1270908"/>
                  </a:lnTo>
                  <a:lnTo>
                    <a:pt x="1781532" y="1254126"/>
                  </a:lnTo>
                  <a:lnTo>
                    <a:pt x="1781759" y="1237571"/>
                  </a:lnTo>
                  <a:lnTo>
                    <a:pt x="1781532" y="1220788"/>
                  </a:lnTo>
                  <a:lnTo>
                    <a:pt x="1781078" y="1204233"/>
                  </a:lnTo>
                  <a:lnTo>
                    <a:pt x="1779944" y="1187905"/>
                  </a:lnTo>
                  <a:lnTo>
                    <a:pt x="1778583" y="1171349"/>
                  </a:lnTo>
                  <a:lnTo>
                    <a:pt x="1776768" y="1155021"/>
                  </a:lnTo>
                  <a:lnTo>
                    <a:pt x="1774273" y="1138919"/>
                  </a:lnTo>
                  <a:lnTo>
                    <a:pt x="1771778" y="1122817"/>
                  </a:lnTo>
                  <a:lnTo>
                    <a:pt x="1768602" y="1107169"/>
                  </a:lnTo>
                  <a:lnTo>
                    <a:pt x="1765427" y="1091294"/>
                  </a:lnTo>
                  <a:lnTo>
                    <a:pt x="1761571" y="1075646"/>
                  </a:lnTo>
                  <a:lnTo>
                    <a:pt x="1757261" y="1060451"/>
                  </a:lnTo>
                  <a:lnTo>
                    <a:pt x="1752724" y="1045029"/>
                  </a:lnTo>
                  <a:lnTo>
                    <a:pt x="1747734" y="1030062"/>
                  </a:lnTo>
                  <a:lnTo>
                    <a:pt x="1742517" y="1015094"/>
                  </a:lnTo>
                  <a:lnTo>
                    <a:pt x="1736846" y="1000126"/>
                  </a:lnTo>
                  <a:lnTo>
                    <a:pt x="1730948" y="985612"/>
                  </a:lnTo>
                  <a:lnTo>
                    <a:pt x="1724824" y="971324"/>
                  </a:lnTo>
                  <a:lnTo>
                    <a:pt x="1718019" y="957037"/>
                  </a:lnTo>
                  <a:lnTo>
                    <a:pt x="1711214" y="942749"/>
                  </a:lnTo>
                  <a:lnTo>
                    <a:pt x="1703729" y="928915"/>
                  </a:lnTo>
                  <a:lnTo>
                    <a:pt x="1696243" y="915308"/>
                  </a:lnTo>
                  <a:lnTo>
                    <a:pt x="1688304" y="901928"/>
                  </a:lnTo>
                  <a:lnTo>
                    <a:pt x="1679911" y="888774"/>
                  </a:lnTo>
                  <a:lnTo>
                    <a:pt x="1671519" y="875621"/>
                  </a:lnTo>
                  <a:lnTo>
                    <a:pt x="1662445" y="862921"/>
                  </a:lnTo>
                  <a:lnTo>
                    <a:pt x="1653372" y="850221"/>
                  </a:lnTo>
                  <a:lnTo>
                    <a:pt x="1643845" y="837974"/>
                  </a:lnTo>
                  <a:lnTo>
                    <a:pt x="1634092" y="825728"/>
                  </a:lnTo>
                  <a:lnTo>
                    <a:pt x="1623884" y="813935"/>
                  </a:lnTo>
                  <a:lnTo>
                    <a:pt x="1613677" y="802369"/>
                  </a:lnTo>
                  <a:lnTo>
                    <a:pt x="1603016" y="791029"/>
                  </a:lnTo>
                  <a:lnTo>
                    <a:pt x="1592128" y="779917"/>
                  </a:lnTo>
                  <a:lnTo>
                    <a:pt x="1581240" y="769031"/>
                  </a:lnTo>
                  <a:lnTo>
                    <a:pt x="1569672" y="758372"/>
                  </a:lnTo>
                  <a:lnTo>
                    <a:pt x="1558103" y="748167"/>
                  </a:lnTo>
                  <a:lnTo>
                    <a:pt x="1546308" y="738188"/>
                  </a:lnTo>
                  <a:lnTo>
                    <a:pt x="1534286" y="728210"/>
                  </a:lnTo>
                  <a:lnTo>
                    <a:pt x="1521810" y="718685"/>
                  </a:lnTo>
                  <a:lnTo>
                    <a:pt x="1509108" y="709840"/>
                  </a:lnTo>
                  <a:lnTo>
                    <a:pt x="1496405" y="700768"/>
                  </a:lnTo>
                  <a:lnTo>
                    <a:pt x="1483249" y="692150"/>
                  </a:lnTo>
                  <a:lnTo>
                    <a:pt x="1470093" y="683986"/>
                  </a:lnTo>
                  <a:lnTo>
                    <a:pt x="1456710" y="676049"/>
                  </a:lnTo>
                  <a:lnTo>
                    <a:pt x="1443100" y="668565"/>
                  </a:lnTo>
                  <a:lnTo>
                    <a:pt x="1429263" y="661081"/>
                  </a:lnTo>
                  <a:lnTo>
                    <a:pt x="1414973" y="654050"/>
                  </a:lnTo>
                  <a:lnTo>
                    <a:pt x="1400909" y="647247"/>
                  </a:lnTo>
                  <a:lnTo>
                    <a:pt x="1386392" y="641124"/>
                  </a:lnTo>
                  <a:lnTo>
                    <a:pt x="1371875" y="635227"/>
                  </a:lnTo>
                  <a:lnTo>
                    <a:pt x="1356904" y="629557"/>
                  </a:lnTo>
                  <a:lnTo>
                    <a:pt x="1341933" y="624341"/>
                  </a:lnTo>
                  <a:lnTo>
                    <a:pt x="1326962" y="619579"/>
                  </a:lnTo>
                  <a:lnTo>
                    <a:pt x="1311538" y="614816"/>
                  </a:lnTo>
                  <a:lnTo>
                    <a:pt x="1296340" y="610734"/>
                  </a:lnTo>
                  <a:lnTo>
                    <a:pt x="1280689" y="606879"/>
                  </a:lnTo>
                  <a:lnTo>
                    <a:pt x="1264810" y="603477"/>
                  </a:lnTo>
                  <a:lnTo>
                    <a:pt x="1249159" y="600302"/>
                  </a:lnTo>
                  <a:lnTo>
                    <a:pt x="1232827" y="597807"/>
                  </a:lnTo>
                  <a:lnTo>
                    <a:pt x="1216949" y="595540"/>
                  </a:lnTo>
                  <a:lnTo>
                    <a:pt x="1200617" y="593725"/>
                  </a:lnTo>
                  <a:lnTo>
                    <a:pt x="1184059" y="592138"/>
                  </a:lnTo>
                  <a:lnTo>
                    <a:pt x="1167500" y="591004"/>
                  </a:lnTo>
                  <a:lnTo>
                    <a:pt x="1151168" y="590550"/>
                  </a:lnTo>
                  <a:lnTo>
                    <a:pt x="1134383" y="590324"/>
                  </a:lnTo>
                  <a:close/>
                  <a:moveTo>
                    <a:pt x="127706" y="417513"/>
                  </a:moveTo>
                  <a:lnTo>
                    <a:pt x="2140832" y="417513"/>
                  </a:lnTo>
                  <a:lnTo>
                    <a:pt x="2147637" y="417740"/>
                  </a:lnTo>
                  <a:lnTo>
                    <a:pt x="2153988" y="418420"/>
                  </a:lnTo>
                  <a:lnTo>
                    <a:pt x="2160567" y="419100"/>
                  </a:lnTo>
                  <a:lnTo>
                    <a:pt x="2166691" y="420234"/>
                  </a:lnTo>
                  <a:lnTo>
                    <a:pt x="2173042" y="421595"/>
                  </a:lnTo>
                  <a:lnTo>
                    <a:pt x="2179167" y="423182"/>
                  </a:lnTo>
                  <a:lnTo>
                    <a:pt x="2185064" y="425223"/>
                  </a:lnTo>
                  <a:lnTo>
                    <a:pt x="2190735" y="427718"/>
                  </a:lnTo>
                  <a:lnTo>
                    <a:pt x="2196406" y="430213"/>
                  </a:lnTo>
                  <a:lnTo>
                    <a:pt x="2201850" y="432934"/>
                  </a:lnTo>
                  <a:lnTo>
                    <a:pt x="2207294" y="436109"/>
                  </a:lnTo>
                  <a:lnTo>
                    <a:pt x="2212511" y="439511"/>
                  </a:lnTo>
                  <a:lnTo>
                    <a:pt x="2217274" y="442913"/>
                  </a:lnTo>
                  <a:lnTo>
                    <a:pt x="2222265" y="446768"/>
                  </a:lnTo>
                  <a:lnTo>
                    <a:pt x="2226801" y="450850"/>
                  </a:lnTo>
                  <a:lnTo>
                    <a:pt x="2231338" y="454932"/>
                  </a:lnTo>
                  <a:lnTo>
                    <a:pt x="2235648" y="459241"/>
                  </a:lnTo>
                  <a:lnTo>
                    <a:pt x="2239504" y="464004"/>
                  </a:lnTo>
                  <a:lnTo>
                    <a:pt x="2243360" y="468766"/>
                  </a:lnTo>
                  <a:lnTo>
                    <a:pt x="2246989" y="473756"/>
                  </a:lnTo>
                  <a:lnTo>
                    <a:pt x="2250392" y="478972"/>
                  </a:lnTo>
                  <a:lnTo>
                    <a:pt x="2253340" y="484415"/>
                  </a:lnTo>
                  <a:lnTo>
                    <a:pt x="2256062" y="489857"/>
                  </a:lnTo>
                  <a:lnTo>
                    <a:pt x="2258558" y="495527"/>
                  </a:lnTo>
                  <a:lnTo>
                    <a:pt x="2260826" y="501423"/>
                  </a:lnTo>
                  <a:lnTo>
                    <a:pt x="2262867" y="507320"/>
                  </a:lnTo>
                  <a:lnTo>
                    <a:pt x="2264682" y="513216"/>
                  </a:lnTo>
                  <a:lnTo>
                    <a:pt x="2266043" y="519340"/>
                  </a:lnTo>
                  <a:lnTo>
                    <a:pt x="2267404" y="525916"/>
                  </a:lnTo>
                  <a:lnTo>
                    <a:pt x="2268084" y="532040"/>
                  </a:lnTo>
                  <a:lnTo>
                    <a:pt x="2268538" y="538390"/>
                  </a:lnTo>
                  <a:lnTo>
                    <a:pt x="2268538" y="545193"/>
                  </a:lnTo>
                  <a:lnTo>
                    <a:pt x="2268538" y="1929948"/>
                  </a:lnTo>
                  <a:lnTo>
                    <a:pt x="2268538" y="1936524"/>
                  </a:lnTo>
                  <a:lnTo>
                    <a:pt x="2268084" y="1942874"/>
                  </a:lnTo>
                  <a:lnTo>
                    <a:pt x="2267404" y="1949451"/>
                  </a:lnTo>
                  <a:lnTo>
                    <a:pt x="2266043" y="1955574"/>
                  </a:lnTo>
                  <a:lnTo>
                    <a:pt x="2264682" y="1961698"/>
                  </a:lnTo>
                  <a:lnTo>
                    <a:pt x="2262867" y="1967821"/>
                  </a:lnTo>
                  <a:lnTo>
                    <a:pt x="2260826" y="1973944"/>
                  </a:lnTo>
                  <a:lnTo>
                    <a:pt x="2258558" y="1979614"/>
                  </a:lnTo>
                  <a:lnTo>
                    <a:pt x="2256062" y="1985283"/>
                  </a:lnTo>
                  <a:lnTo>
                    <a:pt x="2253340" y="1990499"/>
                  </a:lnTo>
                  <a:lnTo>
                    <a:pt x="2250392" y="1995942"/>
                  </a:lnTo>
                  <a:lnTo>
                    <a:pt x="2246989" y="2001158"/>
                  </a:lnTo>
                  <a:lnTo>
                    <a:pt x="2243360" y="2006374"/>
                  </a:lnTo>
                  <a:lnTo>
                    <a:pt x="2239504" y="2010910"/>
                  </a:lnTo>
                  <a:lnTo>
                    <a:pt x="2235648" y="2015673"/>
                  </a:lnTo>
                  <a:lnTo>
                    <a:pt x="2231338" y="2019982"/>
                  </a:lnTo>
                  <a:lnTo>
                    <a:pt x="2226801" y="2024290"/>
                  </a:lnTo>
                  <a:lnTo>
                    <a:pt x="2222265" y="2028373"/>
                  </a:lnTo>
                  <a:lnTo>
                    <a:pt x="2217274" y="2032228"/>
                  </a:lnTo>
                  <a:lnTo>
                    <a:pt x="2212511" y="2035630"/>
                  </a:lnTo>
                  <a:lnTo>
                    <a:pt x="2207294" y="2039032"/>
                  </a:lnTo>
                  <a:lnTo>
                    <a:pt x="2201850" y="2042207"/>
                  </a:lnTo>
                  <a:lnTo>
                    <a:pt x="2196406" y="2044928"/>
                  </a:lnTo>
                  <a:lnTo>
                    <a:pt x="2190735" y="2047423"/>
                  </a:lnTo>
                  <a:lnTo>
                    <a:pt x="2185064" y="2049690"/>
                  </a:lnTo>
                  <a:lnTo>
                    <a:pt x="2179167" y="2051732"/>
                  </a:lnTo>
                  <a:lnTo>
                    <a:pt x="2173042" y="2053546"/>
                  </a:lnTo>
                  <a:lnTo>
                    <a:pt x="2166691" y="2054907"/>
                  </a:lnTo>
                  <a:lnTo>
                    <a:pt x="2160567" y="2056040"/>
                  </a:lnTo>
                  <a:lnTo>
                    <a:pt x="2153988" y="2056948"/>
                  </a:lnTo>
                  <a:lnTo>
                    <a:pt x="2147637" y="2057401"/>
                  </a:lnTo>
                  <a:lnTo>
                    <a:pt x="2140832" y="2057401"/>
                  </a:lnTo>
                  <a:lnTo>
                    <a:pt x="127706" y="2057401"/>
                  </a:lnTo>
                  <a:lnTo>
                    <a:pt x="121355" y="2057401"/>
                  </a:lnTo>
                  <a:lnTo>
                    <a:pt x="114776" y="2056948"/>
                  </a:lnTo>
                  <a:lnTo>
                    <a:pt x="108425" y="2056040"/>
                  </a:lnTo>
                  <a:lnTo>
                    <a:pt x="101847" y="2054907"/>
                  </a:lnTo>
                  <a:lnTo>
                    <a:pt x="95723" y="2053546"/>
                  </a:lnTo>
                  <a:lnTo>
                    <a:pt x="89825" y="2051732"/>
                  </a:lnTo>
                  <a:lnTo>
                    <a:pt x="83927" y="2049690"/>
                  </a:lnTo>
                  <a:lnTo>
                    <a:pt x="77803" y="2047423"/>
                  </a:lnTo>
                  <a:lnTo>
                    <a:pt x="72586" y="2044928"/>
                  </a:lnTo>
                  <a:lnTo>
                    <a:pt x="66915" y="2042207"/>
                  </a:lnTo>
                  <a:lnTo>
                    <a:pt x="61471" y="2039032"/>
                  </a:lnTo>
                  <a:lnTo>
                    <a:pt x="56254" y="2035630"/>
                  </a:lnTo>
                  <a:lnTo>
                    <a:pt x="51264" y="2032228"/>
                  </a:lnTo>
                  <a:lnTo>
                    <a:pt x="46500" y="2028373"/>
                  </a:lnTo>
                  <a:lnTo>
                    <a:pt x="41737" y="2024290"/>
                  </a:lnTo>
                  <a:lnTo>
                    <a:pt x="37427" y="2019982"/>
                  </a:lnTo>
                  <a:lnTo>
                    <a:pt x="33344" y="2015673"/>
                  </a:lnTo>
                  <a:lnTo>
                    <a:pt x="29261" y="2010910"/>
                  </a:lnTo>
                  <a:lnTo>
                    <a:pt x="25632" y="2006374"/>
                  </a:lnTo>
                  <a:lnTo>
                    <a:pt x="22002" y="2001158"/>
                  </a:lnTo>
                  <a:lnTo>
                    <a:pt x="18600" y="1995942"/>
                  </a:lnTo>
                  <a:lnTo>
                    <a:pt x="15424" y="1990499"/>
                  </a:lnTo>
                  <a:lnTo>
                    <a:pt x="12702" y="1985283"/>
                  </a:lnTo>
                  <a:lnTo>
                    <a:pt x="9980" y="1979614"/>
                  </a:lnTo>
                  <a:lnTo>
                    <a:pt x="7712" y="1973944"/>
                  </a:lnTo>
                  <a:lnTo>
                    <a:pt x="5671" y="1967821"/>
                  </a:lnTo>
                  <a:lnTo>
                    <a:pt x="4083" y="1961698"/>
                  </a:lnTo>
                  <a:lnTo>
                    <a:pt x="2495" y="1955574"/>
                  </a:lnTo>
                  <a:lnTo>
                    <a:pt x="1588" y="1949451"/>
                  </a:lnTo>
                  <a:lnTo>
                    <a:pt x="680" y="1942874"/>
                  </a:lnTo>
                  <a:lnTo>
                    <a:pt x="227" y="1936524"/>
                  </a:lnTo>
                  <a:lnTo>
                    <a:pt x="0" y="1929948"/>
                  </a:lnTo>
                  <a:lnTo>
                    <a:pt x="0" y="545193"/>
                  </a:lnTo>
                  <a:lnTo>
                    <a:pt x="227" y="538390"/>
                  </a:lnTo>
                  <a:lnTo>
                    <a:pt x="680" y="532040"/>
                  </a:lnTo>
                  <a:lnTo>
                    <a:pt x="1588" y="525916"/>
                  </a:lnTo>
                  <a:lnTo>
                    <a:pt x="2495" y="519340"/>
                  </a:lnTo>
                  <a:lnTo>
                    <a:pt x="4083" y="513216"/>
                  </a:lnTo>
                  <a:lnTo>
                    <a:pt x="5671" y="507320"/>
                  </a:lnTo>
                  <a:lnTo>
                    <a:pt x="7712" y="501423"/>
                  </a:lnTo>
                  <a:lnTo>
                    <a:pt x="9980" y="495527"/>
                  </a:lnTo>
                  <a:lnTo>
                    <a:pt x="12702" y="489857"/>
                  </a:lnTo>
                  <a:lnTo>
                    <a:pt x="15424" y="484415"/>
                  </a:lnTo>
                  <a:lnTo>
                    <a:pt x="18600" y="478972"/>
                  </a:lnTo>
                  <a:lnTo>
                    <a:pt x="22002" y="473756"/>
                  </a:lnTo>
                  <a:lnTo>
                    <a:pt x="25632" y="468766"/>
                  </a:lnTo>
                  <a:lnTo>
                    <a:pt x="29261" y="464004"/>
                  </a:lnTo>
                  <a:lnTo>
                    <a:pt x="33344" y="459241"/>
                  </a:lnTo>
                  <a:lnTo>
                    <a:pt x="37427" y="454932"/>
                  </a:lnTo>
                  <a:lnTo>
                    <a:pt x="41737" y="450850"/>
                  </a:lnTo>
                  <a:lnTo>
                    <a:pt x="46500" y="446768"/>
                  </a:lnTo>
                  <a:lnTo>
                    <a:pt x="51264" y="442913"/>
                  </a:lnTo>
                  <a:lnTo>
                    <a:pt x="56254" y="439511"/>
                  </a:lnTo>
                  <a:lnTo>
                    <a:pt x="61471" y="436109"/>
                  </a:lnTo>
                  <a:lnTo>
                    <a:pt x="66915" y="432934"/>
                  </a:lnTo>
                  <a:lnTo>
                    <a:pt x="72586" y="430213"/>
                  </a:lnTo>
                  <a:lnTo>
                    <a:pt x="77803" y="427718"/>
                  </a:lnTo>
                  <a:lnTo>
                    <a:pt x="83927" y="425223"/>
                  </a:lnTo>
                  <a:lnTo>
                    <a:pt x="89825" y="423182"/>
                  </a:lnTo>
                  <a:lnTo>
                    <a:pt x="95723" y="421595"/>
                  </a:lnTo>
                  <a:lnTo>
                    <a:pt x="101847" y="420234"/>
                  </a:lnTo>
                  <a:lnTo>
                    <a:pt x="108425" y="419100"/>
                  </a:lnTo>
                  <a:lnTo>
                    <a:pt x="114776" y="418420"/>
                  </a:lnTo>
                  <a:lnTo>
                    <a:pt x="121355" y="417740"/>
                  </a:lnTo>
                  <a:lnTo>
                    <a:pt x="127706" y="417513"/>
                  </a:lnTo>
                  <a:close/>
                  <a:moveTo>
                    <a:pt x="892905" y="0"/>
                  </a:moveTo>
                  <a:lnTo>
                    <a:pt x="1374273" y="0"/>
                  </a:lnTo>
                  <a:lnTo>
                    <a:pt x="1383574" y="226"/>
                  </a:lnTo>
                  <a:lnTo>
                    <a:pt x="1392875" y="679"/>
                  </a:lnTo>
                  <a:lnTo>
                    <a:pt x="1402175" y="2038"/>
                  </a:lnTo>
                  <a:lnTo>
                    <a:pt x="1411022" y="3624"/>
                  </a:lnTo>
                  <a:lnTo>
                    <a:pt x="1419869" y="5662"/>
                  </a:lnTo>
                  <a:lnTo>
                    <a:pt x="1428716" y="8154"/>
                  </a:lnTo>
                  <a:lnTo>
                    <a:pt x="1437110" y="11098"/>
                  </a:lnTo>
                  <a:lnTo>
                    <a:pt x="1445503" y="14269"/>
                  </a:lnTo>
                  <a:lnTo>
                    <a:pt x="1453669" y="17893"/>
                  </a:lnTo>
                  <a:lnTo>
                    <a:pt x="1461382" y="21743"/>
                  </a:lnTo>
                  <a:lnTo>
                    <a:pt x="1469095" y="26500"/>
                  </a:lnTo>
                  <a:lnTo>
                    <a:pt x="1476581" y="31030"/>
                  </a:lnTo>
                  <a:lnTo>
                    <a:pt x="1483840" y="36239"/>
                  </a:lnTo>
                  <a:lnTo>
                    <a:pt x="1490872" y="41675"/>
                  </a:lnTo>
                  <a:lnTo>
                    <a:pt x="1497224" y="47337"/>
                  </a:lnTo>
                  <a:lnTo>
                    <a:pt x="1503802" y="53453"/>
                  </a:lnTo>
                  <a:lnTo>
                    <a:pt x="1509927" y="60021"/>
                  </a:lnTo>
                  <a:lnTo>
                    <a:pt x="1515598" y="66363"/>
                  </a:lnTo>
                  <a:lnTo>
                    <a:pt x="1521043" y="73384"/>
                  </a:lnTo>
                  <a:lnTo>
                    <a:pt x="1526260" y="80632"/>
                  </a:lnTo>
                  <a:lnTo>
                    <a:pt x="1530797" y="88107"/>
                  </a:lnTo>
                  <a:lnTo>
                    <a:pt x="1535334" y="95807"/>
                  </a:lnTo>
                  <a:lnTo>
                    <a:pt x="1539417" y="103508"/>
                  </a:lnTo>
                  <a:lnTo>
                    <a:pt x="1543047" y="111662"/>
                  </a:lnTo>
                  <a:lnTo>
                    <a:pt x="1546223" y="120043"/>
                  </a:lnTo>
                  <a:lnTo>
                    <a:pt x="1549172" y="128423"/>
                  </a:lnTo>
                  <a:lnTo>
                    <a:pt x="1551667" y="137256"/>
                  </a:lnTo>
                  <a:lnTo>
                    <a:pt x="1553709" y="146090"/>
                  </a:lnTo>
                  <a:lnTo>
                    <a:pt x="1555297" y="154923"/>
                  </a:lnTo>
                  <a:lnTo>
                    <a:pt x="1556658" y="163983"/>
                  </a:lnTo>
                  <a:lnTo>
                    <a:pt x="1557111" y="173269"/>
                  </a:lnTo>
                  <a:lnTo>
                    <a:pt x="1557338" y="182782"/>
                  </a:lnTo>
                  <a:lnTo>
                    <a:pt x="1557338" y="354013"/>
                  </a:lnTo>
                  <a:lnTo>
                    <a:pt x="1404217" y="354013"/>
                  </a:lnTo>
                  <a:lnTo>
                    <a:pt x="1404217" y="182782"/>
                  </a:lnTo>
                  <a:lnTo>
                    <a:pt x="1404217" y="179837"/>
                  </a:lnTo>
                  <a:lnTo>
                    <a:pt x="1403536" y="176667"/>
                  </a:lnTo>
                  <a:lnTo>
                    <a:pt x="1402856" y="173722"/>
                  </a:lnTo>
                  <a:lnTo>
                    <a:pt x="1401948" y="171231"/>
                  </a:lnTo>
                  <a:lnTo>
                    <a:pt x="1400587" y="168286"/>
                  </a:lnTo>
                  <a:lnTo>
                    <a:pt x="1398999" y="166021"/>
                  </a:lnTo>
                  <a:lnTo>
                    <a:pt x="1397412" y="163756"/>
                  </a:lnTo>
                  <a:lnTo>
                    <a:pt x="1395370" y="161718"/>
                  </a:lnTo>
                  <a:lnTo>
                    <a:pt x="1393328" y="159679"/>
                  </a:lnTo>
                  <a:lnTo>
                    <a:pt x="1391060" y="157867"/>
                  </a:lnTo>
                  <a:lnTo>
                    <a:pt x="1388338" y="156508"/>
                  </a:lnTo>
                  <a:lnTo>
                    <a:pt x="1385842" y="155149"/>
                  </a:lnTo>
                  <a:lnTo>
                    <a:pt x="1383347" y="154243"/>
                  </a:lnTo>
                  <a:lnTo>
                    <a:pt x="1380171" y="153564"/>
                  </a:lnTo>
                  <a:lnTo>
                    <a:pt x="1377222" y="152884"/>
                  </a:lnTo>
                  <a:lnTo>
                    <a:pt x="1374273" y="152658"/>
                  </a:lnTo>
                  <a:lnTo>
                    <a:pt x="892905" y="152658"/>
                  </a:lnTo>
                  <a:lnTo>
                    <a:pt x="889956" y="152884"/>
                  </a:lnTo>
                  <a:lnTo>
                    <a:pt x="886780" y="153564"/>
                  </a:lnTo>
                  <a:lnTo>
                    <a:pt x="884058" y="154243"/>
                  </a:lnTo>
                  <a:lnTo>
                    <a:pt x="881109" y="155149"/>
                  </a:lnTo>
                  <a:lnTo>
                    <a:pt x="878614" y="156508"/>
                  </a:lnTo>
                  <a:lnTo>
                    <a:pt x="876118" y="157867"/>
                  </a:lnTo>
                  <a:lnTo>
                    <a:pt x="873623" y="159679"/>
                  </a:lnTo>
                  <a:lnTo>
                    <a:pt x="871581" y="161718"/>
                  </a:lnTo>
                  <a:lnTo>
                    <a:pt x="869767" y="163756"/>
                  </a:lnTo>
                  <a:lnTo>
                    <a:pt x="867952" y="166021"/>
                  </a:lnTo>
                  <a:lnTo>
                    <a:pt x="866591" y="168286"/>
                  </a:lnTo>
                  <a:lnTo>
                    <a:pt x="865230" y="171231"/>
                  </a:lnTo>
                  <a:lnTo>
                    <a:pt x="864096" y="173722"/>
                  </a:lnTo>
                  <a:lnTo>
                    <a:pt x="863415" y="176667"/>
                  </a:lnTo>
                  <a:lnTo>
                    <a:pt x="863188" y="179837"/>
                  </a:lnTo>
                  <a:lnTo>
                    <a:pt x="862961" y="182782"/>
                  </a:lnTo>
                  <a:lnTo>
                    <a:pt x="862961" y="354013"/>
                  </a:lnTo>
                  <a:lnTo>
                    <a:pt x="709613" y="354013"/>
                  </a:lnTo>
                  <a:lnTo>
                    <a:pt x="709613" y="182782"/>
                  </a:lnTo>
                  <a:lnTo>
                    <a:pt x="709840" y="173269"/>
                  </a:lnTo>
                  <a:lnTo>
                    <a:pt x="710747" y="163983"/>
                  </a:lnTo>
                  <a:lnTo>
                    <a:pt x="711654" y="154923"/>
                  </a:lnTo>
                  <a:lnTo>
                    <a:pt x="713469" y="146090"/>
                  </a:lnTo>
                  <a:lnTo>
                    <a:pt x="715511" y="137256"/>
                  </a:lnTo>
                  <a:lnTo>
                    <a:pt x="718006" y="128423"/>
                  </a:lnTo>
                  <a:lnTo>
                    <a:pt x="720728" y="120043"/>
                  </a:lnTo>
                  <a:lnTo>
                    <a:pt x="724131" y="111662"/>
                  </a:lnTo>
                  <a:lnTo>
                    <a:pt x="727761" y="103508"/>
                  </a:lnTo>
                  <a:lnTo>
                    <a:pt x="731844" y="95807"/>
                  </a:lnTo>
                  <a:lnTo>
                    <a:pt x="736154" y="88107"/>
                  </a:lnTo>
                  <a:lnTo>
                    <a:pt x="741145" y="80632"/>
                  </a:lnTo>
                  <a:lnTo>
                    <a:pt x="745908" y="73384"/>
                  </a:lnTo>
                  <a:lnTo>
                    <a:pt x="751806" y="66363"/>
                  </a:lnTo>
                  <a:lnTo>
                    <a:pt x="757478" y="60021"/>
                  </a:lnTo>
                  <a:lnTo>
                    <a:pt x="763376" y="53453"/>
                  </a:lnTo>
                  <a:lnTo>
                    <a:pt x="769727" y="47337"/>
                  </a:lnTo>
                  <a:lnTo>
                    <a:pt x="776533" y="41675"/>
                  </a:lnTo>
                  <a:lnTo>
                    <a:pt x="783338" y="36239"/>
                  </a:lnTo>
                  <a:lnTo>
                    <a:pt x="790597" y="31030"/>
                  </a:lnTo>
                  <a:lnTo>
                    <a:pt x="797856" y="26500"/>
                  </a:lnTo>
                  <a:lnTo>
                    <a:pt x="805569" y="21743"/>
                  </a:lnTo>
                  <a:lnTo>
                    <a:pt x="813509" y="17893"/>
                  </a:lnTo>
                  <a:lnTo>
                    <a:pt x="821675" y="14269"/>
                  </a:lnTo>
                  <a:lnTo>
                    <a:pt x="830069" y="11098"/>
                  </a:lnTo>
                  <a:lnTo>
                    <a:pt x="838689" y="8154"/>
                  </a:lnTo>
                  <a:lnTo>
                    <a:pt x="847082" y="5662"/>
                  </a:lnTo>
                  <a:lnTo>
                    <a:pt x="856156" y="3624"/>
                  </a:lnTo>
                  <a:lnTo>
                    <a:pt x="865003" y="2038"/>
                  </a:lnTo>
                  <a:lnTo>
                    <a:pt x="874304" y="679"/>
                  </a:lnTo>
                  <a:lnTo>
                    <a:pt x="883604" y="226"/>
                  </a:lnTo>
                  <a:lnTo>
                    <a:pt x="89290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4878294" y="4145015"/>
            <a:ext cx="2400261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iLiHei" panose="020B0503030403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400" b="1" dirty="0" smtClean="0"/>
              <a:t>新增收入</a:t>
            </a:r>
            <a:r>
              <a:rPr lang="en-US" altLang="zh-CN" sz="2400" b="1" dirty="0" smtClean="0"/>
              <a:t>100</a:t>
            </a:r>
            <a:r>
              <a:rPr lang="zh-CN" altLang="en-US" sz="2400" b="1" dirty="0"/>
              <a:t>万</a:t>
            </a:r>
            <a:endParaRPr lang="en-US" altLang="zh-CN" sz="2400" b="1" dirty="0"/>
          </a:p>
          <a:p>
            <a:pPr>
              <a:lnSpc>
                <a:spcPct val="120000"/>
              </a:lnSpc>
            </a:pPr>
            <a:r>
              <a:rPr lang="zh-CN" altLang="en-US" sz="1600" dirty="0" smtClean="0"/>
              <a:t>点击输入具体描述</a:t>
            </a:r>
            <a:r>
              <a:rPr lang="zh-CN" altLang="en-US" sz="1600" dirty="0"/>
              <a:t>点击输入具体</a:t>
            </a:r>
            <a:r>
              <a:rPr lang="zh-CN" altLang="en-US" sz="1600" dirty="0" smtClean="0"/>
              <a:t>描述</a:t>
            </a:r>
            <a:r>
              <a:rPr lang="zh-CN" altLang="en-US" sz="1600" dirty="0"/>
              <a:t>点击输入具体</a:t>
            </a:r>
            <a:r>
              <a:rPr lang="zh-CN" altLang="en-US" sz="1600" dirty="0" smtClean="0"/>
              <a:t>描述</a:t>
            </a:r>
            <a:endParaRPr lang="en-US" altLang="zh-CN" sz="1600" dirty="0"/>
          </a:p>
        </p:txBody>
      </p:sp>
      <p:grpSp>
        <p:nvGrpSpPr>
          <p:cNvPr id="24" name="组合 23"/>
          <p:cNvGrpSpPr/>
          <p:nvPr/>
        </p:nvGrpSpPr>
        <p:grpSpPr>
          <a:xfrm>
            <a:off x="8344254" y="2163844"/>
            <a:ext cx="1653988" cy="1653988"/>
            <a:chOff x="8438384" y="2352102"/>
            <a:chExt cx="1653988" cy="1653988"/>
          </a:xfrm>
        </p:grpSpPr>
        <p:sp>
          <p:nvSpPr>
            <p:cNvPr id="21" name="椭圆 20"/>
            <p:cNvSpPr/>
            <p:nvPr/>
          </p:nvSpPr>
          <p:spPr>
            <a:xfrm>
              <a:off x="8438384" y="2352102"/>
              <a:ext cx="1653988" cy="1653988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KSO_Shape"/>
            <p:cNvSpPr>
              <a:spLocks/>
            </p:cNvSpPr>
            <p:nvPr/>
          </p:nvSpPr>
          <p:spPr bwMode="auto">
            <a:xfrm>
              <a:off x="8815233" y="2743956"/>
              <a:ext cx="900290" cy="870280"/>
            </a:xfrm>
            <a:custGeom>
              <a:avLst/>
              <a:gdLst>
                <a:gd name="T0" fmla="*/ 2147483646 w 5440"/>
                <a:gd name="T1" fmla="*/ 2147483646 h 5267"/>
                <a:gd name="T2" fmla="*/ 2147483646 w 5440"/>
                <a:gd name="T3" fmla="*/ 2147483646 h 5267"/>
                <a:gd name="T4" fmla="*/ 2147483646 w 5440"/>
                <a:gd name="T5" fmla="*/ 2147483646 h 5267"/>
                <a:gd name="T6" fmla="*/ 2147483646 w 5440"/>
                <a:gd name="T7" fmla="*/ 2147483646 h 5267"/>
                <a:gd name="T8" fmla="*/ 2147483646 w 5440"/>
                <a:gd name="T9" fmla="*/ 2147483646 h 5267"/>
                <a:gd name="T10" fmla="*/ 2147483646 w 5440"/>
                <a:gd name="T11" fmla="*/ 2147483646 h 5267"/>
                <a:gd name="T12" fmla="*/ 2147483646 w 5440"/>
                <a:gd name="T13" fmla="*/ 2147483646 h 5267"/>
                <a:gd name="T14" fmla="*/ 2147483646 w 5440"/>
                <a:gd name="T15" fmla="*/ 2147483646 h 5267"/>
                <a:gd name="T16" fmla="*/ 2147483646 w 5440"/>
                <a:gd name="T17" fmla="*/ 2147483646 h 5267"/>
                <a:gd name="T18" fmla="*/ 2147483646 w 5440"/>
                <a:gd name="T19" fmla="*/ 2147483646 h 5267"/>
                <a:gd name="T20" fmla="*/ 2147483646 w 5440"/>
                <a:gd name="T21" fmla="*/ 2147483646 h 5267"/>
                <a:gd name="T22" fmla="*/ 2147483646 w 5440"/>
                <a:gd name="T23" fmla="*/ 2147483646 h 5267"/>
                <a:gd name="T24" fmla="*/ 2147483646 w 5440"/>
                <a:gd name="T25" fmla="*/ 2147483646 h 5267"/>
                <a:gd name="T26" fmla="*/ 2147483646 w 5440"/>
                <a:gd name="T27" fmla="*/ 2147483646 h 5267"/>
                <a:gd name="T28" fmla="*/ 2147483646 w 5440"/>
                <a:gd name="T29" fmla="*/ 2147483646 h 5267"/>
                <a:gd name="T30" fmla="*/ 429445831 w 5440"/>
                <a:gd name="T31" fmla="*/ 2147483646 h 5267"/>
                <a:gd name="T32" fmla="*/ 85840210 w 5440"/>
                <a:gd name="T33" fmla="*/ 2147483646 h 5267"/>
                <a:gd name="T34" fmla="*/ 1545979988 w 5440"/>
                <a:gd name="T35" fmla="*/ 2147483646 h 5267"/>
                <a:gd name="T36" fmla="*/ 2147483646 w 5440"/>
                <a:gd name="T37" fmla="*/ 2147483646 h 5267"/>
                <a:gd name="T38" fmla="*/ 2147483646 w 5440"/>
                <a:gd name="T39" fmla="*/ 2147483646 h 5267"/>
                <a:gd name="T40" fmla="*/ 2147483646 w 5440"/>
                <a:gd name="T41" fmla="*/ 2147483646 h 5267"/>
                <a:gd name="T42" fmla="*/ 2147483646 w 5440"/>
                <a:gd name="T43" fmla="*/ 2147483646 h 5267"/>
                <a:gd name="T44" fmla="*/ 2147483646 w 5440"/>
                <a:gd name="T45" fmla="*/ 2147483646 h 5267"/>
                <a:gd name="T46" fmla="*/ 2147483646 w 5440"/>
                <a:gd name="T47" fmla="*/ 2147483646 h 5267"/>
                <a:gd name="T48" fmla="*/ 2147483646 w 5440"/>
                <a:gd name="T49" fmla="*/ 2147483646 h 5267"/>
                <a:gd name="T50" fmla="*/ 2147483646 w 5440"/>
                <a:gd name="T51" fmla="*/ 2147483646 h 5267"/>
                <a:gd name="T52" fmla="*/ 2147483646 w 5440"/>
                <a:gd name="T53" fmla="*/ 2147483646 h 5267"/>
                <a:gd name="T54" fmla="*/ 2147483646 w 5440"/>
                <a:gd name="T55" fmla="*/ 2147483646 h 5267"/>
                <a:gd name="T56" fmla="*/ 2147483646 w 5440"/>
                <a:gd name="T57" fmla="*/ 2147483646 h 5267"/>
                <a:gd name="T58" fmla="*/ 2147483646 w 5440"/>
                <a:gd name="T59" fmla="*/ 2147483646 h 5267"/>
                <a:gd name="T60" fmla="*/ 2147483646 w 5440"/>
                <a:gd name="T61" fmla="*/ 2147483646 h 5267"/>
                <a:gd name="T62" fmla="*/ 2147483646 w 5440"/>
                <a:gd name="T63" fmla="*/ 2147483646 h 5267"/>
                <a:gd name="T64" fmla="*/ 2147483646 w 5440"/>
                <a:gd name="T65" fmla="*/ 2147483646 h 5267"/>
                <a:gd name="T66" fmla="*/ 2147483646 w 5440"/>
                <a:gd name="T67" fmla="*/ 2147483646 h 5267"/>
                <a:gd name="T68" fmla="*/ 2147483646 w 5440"/>
                <a:gd name="T69" fmla="*/ 2147483646 h 5267"/>
                <a:gd name="T70" fmla="*/ 2147483646 w 5440"/>
                <a:gd name="T71" fmla="*/ 2147483646 h 5267"/>
                <a:gd name="T72" fmla="*/ 2147483646 w 5440"/>
                <a:gd name="T73" fmla="*/ 2147483646 h 5267"/>
                <a:gd name="T74" fmla="*/ 2147483646 w 5440"/>
                <a:gd name="T75" fmla="*/ 2147483646 h 5267"/>
                <a:gd name="T76" fmla="*/ 2147483646 w 5440"/>
                <a:gd name="T77" fmla="*/ 2147483646 h 5267"/>
                <a:gd name="T78" fmla="*/ 2147483646 w 5440"/>
                <a:gd name="T79" fmla="*/ 2147483646 h 5267"/>
                <a:gd name="T80" fmla="*/ 2147483646 w 5440"/>
                <a:gd name="T81" fmla="*/ 2147483646 h 5267"/>
                <a:gd name="T82" fmla="*/ 2147483646 w 5440"/>
                <a:gd name="T83" fmla="*/ 2147483646 h 5267"/>
                <a:gd name="T84" fmla="*/ 2147483646 w 5440"/>
                <a:gd name="T85" fmla="*/ 2147483646 h 5267"/>
                <a:gd name="T86" fmla="*/ 2147483646 w 5440"/>
                <a:gd name="T87" fmla="*/ 2147483646 h 5267"/>
                <a:gd name="T88" fmla="*/ 2147483646 w 5440"/>
                <a:gd name="T89" fmla="*/ 2147483646 h 5267"/>
                <a:gd name="T90" fmla="*/ 2147483646 w 5440"/>
                <a:gd name="T91" fmla="*/ 2147483646 h 5267"/>
                <a:gd name="T92" fmla="*/ 2147483646 w 5440"/>
                <a:gd name="T93" fmla="*/ 2147483646 h 5267"/>
                <a:gd name="T94" fmla="*/ 2147483646 w 5440"/>
                <a:gd name="T95" fmla="*/ 2147483646 h 5267"/>
                <a:gd name="T96" fmla="*/ 2147483646 w 5440"/>
                <a:gd name="T97" fmla="*/ 2147483646 h 5267"/>
                <a:gd name="T98" fmla="*/ 2147483646 w 5440"/>
                <a:gd name="T99" fmla="*/ 2147483646 h 5267"/>
                <a:gd name="T100" fmla="*/ 2147483646 w 5440"/>
                <a:gd name="T101" fmla="*/ 2147483646 h 5267"/>
                <a:gd name="T102" fmla="*/ 2147483646 w 5440"/>
                <a:gd name="T103" fmla="*/ 2147483646 h 5267"/>
                <a:gd name="T104" fmla="*/ 2147483646 w 5440"/>
                <a:gd name="T105" fmla="*/ 2147483646 h 5267"/>
                <a:gd name="T106" fmla="*/ 2147483646 w 5440"/>
                <a:gd name="T107" fmla="*/ 2147483646 h 5267"/>
                <a:gd name="T108" fmla="*/ 2147483646 w 5440"/>
                <a:gd name="T109" fmla="*/ 2147483646 h 526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440" h="5267">
                  <a:moveTo>
                    <a:pt x="1521" y="2392"/>
                  </a:moveTo>
                  <a:lnTo>
                    <a:pt x="1521" y="2392"/>
                  </a:lnTo>
                  <a:lnTo>
                    <a:pt x="1525" y="2395"/>
                  </a:lnTo>
                  <a:lnTo>
                    <a:pt x="2073" y="2944"/>
                  </a:lnTo>
                  <a:lnTo>
                    <a:pt x="2265" y="2753"/>
                  </a:lnTo>
                  <a:lnTo>
                    <a:pt x="2058" y="2546"/>
                  </a:lnTo>
                  <a:lnTo>
                    <a:pt x="1964" y="2452"/>
                  </a:lnTo>
                  <a:lnTo>
                    <a:pt x="2443" y="1974"/>
                  </a:lnTo>
                  <a:lnTo>
                    <a:pt x="2506" y="1981"/>
                  </a:lnTo>
                  <a:lnTo>
                    <a:pt x="2531" y="1984"/>
                  </a:lnTo>
                  <a:lnTo>
                    <a:pt x="2554" y="1985"/>
                  </a:lnTo>
                  <a:lnTo>
                    <a:pt x="2579" y="1984"/>
                  </a:lnTo>
                  <a:lnTo>
                    <a:pt x="2603" y="1981"/>
                  </a:lnTo>
                  <a:lnTo>
                    <a:pt x="2628" y="1978"/>
                  </a:lnTo>
                  <a:lnTo>
                    <a:pt x="2651" y="1973"/>
                  </a:lnTo>
                  <a:lnTo>
                    <a:pt x="2300" y="1621"/>
                  </a:lnTo>
                  <a:lnTo>
                    <a:pt x="2288" y="1611"/>
                  </a:lnTo>
                  <a:lnTo>
                    <a:pt x="2277" y="1601"/>
                  </a:lnTo>
                  <a:lnTo>
                    <a:pt x="2287" y="1564"/>
                  </a:lnTo>
                  <a:lnTo>
                    <a:pt x="2295" y="1528"/>
                  </a:lnTo>
                  <a:lnTo>
                    <a:pt x="2302" y="1490"/>
                  </a:lnTo>
                  <a:lnTo>
                    <a:pt x="2308" y="1454"/>
                  </a:lnTo>
                  <a:lnTo>
                    <a:pt x="2313" y="1416"/>
                  </a:lnTo>
                  <a:lnTo>
                    <a:pt x="2316" y="1379"/>
                  </a:lnTo>
                  <a:lnTo>
                    <a:pt x="2318" y="1340"/>
                  </a:lnTo>
                  <a:lnTo>
                    <a:pt x="2320" y="1303"/>
                  </a:lnTo>
                  <a:lnTo>
                    <a:pt x="2320" y="1265"/>
                  </a:lnTo>
                  <a:lnTo>
                    <a:pt x="2318" y="1227"/>
                  </a:lnTo>
                  <a:lnTo>
                    <a:pt x="2316" y="1190"/>
                  </a:lnTo>
                  <a:lnTo>
                    <a:pt x="2311" y="1152"/>
                  </a:lnTo>
                  <a:lnTo>
                    <a:pt x="2307" y="1115"/>
                  </a:lnTo>
                  <a:lnTo>
                    <a:pt x="2301" y="1077"/>
                  </a:lnTo>
                  <a:lnTo>
                    <a:pt x="2293" y="1041"/>
                  </a:lnTo>
                  <a:lnTo>
                    <a:pt x="2284" y="1004"/>
                  </a:lnTo>
                  <a:lnTo>
                    <a:pt x="2275" y="967"/>
                  </a:lnTo>
                  <a:lnTo>
                    <a:pt x="2263" y="931"/>
                  </a:lnTo>
                  <a:lnTo>
                    <a:pt x="2252" y="895"/>
                  </a:lnTo>
                  <a:lnTo>
                    <a:pt x="2238" y="859"/>
                  </a:lnTo>
                  <a:lnTo>
                    <a:pt x="2222" y="824"/>
                  </a:lnTo>
                  <a:lnTo>
                    <a:pt x="2207" y="789"/>
                  </a:lnTo>
                  <a:lnTo>
                    <a:pt x="2190" y="754"/>
                  </a:lnTo>
                  <a:lnTo>
                    <a:pt x="2171" y="720"/>
                  </a:lnTo>
                  <a:lnTo>
                    <a:pt x="2152" y="687"/>
                  </a:lnTo>
                  <a:lnTo>
                    <a:pt x="2131" y="654"/>
                  </a:lnTo>
                  <a:lnTo>
                    <a:pt x="2109" y="621"/>
                  </a:lnTo>
                  <a:lnTo>
                    <a:pt x="2085" y="590"/>
                  </a:lnTo>
                  <a:lnTo>
                    <a:pt x="2061" y="558"/>
                  </a:lnTo>
                  <a:lnTo>
                    <a:pt x="2035" y="528"/>
                  </a:lnTo>
                  <a:lnTo>
                    <a:pt x="2008" y="498"/>
                  </a:lnTo>
                  <a:lnTo>
                    <a:pt x="1980" y="469"/>
                  </a:lnTo>
                  <a:lnTo>
                    <a:pt x="1952" y="441"/>
                  </a:lnTo>
                  <a:lnTo>
                    <a:pt x="1922" y="414"/>
                  </a:lnTo>
                  <a:lnTo>
                    <a:pt x="1892" y="389"/>
                  </a:lnTo>
                  <a:lnTo>
                    <a:pt x="1860" y="365"/>
                  </a:lnTo>
                  <a:lnTo>
                    <a:pt x="1828" y="341"/>
                  </a:lnTo>
                  <a:lnTo>
                    <a:pt x="1797" y="319"/>
                  </a:lnTo>
                  <a:lnTo>
                    <a:pt x="1764" y="299"/>
                  </a:lnTo>
                  <a:lnTo>
                    <a:pt x="1731" y="279"/>
                  </a:lnTo>
                  <a:lnTo>
                    <a:pt x="1697" y="260"/>
                  </a:lnTo>
                  <a:lnTo>
                    <a:pt x="1663" y="244"/>
                  </a:lnTo>
                  <a:lnTo>
                    <a:pt x="1628" y="228"/>
                  </a:lnTo>
                  <a:lnTo>
                    <a:pt x="1593" y="212"/>
                  </a:lnTo>
                  <a:lnTo>
                    <a:pt x="1558" y="199"/>
                  </a:lnTo>
                  <a:lnTo>
                    <a:pt x="1523" y="187"/>
                  </a:lnTo>
                  <a:lnTo>
                    <a:pt x="1486" y="176"/>
                  </a:lnTo>
                  <a:lnTo>
                    <a:pt x="1450" y="165"/>
                  </a:lnTo>
                  <a:lnTo>
                    <a:pt x="1414" y="157"/>
                  </a:lnTo>
                  <a:lnTo>
                    <a:pt x="1376" y="150"/>
                  </a:lnTo>
                  <a:lnTo>
                    <a:pt x="1340" y="143"/>
                  </a:lnTo>
                  <a:lnTo>
                    <a:pt x="1302" y="139"/>
                  </a:lnTo>
                  <a:lnTo>
                    <a:pt x="1265" y="134"/>
                  </a:lnTo>
                  <a:lnTo>
                    <a:pt x="1228" y="131"/>
                  </a:lnTo>
                  <a:lnTo>
                    <a:pt x="1191" y="130"/>
                  </a:lnTo>
                  <a:lnTo>
                    <a:pt x="1153" y="129"/>
                  </a:lnTo>
                  <a:lnTo>
                    <a:pt x="1116" y="130"/>
                  </a:lnTo>
                  <a:lnTo>
                    <a:pt x="1078" y="133"/>
                  </a:lnTo>
                  <a:lnTo>
                    <a:pt x="1041" y="136"/>
                  </a:lnTo>
                  <a:lnTo>
                    <a:pt x="1003" y="140"/>
                  </a:lnTo>
                  <a:lnTo>
                    <a:pt x="967" y="146"/>
                  </a:lnTo>
                  <a:lnTo>
                    <a:pt x="929" y="153"/>
                  </a:lnTo>
                  <a:lnTo>
                    <a:pt x="893" y="161"/>
                  </a:lnTo>
                  <a:lnTo>
                    <a:pt x="857" y="170"/>
                  </a:lnTo>
                  <a:lnTo>
                    <a:pt x="1514" y="827"/>
                  </a:lnTo>
                  <a:lnTo>
                    <a:pt x="1341" y="1470"/>
                  </a:lnTo>
                  <a:lnTo>
                    <a:pt x="697" y="1642"/>
                  </a:lnTo>
                  <a:lnTo>
                    <a:pt x="41" y="986"/>
                  </a:lnTo>
                  <a:lnTo>
                    <a:pt x="31" y="1022"/>
                  </a:lnTo>
                  <a:lnTo>
                    <a:pt x="23" y="1059"/>
                  </a:lnTo>
                  <a:lnTo>
                    <a:pt x="16" y="1096"/>
                  </a:lnTo>
                  <a:lnTo>
                    <a:pt x="10" y="1133"/>
                  </a:lnTo>
                  <a:lnTo>
                    <a:pt x="7" y="1170"/>
                  </a:lnTo>
                  <a:lnTo>
                    <a:pt x="3" y="1208"/>
                  </a:lnTo>
                  <a:lnTo>
                    <a:pt x="1" y="1245"/>
                  </a:lnTo>
                  <a:lnTo>
                    <a:pt x="0" y="1283"/>
                  </a:lnTo>
                  <a:lnTo>
                    <a:pt x="1" y="1320"/>
                  </a:lnTo>
                  <a:lnTo>
                    <a:pt x="2" y="1358"/>
                  </a:lnTo>
                  <a:lnTo>
                    <a:pt x="4" y="1394"/>
                  </a:lnTo>
                  <a:lnTo>
                    <a:pt x="9" y="1431"/>
                  </a:lnTo>
                  <a:lnTo>
                    <a:pt x="14" y="1469"/>
                  </a:lnTo>
                  <a:lnTo>
                    <a:pt x="21" y="1505"/>
                  </a:lnTo>
                  <a:lnTo>
                    <a:pt x="28" y="1543"/>
                  </a:lnTo>
                  <a:lnTo>
                    <a:pt x="36" y="1579"/>
                  </a:lnTo>
                  <a:lnTo>
                    <a:pt x="47" y="1615"/>
                  </a:lnTo>
                  <a:lnTo>
                    <a:pt x="57" y="1652"/>
                  </a:lnTo>
                  <a:lnTo>
                    <a:pt x="70" y="1687"/>
                  </a:lnTo>
                  <a:lnTo>
                    <a:pt x="84" y="1722"/>
                  </a:lnTo>
                  <a:lnTo>
                    <a:pt x="98" y="1757"/>
                  </a:lnTo>
                  <a:lnTo>
                    <a:pt x="115" y="1793"/>
                  </a:lnTo>
                  <a:lnTo>
                    <a:pt x="131" y="1826"/>
                  </a:lnTo>
                  <a:lnTo>
                    <a:pt x="150" y="1860"/>
                  </a:lnTo>
                  <a:lnTo>
                    <a:pt x="170" y="1893"/>
                  </a:lnTo>
                  <a:lnTo>
                    <a:pt x="190" y="1926"/>
                  </a:lnTo>
                  <a:lnTo>
                    <a:pt x="212" y="1958"/>
                  </a:lnTo>
                  <a:lnTo>
                    <a:pt x="235" y="1989"/>
                  </a:lnTo>
                  <a:lnTo>
                    <a:pt x="260" y="2021"/>
                  </a:lnTo>
                  <a:lnTo>
                    <a:pt x="285" y="2052"/>
                  </a:lnTo>
                  <a:lnTo>
                    <a:pt x="312" y="2081"/>
                  </a:lnTo>
                  <a:lnTo>
                    <a:pt x="340" y="2109"/>
                  </a:lnTo>
                  <a:lnTo>
                    <a:pt x="370" y="2138"/>
                  </a:lnTo>
                  <a:lnTo>
                    <a:pt x="401" y="2166"/>
                  </a:lnTo>
                  <a:lnTo>
                    <a:pt x="434" y="2193"/>
                  </a:lnTo>
                  <a:lnTo>
                    <a:pt x="466" y="2219"/>
                  </a:lnTo>
                  <a:lnTo>
                    <a:pt x="499" y="2243"/>
                  </a:lnTo>
                  <a:lnTo>
                    <a:pt x="533" y="2266"/>
                  </a:lnTo>
                  <a:lnTo>
                    <a:pt x="567" y="2287"/>
                  </a:lnTo>
                  <a:lnTo>
                    <a:pt x="602" y="2307"/>
                  </a:lnTo>
                  <a:lnTo>
                    <a:pt x="639" y="2326"/>
                  </a:lnTo>
                  <a:lnTo>
                    <a:pt x="675" y="2343"/>
                  </a:lnTo>
                  <a:lnTo>
                    <a:pt x="711" y="2359"/>
                  </a:lnTo>
                  <a:lnTo>
                    <a:pt x="748" y="2374"/>
                  </a:lnTo>
                  <a:lnTo>
                    <a:pt x="785" y="2387"/>
                  </a:lnTo>
                  <a:lnTo>
                    <a:pt x="823" y="2400"/>
                  </a:lnTo>
                  <a:lnTo>
                    <a:pt x="861" y="2410"/>
                  </a:lnTo>
                  <a:lnTo>
                    <a:pt x="900" y="2420"/>
                  </a:lnTo>
                  <a:lnTo>
                    <a:pt x="939" y="2428"/>
                  </a:lnTo>
                  <a:lnTo>
                    <a:pt x="977" y="2435"/>
                  </a:lnTo>
                  <a:lnTo>
                    <a:pt x="1016" y="2441"/>
                  </a:lnTo>
                  <a:lnTo>
                    <a:pt x="1055" y="2444"/>
                  </a:lnTo>
                  <a:lnTo>
                    <a:pt x="1095" y="2448"/>
                  </a:lnTo>
                  <a:lnTo>
                    <a:pt x="1133" y="2449"/>
                  </a:lnTo>
                  <a:lnTo>
                    <a:pt x="1173" y="2449"/>
                  </a:lnTo>
                  <a:lnTo>
                    <a:pt x="1212" y="2448"/>
                  </a:lnTo>
                  <a:lnTo>
                    <a:pt x="1252" y="2445"/>
                  </a:lnTo>
                  <a:lnTo>
                    <a:pt x="1290" y="2442"/>
                  </a:lnTo>
                  <a:lnTo>
                    <a:pt x="1329" y="2437"/>
                  </a:lnTo>
                  <a:lnTo>
                    <a:pt x="1368" y="2430"/>
                  </a:lnTo>
                  <a:lnTo>
                    <a:pt x="1406" y="2422"/>
                  </a:lnTo>
                  <a:lnTo>
                    <a:pt x="1445" y="2414"/>
                  </a:lnTo>
                  <a:lnTo>
                    <a:pt x="1484" y="2403"/>
                  </a:lnTo>
                  <a:lnTo>
                    <a:pt x="1521" y="2392"/>
                  </a:lnTo>
                  <a:close/>
                  <a:moveTo>
                    <a:pt x="3463" y="2785"/>
                  </a:moveTo>
                  <a:lnTo>
                    <a:pt x="3463" y="2785"/>
                  </a:lnTo>
                  <a:lnTo>
                    <a:pt x="3459" y="2803"/>
                  </a:lnTo>
                  <a:lnTo>
                    <a:pt x="3457" y="2821"/>
                  </a:lnTo>
                  <a:lnTo>
                    <a:pt x="3454" y="2838"/>
                  </a:lnTo>
                  <a:lnTo>
                    <a:pt x="3453" y="2857"/>
                  </a:lnTo>
                  <a:lnTo>
                    <a:pt x="3452" y="2876"/>
                  </a:lnTo>
                  <a:lnTo>
                    <a:pt x="3452" y="2893"/>
                  </a:lnTo>
                  <a:lnTo>
                    <a:pt x="3453" y="2912"/>
                  </a:lnTo>
                  <a:lnTo>
                    <a:pt x="3454" y="2931"/>
                  </a:lnTo>
                  <a:lnTo>
                    <a:pt x="3461" y="2994"/>
                  </a:lnTo>
                  <a:lnTo>
                    <a:pt x="3417" y="3039"/>
                  </a:lnTo>
                  <a:lnTo>
                    <a:pt x="3077" y="3379"/>
                  </a:lnTo>
                  <a:lnTo>
                    <a:pt x="2984" y="3472"/>
                  </a:lnTo>
                  <a:lnTo>
                    <a:pt x="2684" y="3172"/>
                  </a:lnTo>
                  <a:lnTo>
                    <a:pt x="2493" y="3363"/>
                  </a:lnTo>
                  <a:lnTo>
                    <a:pt x="4228" y="5098"/>
                  </a:lnTo>
                  <a:lnTo>
                    <a:pt x="4248" y="5117"/>
                  </a:lnTo>
                  <a:lnTo>
                    <a:pt x="4269" y="5136"/>
                  </a:lnTo>
                  <a:lnTo>
                    <a:pt x="4291" y="5152"/>
                  </a:lnTo>
                  <a:lnTo>
                    <a:pt x="4314" y="5168"/>
                  </a:lnTo>
                  <a:lnTo>
                    <a:pt x="4336" y="5183"/>
                  </a:lnTo>
                  <a:lnTo>
                    <a:pt x="4361" y="5195"/>
                  </a:lnTo>
                  <a:lnTo>
                    <a:pt x="4384" y="5207"/>
                  </a:lnTo>
                  <a:lnTo>
                    <a:pt x="4409" y="5218"/>
                  </a:lnTo>
                  <a:lnTo>
                    <a:pt x="4433" y="5227"/>
                  </a:lnTo>
                  <a:lnTo>
                    <a:pt x="4459" y="5235"/>
                  </a:lnTo>
                  <a:lnTo>
                    <a:pt x="4485" y="5242"/>
                  </a:lnTo>
                  <a:lnTo>
                    <a:pt x="4511" y="5248"/>
                  </a:lnTo>
                  <a:lnTo>
                    <a:pt x="4536" y="5253"/>
                  </a:lnTo>
                  <a:lnTo>
                    <a:pt x="4562" y="5255"/>
                  </a:lnTo>
                  <a:lnTo>
                    <a:pt x="4588" y="5258"/>
                  </a:lnTo>
                  <a:lnTo>
                    <a:pt x="4615" y="5259"/>
                  </a:lnTo>
                  <a:lnTo>
                    <a:pt x="4641" y="5258"/>
                  </a:lnTo>
                  <a:lnTo>
                    <a:pt x="4668" y="5255"/>
                  </a:lnTo>
                  <a:lnTo>
                    <a:pt x="4693" y="5253"/>
                  </a:lnTo>
                  <a:lnTo>
                    <a:pt x="4719" y="5248"/>
                  </a:lnTo>
                  <a:lnTo>
                    <a:pt x="4745" y="5242"/>
                  </a:lnTo>
                  <a:lnTo>
                    <a:pt x="4771" y="5235"/>
                  </a:lnTo>
                  <a:lnTo>
                    <a:pt x="4795" y="5227"/>
                  </a:lnTo>
                  <a:lnTo>
                    <a:pt x="4821" y="5218"/>
                  </a:lnTo>
                  <a:lnTo>
                    <a:pt x="4845" y="5207"/>
                  </a:lnTo>
                  <a:lnTo>
                    <a:pt x="4869" y="5195"/>
                  </a:lnTo>
                  <a:lnTo>
                    <a:pt x="4893" y="5183"/>
                  </a:lnTo>
                  <a:lnTo>
                    <a:pt x="4916" y="5168"/>
                  </a:lnTo>
                  <a:lnTo>
                    <a:pt x="4938" y="5152"/>
                  </a:lnTo>
                  <a:lnTo>
                    <a:pt x="4961" y="5136"/>
                  </a:lnTo>
                  <a:lnTo>
                    <a:pt x="4982" y="5117"/>
                  </a:lnTo>
                  <a:lnTo>
                    <a:pt x="5002" y="5098"/>
                  </a:lnTo>
                  <a:lnTo>
                    <a:pt x="5022" y="5077"/>
                  </a:lnTo>
                  <a:lnTo>
                    <a:pt x="5039" y="5056"/>
                  </a:lnTo>
                  <a:lnTo>
                    <a:pt x="5057" y="5035"/>
                  </a:lnTo>
                  <a:lnTo>
                    <a:pt x="5072" y="5013"/>
                  </a:lnTo>
                  <a:lnTo>
                    <a:pt x="5086" y="4989"/>
                  </a:lnTo>
                  <a:lnTo>
                    <a:pt x="5099" y="4966"/>
                  </a:lnTo>
                  <a:lnTo>
                    <a:pt x="5112" y="4941"/>
                  </a:lnTo>
                  <a:lnTo>
                    <a:pt x="5122" y="4916"/>
                  </a:lnTo>
                  <a:lnTo>
                    <a:pt x="5132" y="4892"/>
                  </a:lnTo>
                  <a:lnTo>
                    <a:pt x="5140" y="4867"/>
                  </a:lnTo>
                  <a:lnTo>
                    <a:pt x="5146" y="4841"/>
                  </a:lnTo>
                  <a:lnTo>
                    <a:pt x="5152" y="4816"/>
                  </a:lnTo>
                  <a:lnTo>
                    <a:pt x="5156" y="4790"/>
                  </a:lnTo>
                  <a:lnTo>
                    <a:pt x="5160" y="4763"/>
                  </a:lnTo>
                  <a:lnTo>
                    <a:pt x="5161" y="4737"/>
                  </a:lnTo>
                  <a:lnTo>
                    <a:pt x="5162" y="4711"/>
                  </a:lnTo>
                  <a:lnTo>
                    <a:pt x="5161" y="4684"/>
                  </a:lnTo>
                  <a:lnTo>
                    <a:pt x="5160" y="4659"/>
                  </a:lnTo>
                  <a:lnTo>
                    <a:pt x="5156" y="4632"/>
                  </a:lnTo>
                  <a:lnTo>
                    <a:pt x="5152" y="4606"/>
                  </a:lnTo>
                  <a:lnTo>
                    <a:pt x="5146" y="4580"/>
                  </a:lnTo>
                  <a:lnTo>
                    <a:pt x="5140" y="4555"/>
                  </a:lnTo>
                  <a:lnTo>
                    <a:pt x="5132" y="4530"/>
                  </a:lnTo>
                  <a:lnTo>
                    <a:pt x="5122" y="4505"/>
                  </a:lnTo>
                  <a:lnTo>
                    <a:pt x="5112" y="4480"/>
                  </a:lnTo>
                  <a:lnTo>
                    <a:pt x="5099" y="4456"/>
                  </a:lnTo>
                  <a:lnTo>
                    <a:pt x="5086" y="4432"/>
                  </a:lnTo>
                  <a:lnTo>
                    <a:pt x="5072" y="4410"/>
                  </a:lnTo>
                  <a:lnTo>
                    <a:pt x="5057" y="4387"/>
                  </a:lnTo>
                  <a:lnTo>
                    <a:pt x="5039" y="4366"/>
                  </a:lnTo>
                  <a:lnTo>
                    <a:pt x="5022" y="4344"/>
                  </a:lnTo>
                  <a:lnTo>
                    <a:pt x="5002" y="4323"/>
                  </a:lnTo>
                  <a:lnTo>
                    <a:pt x="3463" y="2785"/>
                  </a:lnTo>
                  <a:close/>
                  <a:moveTo>
                    <a:pt x="4802" y="4918"/>
                  </a:moveTo>
                  <a:lnTo>
                    <a:pt x="4527" y="4991"/>
                  </a:lnTo>
                  <a:lnTo>
                    <a:pt x="4304" y="4769"/>
                  </a:lnTo>
                  <a:lnTo>
                    <a:pt x="4377" y="4493"/>
                  </a:lnTo>
                  <a:lnTo>
                    <a:pt x="4652" y="4419"/>
                  </a:lnTo>
                  <a:lnTo>
                    <a:pt x="4876" y="4643"/>
                  </a:lnTo>
                  <a:lnTo>
                    <a:pt x="4802" y="4918"/>
                  </a:lnTo>
                  <a:close/>
                  <a:moveTo>
                    <a:pt x="2687" y="2988"/>
                  </a:moveTo>
                  <a:lnTo>
                    <a:pt x="2985" y="3287"/>
                  </a:lnTo>
                  <a:lnTo>
                    <a:pt x="3325" y="2947"/>
                  </a:lnTo>
                  <a:lnTo>
                    <a:pt x="3323" y="2917"/>
                  </a:lnTo>
                  <a:lnTo>
                    <a:pt x="3322" y="2885"/>
                  </a:lnTo>
                  <a:lnTo>
                    <a:pt x="3323" y="2853"/>
                  </a:lnTo>
                  <a:lnTo>
                    <a:pt x="3325" y="2823"/>
                  </a:lnTo>
                  <a:lnTo>
                    <a:pt x="3330" y="2791"/>
                  </a:lnTo>
                  <a:lnTo>
                    <a:pt x="3336" y="2761"/>
                  </a:lnTo>
                  <a:lnTo>
                    <a:pt x="3343" y="2730"/>
                  </a:lnTo>
                  <a:lnTo>
                    <a:pt x="3352" y="2700"/>
                  </a:lnTo>
                  <a:lnTo>
                    <a:pt x="3363" y="2670"/>
                  </a:lnTo>
                  <a:lnTo>
                    <a:pt x="3376" y="2641"/>
                  </a:lnTo>
                  <a:lnTo>
                    <a:pt x="3391" y="2613"/>
                  </a:lnTo>
                  <a:lnTo>
                    <a:pt x="3406" y="2585"/>
                  </a:lnTo>
                  <a:lnTo>
                    <a:pt x="3425" y="2558"/>
                  </a:lnTo>
                  <a:lnTo>
                    <a:pt x="3444" y="2532"/>
                  </a:lnTo>
                  <a:lnTo>
                    <a:pt x="3465" y="2506"/>
                  </a:lnTo>
                  <a:lnTo>
                    <a:pt x="3488" y="2482"/>
                  </a:lnTo>
                  <a:lnTo>
                    <a:pt x="3513" y="2459"/>
                  </a:lnTo>
                  <a:lnTo>
                    <a:pt x="3538" y="2438"/>
                  </a:lnTo>
                  <a:lnTo>
                    <a:pt x="3565" y="2418"/>
                  </a:lnTo>
                  <a:lnTo>
                    <a:pt x="3592" y="2401"/>
                  </a:lnTo>
                  <a:lnTo>
                    <a:pt x="3620" y="2384"/>
                  </a:lnTo>
                  <a:lnTo>
                    <a:pt x="3648" y="2370"/>
                  </a:lnTo>
                  <a:lnTo>
                    <a:pt x="3677" y="2358"/>
                  </a:lnTo>
                  <a:lnTo>
                    <a:pt x="3706" y="2346"/>
                  </a:lnTo>
                  <a:lnTo>
                    <a:pt x="3737" y="2338"/>
                  </a:lnTo>
                  <a:lnTo>
                    <a:pt x="3767" y="2329"/>
                  </a:lnTo>
                  <a:lnTo>
                    <a:pt x="3798" y="2324"/>
                  </a:lnTo>
                  <a:lnTo>
                    <a:pt x="3828" y="2319"/>
                  </a:lnTo>
                  <a:lnTo>
                    <a:pt x="3860" y="2316"/>
                  </a:lnTo>
                  <a:lnTo>
                    <a:pt x="3892" y="2316"/>
                  </a:lnTo>
                  <a:lnTo>
                    <a:pt x="3922" y="2316"/>
                  </a:lnTo>
                  <a:lnTo>
                    <a:pt x="3954" y="2320"/>
                  </a:lnTo>
                  <a:lnTo>
                    <a:pt x="5440" y="834"/>
                  </a:lnTo>
                  <a:lnTo>
                    <a:pt x="4608" y="0"/>
                  </a:lnTo>
                  <a:lnTo>
                    <a:pt x="3121" y="1487"/>
                  </a:lnTo>
                  <a:lnTo>
                    <a:pt x="3124" y="1518"/>
                  </a:lnTo>
                  <a:lnTo>
                    <a:pt x="3125" y="1550"/>
                  </a:lnTo>
                  <a:lnTo>
                    <a:pt x="3124" y="1580"/>
                  </a:lnTo>
                  <a:lnTo>
                    <a:pt x="3121" y="1612"/>
                  </a:lnTo>
                  <a:lnTo>
                    <a:pt x="3117" y="1642"/>
                  </a:lnTo>
                  <a:lnTo>
                    <a:pt x="3111" y="1674"/>
                  </a:lnTo>
                  <a:lnTo>
                    <a:pt x="3104" y="1705"/>
                  </a:lnTo>
                  <a:lnTo>
                    <a:pt x="3094" y="1734"/>
                  </a:lnTo>
                  <a:lnTo>
                    <a:pt x="3083" y="1764"/>
                  </a:lnTo>
                  <a:lnTo>
                    <a:pt x="3071" y="1793"/>
                  </a:lnTo>
                  <a:lnTo>
                    <a:pt x="3056" y="1822"/>
                  </a:lnTo>
                  <a:lnTo>
                    <a:pt x="3041" y="1849"/>
                  </a:lnTo>
                  <a:lnTo>
                    <a:pt x="3022" y="1877"/>
                  </a:lnTo>
                  <a:lnTo>
                    <a:pt x="3003" y="1903"/>
                  </a:lnTo>
                  <a:lnTo>
                    <a:pt x="2981" y="1928"/>
                  </a:lnTo>
                  <a:lnTo>
                    <a:pt x="2959" y="1952"/>
                  </a:lnTo>
                  <a:lnTo>
                    <a:pt x="2934" y="1975"/>
                  </a:lnTo>
                  <a:lnTo>
                    <a:pt x="2909" y="1996"/>
                  </a:lnTo>
                  <a:lnTo>
                    <a:pt x="2882" y="2016"/>
                  </a:lnTo>
                  <a:lnTo>
                    <a:pt x="2855" y="2034"/>
                  </a:lnTo>
                  <a:lnTo>
                    <a:pt x="2827" y="2050"/>
                  </a:lnTo>
                  <a:lnTo>
                    <a:pt x="2799" y="2064"/>
                  </a:lnTo>
                  <a:lnTo>
                    <a:pt x="2770" y="2077"/>
                  </a:lnTo>
                  <a:lnTo>
                    <a:pt x="2740" y="2088"/>
                  </a:lnTo>
                  <a:lnTo>
                    <a:pt x="2710" y="2097"/>
                  </a:lnTo>
                  <a:lnTo>
                    <a:pt x="2680" y="2105"/>
                  </a:lnTo>
                  <a:lnTo>
                    <a:pt x="2649" y="2111"/>
                  </a:lnTo>
                  <a:lnTo>
                    <a:pt x="2617" y="2115"/>
                  </a:lnTo>
                  <a:lnTo>
                    <a:pt x="2587" y="2117"/>
                  </a:lnTo>
                  <a:lnTo>
                    <a:pt x="2555" y="2118"/>
                  </a:lnTo>
                  <a:lnTo>
                    <a:pt x="2525" y="2117"/>
                  </a:lnTo>
                  <a:lnTo>
                    <a:pt x="2493" y="2115"/>
                  </a:lnTo>
                  <a:lnTo>
                    <a:pt x="2153" y="2455"/>
                  </a:lnTo>
                  <a:lnTo>
                    <a:pt x="2453" y="2755"/>
                  </a:lnTo>
                  <a:lnTo>
                    <a:pt x="984" y="4223"/>
                  </a:lnTo>
                  <a:lnTo>
                    <a:pt x="931" y="4170"/>
                  </a:lnTo>
                  <a:lnTo>
                    <a:pt x="648" y="4396"/>
                  </a:lnTo>
                  <a:lnTo>
                    <a:pt x="174" y="5145"/>
                  </a:lnTo>
                  <a:lnTo>
                    <a:pt x="295" y="5267"/>
                  </a:lnTo>
                  <a:lnTo>
                    <a:pt x="1044" y="4792"/>
                  </a:lnTo>
                  <a:lnTo>
                    <a:pt x="1272" y="4510"/>
                  </a:lnTo>
                  <a:lnTo>
                    <a:pt x="1218" y="4457"/>
                  </a:lnTo>
                  <a:lnTo>
                    <a:pt x="2687" y="29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7971118" y="4145015"/>
            <a:ext cx="2400261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iLiHei" panose="020B0503030403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400" b="1" dirty="0" smtClean="0"/>
              <a:t>新增渠道</a:t>
            </a:r>
            <a:r>
              <a:rPr lang="en-US" altLang="zh-CN" sz="2400" b="1" dirty="0" smtClean="0"/>
              <a:t>100</a:t>
            </a:r>
            <a:r>
              <a:rPr lang="zh-CN" altLang="en-US" sz="2400" b="1" dirty="0" smtClean="0"/>
              <a:t>条</a:t>
            </a:r>
            <a:endParaRPr lang="en-US" altLang="zh-CN" sz="2400" b="1" dirty="0"/>
          </a:p>
          <a:p>
            <a:pPr>
              <a:lnSpc>
                <a:spcPct val="120000"/>
              </a:lnSpc>
            </a:pPr>
            <a:r>
              <a:rPr lang="zh-CN" altLang="en-US" sz="1600" dirty="0" smtClean="0"/>
              <a:t>点击输入具体描述</a:t>
            </a:r>
            <a:r>
              <a:rPr lang="zh-CN" altLang="en-US" sz="1600" dirty="0"/>
              <a:t>点击输入具体</a:t>
            </a:r>
            <a:r>
              <a:rPr lang="zh-CN" altLang="en-US" sz="1600" dirty="0" smtClean="0"/>
              <a:t>描述</a:t>
            </a:r>
            <a:r>
              <a:rPr lang="zh-CN" altLang="en-US" sz="1600" dirty="0"/>
              <a:t>点击输入具体</a:t>
            </a:r>
            <a:r>
              <a:rPr lang="zh-CN" altLang="en-US" sz="1600" dirty="0" smtClean="0"/>
              <a:t>描述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277280295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14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" name="组合 114"/>
          <p:cNvGrpSpPr/>
          <p:nvPr/>
        </p:nvGrpSpPr>
        <p:grpSpPr>
          <a:xfrm>
            <a:off x="4479637" y="1530955"/>
            <a:ext cx="1132055" cy="893363"/>
            <a:chOff x="4479637" y="1530955"/>
            <a:chExt cx="1132055" cy="893363"/>
          </a:xfrm>
        </p:grpSpPr>
        <p:grpSp>
          <p:nvGrpSpPr>
            <p:cNvPr id="110" name="组合 109"/>
            <p:cNvGrpSpPr/>
            <p:nvPr/>
          </p:nvGrpSpPr>
          <p:grpSpPr>
            <a:xfrm>
              <a:off x="5009396" y="1530955"/>
              <a:ext cx="602296" cy="893363"/>
              <a:chOff x="5009396" y="1530955"/>
              <a:chExt cx="602296" cy="893363"/>
            </a:xfrm>
          </p:grpSpPr>
          <p:grpSp>
            <p:nvGrpSpPr>
              <p:cNvPr id="71" name="组合 70"/>
              <p:cNvGrpSpPr/>
              <p:nvPr/>
            </p:nvGrpSpPr>
            <p:grpSpPr>
              <a:xfrm>
                <a:off x="5140886" y="1530955"/>
                <a:ext cx="470806" cy="893363"/>
                <a:chOff x="5087750" y="1740813"/>
                <a:chExt cx="542161" cy="1028761"/>
              </a:xfrm>
              <a:solidFill>
                <a:schemeClr val="bg1"/>
              </a:solidFill>
            </p:grpSpPr>
            <p:grpSp>
              <p:nvGrpSpPr>
                <p:cNvPr id="74" name="组合 73"/>
                <p:cNvGrpSpPr/>
                <p:nvPr/>
              </p:nvGrpSpPr>
              <p:grpSpPr>
                <a:xfrm>
                  <a:off x="5110610" y="1767702"/>
                  <a:ext cx="485050" cy="971427"/>
                  <a:chOff x="5110610" y="1767702"/>
                  <a:chExt cx="485050" cy="971427"/>
                </a:xfrm>
                <a:grpFill/>
              </p:grpSpPr>
              <p:cxnSp>
                <p:nvCxnSpPr>
                  <p:cNvPr id="78" name="直接连接符 77"/>
                  <p:cNvCxnSpPr/>
                  <p:nvPr/>
                </p:nvCxnSpPr>
                <p:spPr>
                  <a:xfrm flipV="1">
                    <a:off x="5110610" y="1767702"/>
                    <a:ext cx="485050" cy="485051"/>
                  </a:xfrm>
                  <a:prstGeom prst="line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" name="直接连接符 78"/>
                  <p:cNvCxnSpPr/>
                  <p:nvPr/>
                </p:nvCxnSpPr>
                <p:spPr>
                  <a:xfrm>
                    <a:off x="5110610" y="2254078"/>
                    <a:ext cx="485050" cy="485051"/>
                  </a:xfrm>
                  <a:prstGeom prst="line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75" name="椭圆 74"/>
                <p:cNvSpPr/>
                <p:nvPr/>
              </p:nvSpPr>
              <p:spPr>
                <a:xfrm>
                  <a:off x="5581906" y="1740813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6" name="椭圆 75"/>
                <p:cNvSpPr/>
                <p:nvPr/>
              </p:nvSpPr>
              <p:spPr>
                <a:xfrm>
                  <a:off x="5087750" y="2231579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7" name="椭圆 76"/>
                <p:cNvSpPr/>
                <p:nvPr/>
              </p:nvSpPr>
              <p:spPr>
                <a:xfrm>
                  <a:off x="5584192" y="2723855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72" name="直接连接符 71"/>
              <p:cNvCxnSpPr>
                <a:stCxn id="76" idx="2"/>
              </p:cNvCxnSpPr>
              <p:nvPr/>
            </p:nvCxnSpPr>
            <p:spPr>
              <a:xfrm flipH="1" flipV="1">
                <a:off x="5009396" y="1975517"/>
                <a:ext cx="131490" cy="1464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3" name="文本框 72"/>
            <p:cNvSpPr txBox="1"/>
            <p:nvPr/>
          </p:nvSpPr>
          <p:spPr>
            <a:xfrm>
              <a:off x="4479637" y="1757895"/>
              <a:ext cx="7800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45460" y="297190"/>
            <a:ext cx="3065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iLiHei" panose="020B0503030403020204" pitchFamily="34" charset="-122"/>
              </a:rPr>
              <a:t>四项元素并列图表</a:t>
            </a:r>
            <a:endParaRPr lang="zh-CN" altLang="en-US" sz="28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  <a:cs typeface="iLiHei" panose="020B0503030403020204" pitchFamily="34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364249" y="395999"/>
            <a:ext cx="355600" cy="306552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8" name="组合 137"/>
          <p:cNvGrpSpPr/>
          <p:nvPr/>
        </p:nvGrpSpPr>
        <p:grpSpPr>
          <a:xfrm>
            <a:off x="6408152" y="2573183"/>
            <a:ext cx="1405220" cy="893363"/>
            <a:chOff x="6408152" y="2573183"/>
            <a:chExt cx="1405220" cy="893363"/>
          </a:xfrm>
        </p:grpSpPr>
        <p:grpSp>
          <p:nvGrpSpPr>
            <p:cNvPr id="111" name="组合 110"/>
            <p:cNvGrpSpPr/>
            <p:nvPr/>
          </p:nvGrpSpPr>
          <p:grpSpPr>
            <a:xfrm>
              <a:off x="6408152" y="2573183"/>
              <a:ext cx="602296" cy="893363"/>
              <a:chOff x="6408152" y="2573183"/>
              <a:chExt cx="602296" cy="893363"/>
            </a:xfrm>
          </p:grpSpPr>
          <p:grpSp>
            <p:nvGrpSpPr>
              <p:cNvPr id="98" name="组合 97"/>
              <p:cNvGrpSpPr/>
              <p:nvPr/>
            </p:nvGrpSpPr>
            <p:grpSpPr>
              <a:xfrm flipH="1">
                <a:off x="6408152" y="2573183"/>
                <a:ext cx="470806" cy="893363"/>
                <a:chOff x="5087750" y="1740813"/>
                <a:chExt cx="542161" cy="1028761"/>
              </a:xfrm>
              <a:solidFill>
                <a:schemeClr val="bg1"/>
              </a:solidFill>
            </p:grpSpPr>
            <p:grpSp>
              <p:nvGrpSpPr>
                <p:cNvPr id="101" name="组合 100"/>
                <p:cNvGrpSpPr/>
                <p:nvPr/>
              </p:nvGrpSpPr>
              <p:grpSpPr>
                <a:xfrm>
                  <a:off x="5110610" y="1767702"/>
                  <a:ext cx="485050" cy="971427"/>
                  <a:chOff x="5110610" y="1767702"/>
                  <a:chExt cx="485050" cy="971427"/>
                </a:xfrm>
                <a:grpFill/>
              </p:grpSpPr>
              <p:cxnSp>
                <p:nvCxnSpPr>
                  <p:cNvPr id="105" name="直接连接符 104"/>
                  <p:cNvCxnSpPr/>
                  <p:nvPr/>
                </p:nvCxnSpPr>
                <p:spPr>
                  <a:xfrm flipV="1">
                    <a:off x="5110610" y="1767702"/>
                    <a:ext cx="485050" cy="485051"/>
                  </a:xfrm>
                  <a:prstGeom prst="line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6" name="直接连接符 105"/>
                  <p:cNvCxnSpPr/>
                  <p:nvPr/>
                </p:nvCxnSpPr>
                <p:spPr>
                  <a:xfrm>
                    <a:off x="5110610" y="2254078"/>
                    <a:ext cx="485050" cy="485051"/>
                  </a:xfrm>
                  <a:prstGeom prst="line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02" name="椭圆 101"/>
                <p:cNvSpPr/>
                <p:nvPr/>
              </p:nvSpPr>
              <p:spPr>
                <a:xfrm>
                  <a:off x="5581906" y="1740813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" name="椭圆 102"/>
                <p:cNvSpPr/>
                <p:nvPr/>
              </p:nvSpPr>
              <p:spPr>
                <a:xfrm>
                  <a:off x="5087750" y="2231579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" name="椭圆 103"/>
                <p:cNvSpPr/>
                <p:nvPr/>
              </p:nvSpPr>
              <p:spPr>
                <a:xfrm>
                  <a:off x="5584192" y="2723855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99" name="直接连接符 98"/>
              <p:cNvCxnSpPr>
                <a:stCxn id="103" idx="2"/>
              </p:cNvCxnSpPr>
              <p:nvPr/>
            </p:nvCxnSpPr>
            <p:spPr>
              <a:xfrm flipV="1">
                <a:off x="6878958" y="3017745"/>
                <a:ext cx="131490" cy="1464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0" name="文本框 99"/>
            <p:cNvSpPr txBox="1"/>
            <p:nvPr/>
          </p:nvSpPr>
          <p:spPr>
            <a:xfrm flipH="1">
              <a:off x="7033286" y="2794235"/>
              <a:ext cx="7800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400" dirty="0"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02</a:t>
              </a:r>
              <a:endParaRPr lang="zh-CN" altLang="en-US" sz="2400" dirty="0"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4478992" y="3611240"/>
            <a:ext cx="1132700" cy="893363"/>
            <a:chOff x="4478992" y="3611240"/>
            <a:chExt cx="1132700" cy="893363"/>
          </a:xfrm>
        </p:grpSpPr>
        <p:grpSp>
          <p:nvGrpSpPr>
            <p:cNvPr id="112" name="组合 111"/>
            <p:cNvGrpSpPr/>
            <p:nvPr/>
          </p:nvGrpSpPr>
          <p:grpSpPr>
            <a:xfrm>
              <a:off x="5009396" y="3611240"/>
              <a:ext cx="602296" cy="893363"/>
              <a:chOff x="5009396" y="3611240"/>
              <a:chExt cx="602296" cy="893363"/>
            </a:xfrm>
          </p:grpSpPr>
          <p:grpSp>
            <p:nvGrpSpPr>
              <p:cNvPr id="89" name="组合 88"/>
              <p:cNvGrpSpPr/>
              <p:nvPr/>
            </p:nvGrpSpPr>
            <p:grpSpPr>
              <a:xfrm>
                <a:off x="5140886" y="3611240"/>
                <a:ext cx="470806" cy="893363"/>
                <a:chOff x="5087750" y="1740813"/>
                <a:chExt cx="542161" cy="1028761"/>
              </a:xfrm>
              <a:solidFill>
                <a:schemeClr val="bg1"/>
              </a:solidFill>
            </p:grpSpPr>
            <p:grpSp>
              <p:nvGrpSpPr>
                <p:cNvPr id="92" name="组合 91"/>
                <p:cNvGrpSpPr/>
                <p:nvPr/>
              </p:nvGrpSpPr>
              <p:grpSpPr>
                <a:xfrm>
                  <a:off x="5110610" y="1767702"/>
                  <a:ext cx="485050" cy="971427"/>
                  <a:chOff x="5110610" y="1767702"/>
                  <a:chExt cx="485050" cy="971427"/>
                </a:xfrm>
                <a:grpFill/>
              </p:grpSpPr>
              <p:cxnSp>
                <p:nvCxnSpPr>
                  <p:cNvPr id="96" name="直接连接符 95"/>
                  <p:cNvCxnSpPr/>
                  <p:nvPr/>
                </p:nvCxnSpPr>
                <p:spPr>
                  <a:xfrm flipV="1">
                    <a:off x="5110610" y="1767702"/>
                    <a:ext cx="485050" cy="485051"/>
                  </a:xfrm>
                  <a:prstGeom prst="line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直接连接符 96"/>
                  <p:cNvCxnSpPr/>
                  <p:nvPr/>
                </p:nvCxnSpPr>
                <p:spPr>
                  <a:xfrm>
                    <a:off x="5110610" y="2254078"/>
                    <a:ext cx="485050" cy="485051"/>
                  </a:xfrm>
                  <a:prstGeom prst="line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93" name="椭圆 92"/>
                <p:cNvSpPr/>
                <p:nvPr/>
              </p:nvSpPr>
              <p:spPr>
                <a:xfrm>
                  <a:off x="5581906" y="1740813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" name="椭圆 93"/>
                <p:cNvSpPr/>
                <p:nvPr/>
              </p:nvSpPr>
              <p:spPr>
                <a:xfrm>
                  <a:off x="5087750" y="2231579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椭圆 94"/>
                <p:cNvSpPr/>
                <p:nvPr/>
              </p:nvSpPr>
              <p:spPr>
                <a:xfrm>
                  <a:off x="5584192" y="2723855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90" name="直接连接符 89"/>
              <p:cNvCxnSpPr>
                <a:stCxn id="94" idx="2"/>
              </p:cNvCxnSpPr>
              <p:nvPr/>
            </p:nvCxnSpPr>
            <p:spPr>
              <a:xfrm flipH="1" flipV="1">
                <a:off x="5009396" y="4055802"/>
                <a:ext cx="131490" cy="1464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1" name="文本框 90"/>
            <p:cNvSpPr txBox="1"/>
            <p:nvPr/>
          </p:nvSpPr>
          <p:spPr>
            <a:xfrm>
              <a:off x="4478992" y="3822815"/>
              <a:ext cx="6618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400" dirty="0"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03</a:t>
              </a:r>
              <a:endParaRPr lang="zh-CN" altLang="en-US" sz="2400" dirty="0"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6408152" y="4645931"/>
            <a:ext cx="1405220" cy="893363"/>
            <a:chOff x="6408152" y="4645931"/>
            <a:chExt cx="1405220" cy="893363"/>
          </a:xfrm>
        </p:grpSpPr>
        <p:grpSp>
          <p:nvGrpSpPr>
            <p:cNvPr id="113" name="组合 112"/>
            <p:cNvGrpSpPr/>
            <p:nvPr/>
          </p:nvGrpSpPr>
          <p:grpSpPr>
            <a:xfrm>
              <a:off x="6408152" y="4645931"/>
              <a:ext cx="602296" cy="893363"/>
              <a:chOff x="6408152" y="4645931"/>
              <a:chExt cx="602296" cy="893363"/>
            </a:xfrm>
          </p:grpSpPr>
          <p:grpSp>
            <p:nvGrpSpPr>
              <p:cNvPr id="80" name="组合 79"/>
              <p:cNvGrpSpPr/>
              <p:nvPr/>
            </p:nvGrpSpPr>
            <p:grpSpPr>
              <a:xfrm flipH="1">
                <a:off x="6408152" y="4645931"/>
                <a:ext cx="470806" cy="893363"/>
                <a:chOff x="5087750" y="1740813"/>
                <a:chExt cx="542161" cy="1028761"/>
              </a:xfrm>
              <a:solidFill>
                <a:schemeClr val="bg1"/>
              </a:solidFill>
            </p:grpSpPr>
            <p:grpSp>
              <p:nvGrpSpPr>
                <p:cNvPr id="83" name="组合 82"/>
                <p:cNvGrpSpPr/>
                <p:nvPr/>
              </p:nvGrpSpPr>
              <p:grpSpPr>
                <a:xfrm>
                  <a:off x="5110610" y="1767702"/>
                  <a:ext cx="485050" cy="971427"/>
                  <a:chOff x="5110610" y="1767702"/>
                  <a:chExt cx="485050" cy="971427"/>
                </a:xfrm>
                <a:grpFill/>
              </p:grpSpPr>
              <p:cxnSp>
                <p:nvCxnSpPr>
                  <p:cNvPr id="87" name="直接连接符 86"/>
                  <p:cNvCxnSpPr/>
                  <p:nvPr/>
                </p:nvCxnSpPr>
                <p:spPr>
                  <a:xfrm flipV="1">
                    <a:off x="5110610" y="1767702"/>
                    <a:ext cx="485050" cy="485051"/>
                  </a:xfrm>
                  <a:prstGeom prst="line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" name="直接连接符 87"/>
                  <p:cNvCxnSpPr/>
                  <p:nvPr/>
                </p:nvCxnSpPr>
                <p:spPr>
                  <a:xfrm>
                    <a:off x="5110610" y="2254078"/>
                    <a:ext cx="485050" cy="485051"/>
                  </a:xfrm>
                  <a:prstGeom prst="line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84" name="椭圆 83"/>
                <p:cNvSpPr/>
                <p:nvPr/>
              </p:nvSpPr>
              <p:spPr>
                <a:xfrm>
                  <a:off x="5581906" y="1740813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5" name="椭圆 84"/>
                <p:cNvSpPr/>
                <p:nvPr/>
              </p:nvSpPr>
              <p:spPr>
                <a:xfrm>
                  <a:off x="5087750" y="2231579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6" name="椭圆 85"/>
                <p:cNvSpPr/>
                <p:nvPr/>
              </p:nvSpPr>
              <p:spPr>
                <a:xfrm>
                  <a:off x="5584192" y="2723855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81" name="直接连接符 80"/>
              <p:cNvCxnSpPr>
                <a:stCxn id="85" idx="2"/>
              </p:cNvCxnSpPr>
              <p:nvPr/>
            </p:nvCxnSpPr>
            <p:spPr>
              <a:xfrm flipV="1">
                <a:off x="6878958" y="5090493"/>
                <a:ext cx="131490" cy="1464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2" name="文本框 81"/>
            <p:cNvSpPr txBox="1"/>
            <p:nvPr/>
          </p:nvSpPr>
          <p:spPr>
            <a:xfrm flipH="1">
              <a:off x="7033286" y="4859334"/>
              <a:ext cx="7800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400" dirty="0"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04</a:t>
              </a:r>
              <a:endParaRPr lang="zh-CN" altLang="en-US" sz="2400" dirty="0"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5269648" y="1229305"/>
            <a:ext cx="1493576" cy="4615069"/>
            <a:chOff x="5269648" y="1229305"/>
            <a:chExt cx="1493576" cy="4615069"/>
          </a:xfrm>
        </p:grpSpPr>
        <p:sp>
          <p:nvSpPr>
            <p:cNvPr id="60" name="任意多边形 59"/>
            <p:cNvSpPr/>
            <p:nvPr/>
          </p:nvSpPr>
          <p:spPr>
            <a:xfrm>
              <a:off x="5789898" y="2269803"/>
              <a:ext cx="453078" cy="453078"/>
            </a:xfrm>
            <a:custGeom>
              <a:avLst/>
              <a:gdLst>
                <a:gd name="connsiteX0" fmla="*/ 260873 w 521747"/>
                <a:gd name="connsiteY0" fmla="*/ 0 h 521747"/>
                <a:gd name="connsiteX1" fmla="*/ 521747 w 521747"/>
                <a:gd name="connsiteY1" fmla="*/ 260874 h 521747"/>
                <a:gd name="connsiteX2" fmla="*/ 260873 w 521747"/>
                <a:gd name="connsiteY2" fmla="*/ 521747 h 521747"/>
                <a:gd name="connsiteX3" fmla="*/ 0 w 521747"/>
                <a:gd name="connsiteY3" fmla="*/ 260874 h 521747"/>
                <a:gd name="connsiteX4" fmla="*/ 260873 w 521747"/>
                <a:gd name="connsiteY4" fmla="*/ 0 h 521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1747" h="521747">
                  <a:moveTo>
                    <a:pt x="260873" y="0"/>
                  </a:moveTo>
                  <a:lnTo>
                    <a:pt x="521747" y="260874"/>
                  </a:lnTo>
                  <a:lnTo>
                    <a:pt x="260873" y="521747"/>
                  </a:lnTo>
                  <a:lnTo>
                    <a:pt x="0" y="260874"/>
                  </a:lnTo>
                  <a:lnTo>
                    <a:pt x="260873" y="0"/>
                  </a:lnTo>
                  <a:close/>
                </a:path>
              </a:pathLst>
            </a:custGeom>
            <a:solidFill>
              <a:srgbClr val="FFC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5789898" y="3310300"/>
              <a:ext cx="453078" cy="453078"/>
            </a:xfrm>
            <a:custGeom>
              <a:avLst/>
              <a:gdLst>
                <a:gd name="connsiteX0" fmla="*/ 260873 w 521747"/>
                <a:gd name="connsiteY0" fmla="*/ 0 h 521747"/>
                <a:gd name="connsiteX1" fmla="*/ 521747 w 521747"/>
                <a:gd name="connsiteY1" fmla="*/ 260874 h 521747"/>
                <a:gd name="connsiteX2" fmla="*/ 260873 w 521747"/>
                <a:gd name="connsiteY2" fmla="*/ 521747 h 521747"/>
                <a:gd name="connsiteX3" fmla="*/ 0 w 521747"/>
                <a:gd name="connsiteY3" fmla="*/ 260874 h 521747"/>
                <a:gd name="connsiteX4" fmla="*/ 260873 w 521747"/>
                <a:gd name="connsiteY4" fmla="*/ 0 h 521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1747" h="521747">
                  <a:moveTo>
                    <a:pt x="260873" y="0"/>
                  </a:moveTo>
                  <a:lnTo>
                    <a:pt x="521747" y="260874"/>
                  </a:lnTo>
                  <a:lnTo>
                    <a:pt x="260873" y="521747"/>
                  </a:lnTo>
                  <a:lnTo>
                    <a:pt x="0" y="260874"/>
                  </a:lnTo>
                  <a:lnTo>
                    <a:pt x="260873" y="0"/>
                  </a:lnTo>
                  <a:close/>
                </a:path>
              </a:pathLst>
            </a:custGeom>
            <a:solidFill>
              <a:srgbClr val="FFC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5789898" y="4350798"/>
              <a:ext cx="453078" cy="453078"/>
            </a:xfrm>
            <a:custGeom>
              <a:avLst/>
              <a:gdLst>
                <a:gd name="connsiteX0" fmla="*/ 260873 w 521747"/>
                <a:gd name="connsiteY0" fmla="*/ 0 h 521747"/>
                <a:gd name="connsiteX1" fmla="*/ 521747 w 521747"/>
                <a:gd name="connsiteY1" fmla="*/ 260874 h 521747"/>
                <a:gd name="connsiteX2" fmla="*/ 260873 w 521747"/>
                <a:gd name="connsiteY2" fmla="*/ 521747 h 521747"/>
                <a:gd name="connsiteX3" fmla="*/ 0 w 521747"/>
                <a:gd name="connsiteY3" fmla="*/ 260874 h 521747"/>
                <a:gd name="connsiteX4" fmla="*/ 260873 w 521747"/>
                <a:gd name="connsiteY4" fmla="*/ 0 h 521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1747" h="521747">
                  <a:moveTo>
                    <a:pt x="260873" y="0"/>
                  </a:moveTo>
                  <a:lnTo>
                    <a:pt x="521747" y="260874"/>
                  </a:lnTo>
                  <a:lnTo>
                    <a:pt x="260873" y="521747"/>
                  </a:lnTo>
                  <a:lnTo>
                    <a:pt x="0" y="260874"/>
                  </a:lnTo>
                  <a:lnTo>
                    <a:pt x="260873" y="0"/>
                  </a:lnTo>
                  <a:close/>
                </a:path>
              </a:pathLst>
            </a:custGeom>
            <a:solidFill>
              <a:srgbClr val="FFC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5269648" y="1229305"/>
              <a:ext cx="1493576" cy="1267037"/>
            </a:xfrm>
            <a:custGeom>
              <a:avLst/>
              <a:gdLst>
                <a:gd name="connsiteX0" fmla="*/ 859972 w 1719943"/>
                <a:gd name="connsiteY0" fmla="*/ 0 h 1459070"/>
                <a:gd name="connsiteX1" fmla="*/ 1719943 w 1719943"/>
                <a:gd name="connsiteY1" fmla="*/ 859972 h 1459070"/>
                <a:gd name="connsiteX2" fmla="*/ 1120846 w 1719943"/>
                <a:gd name="connsiteY2" fmla="*/ 1459070 h 1459070"/>
                <a:gd name="connsiteX3" fmla="*/ 859972 w 1719943"/>
                <a:gd name="connsiteY3" fmla="*/ 1198196 h 1459070"/>
                <a:gd name="connsiteX4" fmla="*/ 599099 w 1719943"/>
                <a:gd name="connsiteY4" fmla="*/ 1459070 h 1459070"/>
                <a:gd name="connsiteX5" fmla="*/ 0 w 1719943"/>
                <a:gd name="connsiteY5" fmla="*/ 859972 h 1459070"/>
                <a:gd name="connsiteX6" fmla="*/ 859972 w 1719943"/>
                <a:gd name="connsiteY6" fmla="*/ 0 h 145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9943" h="1459070">
                  <a:moveTo>
                    <a:pt x="859972" y="0"/>
                  </a:moveTo>
                  <a:lnTo>
                    <a:pt x="1719943" y="859972"/>
                  </a:lnTo>
                  <a:lnTo>
                    <a:pt x="1120846" y="1459070"/>
                  </a:lnTo>
                  <a:lnTo>
                    <a:pt x="859972" y="1198196"/>
                  </a:lnTo>
                  <a:lnTo>
                    <a:pt x="599099" y="1459070"/>
                  </a:lnTo>
                  <a:lnTo>
                    <a:pt x="0" y="859972"/>
                  </a:lnTo>
                  <a:lnTo>
                    <a:pt x="859972" y="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5269648" y="2496342"/>
              <a:ext cx="1493576" cy="1040498"/>
            </a:xfrm>
            <a:custGeom>
              <a:avLst/>
              <a:gdLst>
                <a:gd name="connsiteX0" fmla="*/ 599099 w 1719943"/>
                <a:gd name="connsiteY0" fmla="*/ 0 h 1198196"/>
                <a:gd name="connsiteX1" fmla="*/ 859972 w 1719943"/>
                <a:gd name="connsiteY1" fmla="*/ 260873 h 1198196"/>
                <a:gd name="connsiteX2" fmla="*/ 1120846 w 1719943"/>
                <a:gd name="connsiteY2" fmla="*/ 0 h 1198196"/>
                <a:gd name="connsiteX3" fmla="*/ 1719943 w 1719943"/>
                <a:gd name="connsiteY3" fmla="*/ 599098 h 1198196"/>
                <a:gd name="connsiteX4" fmla="*/ 1120846 w 1719943"/>
                <a:gd name="connsiteY4" fmla="*/ 1198196 h 1198196"/>
                <a:gd name="connsiteX5" fmla="*/ 859972 w 1719943"/>
                <a:gd name="connsiteY5" fmla="*/ 937322 h 1198196"/>
                <a:gd name="connsiteX6" fmla="*/ 599099 w 1719943"/>
                <a:gd name="connsiteY6" fmla="*/ 1198196 h 1198196"/>
                <a:gd name="connsiteX7" fmla="*/ 0 w 1719943"/>
                <a:gd name="connsiteY7" fmla="*/ 599098 h 1198196"/>
                <a:gd name="connsiteX8" fmla="*/ 599099 w 1719943"/>
                <a:gd name="connsiteY8" fmla="*/ 0 h 1198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9943" h="1198196">
                  <a:moveTo>
                    <a:pt x="599099" y="0"/>
                  </a:moveTo>
                  <a:lnTo>
                    <a:pt x="859972" y="260873"/>
                  </a:lnTo>
                  <a:lnTo>
                    <a:pt x="1120846" y="0"/>
                  </a:lnTo>
                  <a:lnTo>
                    <a:pt x="1719943" y="599098"/>
                  </a:lnTo>
                  <a:lnTo>
                    <a:pt x="1120846" y="1198196"/>
                  </a:lnTo>
                  <a:lnTo>
                    <a:pt x="859972" y="937322"/>
                  </a:lnTo>
                  <a:lnTo>
                    <a:pt x="599099" y="1198196"/>
                  </a:lnTo>
                  <a:lnTo>
                    <a:pt x="0" y="599098"/>
                  </a:lnTo>
                  <a:lnTo>
                    <a:pt x="599099" y="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5269648" y="3536840"/>
              <a:ext cx="1493576" cy="1040498"/>
            </a:xfrm>
            <a:custGeom>
              <a:avLst/>
              <a:gdLst>
                <a:gd name="connsiteX0" fmla="*/ 599099 w 1719943"/>
                <a:gd name="connsiteY0" fmla="*/ 0 h 1198196"/>
                <a:gd name="connsiteX1" fmla="*/ 859972 w 1719943"/>
                <a:gd name="connsiteY1" fmla="*/ 260873 h 1198196"/>
                <a:gd name="connsiteX2" fmla="*/ 1120846 w 1719943"/>
                <a:gd name="connsiteY2" fmla="*/ 0 h 1198196"/>
                <a:gd name="connsiteX3" fmla="*/ 1719943 w 1719943"/>
                <a:gd name="connsiteY3" fmla="*/ 599098 h 1198196"/>
                <a:gd name="connsiteX4" fmla="*/ 1120846 w 1719943"/>
                <a:gd name="connsiteY4" fmla="*/ 1198196 h 1198196"/>
                <a:gd name="connsiteX5" fmla="*/ 859972 w 1719943"/>
                <a:gd name="connsiteY5" fmla="*/ 937322 h 1198196"/>
                <a:gd name="connsiteX6" fmla="*/ 599099 w 1719943"/>
                <a:gd name="connsiteY6" fmla="*/ 1198196 h 1198196"/>
                <a:gd name="connsiteX7" fmla="*/ 0 w 1719943"/>
                <a:gd name="connsiteY7" fmla="*/ 599098 h 1198196"/>
                <a:gd name="connsiteX8" fmla="*/ 599099 w 1719943"/>
                <a:gd name="connsiteY8" fmla="*/ 0 h 1198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9943" h="1198196">
                  <a:moveTo>
                    <a:pt x="599099" y="0"/>
                  </a:moveTo>
                  <a:lnTo>
                    <a:pt x="859972" y="260873"/>
                  </a:lnTo>
                  <a:lnTo>
                    <a:pt x="1120846" y="0"/>
                  </a:lnTo>
                  <a:lnTo>
                    <a:pt x="1719943" y="599098"/>
                  </a:lnTo>
                  <a:lnTo>
                    <a:pt x="1120846" y="1198196"/>
                  </a:lnTo>
                  <a:lnTo>
                    <a:pt x="859972" y="937322"/>
                  </a:lnTo>
                  <a:lnTo>
                    <a:pt x="599099" y="1198196"/>
                  </a:lnTo>
                  <a:lnTo>
                    <a:pt x="0" y="599098"/>
                  </a:lnTo>
                  <a:lnTo>
                    <a:pt x="599099" y="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5269648" y="4577338"/>
              <a:ext cx="1493576" cy="1267036"/>
            </a:xfrm>
            <a:custGeom>
              <a:avLst/>
              <a:gdLst>
                <a:gd name="connsiteX0" fmla="*/ 599099 w 1719943"/>
                <a:gd name="connsiteY0" fmla="*/ 0 h 1459069"/>
                <a:gd name="connsiteX1" fmla="*/ 859972 w 1719943"/>
                <a:gd name="connsiteY1" fmla="*/ 260873 h 1459069"/>
                <a:gd name="connsiteX2" fmla="*/ 1120846 w 1719943"/>
                <a:gd name="connsiteY2" fmla="*/ 0 h 1459069"/>
                <a:gd name="connsiteX3" fmla="*/ 1719943 w 1719943"/>
                <a:gd name="connsiteY3" fmla="*/ 599098 h 1459069"/>
                <a:gd name="connsiteX4" fmla="*/ 859972 w 1719943"/>
                <a:gd name="connsiteY4" fmla="*/ 1459069 h 1459069"/>
                <a:gd name="connsiteX5" fmla="*/ 0 w 1719943"/>
                <a:gd name="connsiteY5" fmla="*/ 599098 h 1459069"/>
                <a:gd name="connsiteX6" fmla="*/ 599099 w 1719943"/>
                <a:gd name="connsiteY6" fmla="*/ 0 h 1459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9943" h="1459069">
                  <a:moveTo>
                    <a:pt x="599099" y="0"/>
                  </a:moveTo>
                  <a:lnTo>
                    <a:pt x="859972" y="260873"/>
                  </a:lnTo>
                  <a:lnTo>
                    <a:pt x="1120846" y="0"/>
                  </a:lnTo>
                  <a:lnTo>
                    <a:pt x="1719943" y="599098"/>
                  </a:lnTo>
                  <a:lnTo>
                    <a:pt x="859972" y="1459069"/>
                  </a:lnTo>
                  <a:lnTo>
                    <a:pt x="0" y="599098"/>
                  </a:lnTo>
                  <a:lnTo>
                    <a:pt x="599099" y="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KSO_Shape"/>
            <p:cNvSpPr>
              <a:spLocks/>
            </p:cNvSpPr>
            <p:nvPr/>
          </p:nvSpPr>
          <p:spPr bwMode="auto">
            <a:xfrm>
              <a:off x="5827873" y="3836086"/>
              <a:ext cx="456679" cy="452112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8" name="KSO_Shape"/>
            <p:cNvSpPr>
              <a:spLocks/>
            </p:cNvSpPr>
            <p:nvPr/>
          </p:nvSpPr>
          <p:spPr bwMode="auto">
            <a:xfrm>
              <a:off x="5788791" y="2763725"/>
              <a:ext cx="510046" cy="493045"/>
            </a:xfrm>
            <a:custGeom>
              <a:avLst/>
              <a:gdLst>
                <a:gd name="T0" fmla="*/ 2147483646 w 5440"/>
                <a:gd name="T1" fmla="*/ 2147483646 h 5267"/>
                <a:gd name="T2" fmla="*/ 2147483646 w 5440"/>
                <a:gd name="T3" fmla="*/ 2147483646 h 5267"/>
                <a:gd name="T4" fmla="*/ 2147483646 w 5440"/>
                <a:gd name="T5" fmla="*/ 2147483646 h 5267"/>
                <a:gd name="T6" fmla="*/ 2147483646 w 5440"/>
                <a:gd name="T7" fmla="*/ 2147483646 h 5267"/>
                <a:gd name="T8" fmla="*/ 2147483646 w 5440"/>
                <a:gd name="T9" fmla="*/ 2147483646 h 5267"/>
                <a:gd name="T10" fmla="*/ 2147483646 w 5440"/>
                <a:gd name="T11" fmla="*/ 2147483646 h 5267"/>
                <a:gd name="T12" fmla="*/ 2147483646 w 5440"/>
                <a:gd name="T13" fmla="*/ 2147483646 h 5267"/>
                <a:gd name="T14" fmla="*/ 2147483646 w 5440"/>
                <a:gd name="T15" fmla="*/ 2147483646 h 5267"/>
                <a:gd name="T16" fmla="*/ 2147483646 w 5440"/>
                <a:gd name="T17" fmla="*/ 2147483646 h 5267"/>
                <a:gd name="T18" fmla="*/ 2147483646 w 5440"/>
                <a:gd name="T19" fmla="*/ 2147483646 h 5267"/>
                <a:gd name="T20" fmla="*/ 2147483646 w 5440"/>
                <a:gd name="T21" fmla="*/ 2147483646 h 5267"/>
                <a:gd name="T22" fmla="*/ 2147483646 w 5440"/>
                <a:gd name="T23" fmla="*/ 2147483646 h 5267"/>
                <a:gd name="T24" fmla="*/ 2147483646 w 5440"/>
                <a:gd name="T25" fmla="*/ 2147483646 h 5267"/>
                <a:gd name="T26" fmla="*/ 2147483646 w 5440"/>
                <a:gd name="T27" fmla="*/ 2147483646 h 5267"/>
                <a:gd name="T28" fmla="*/ 2147483646 w 5440"/>
                <a:gd name="T29" fmla="*/ 2147483646 h 5267"/>
                <a:gd name="T30" fmla="*/ 429445831 w 5440"/>
                <a:gd name="T31" fmla="*/ 2147483646 h 5267"/>
                <a:gd name="T32" fmla="*/ 85840210 w 5440"/>
                <a:gd name="T33" fmla="*/ 2147483646 h 5267"/>
                <a:gd name="T34" fmla="*/ 1545979988 w 5440"/>
                <a:gd name="T35" fmla="*/ 2147483646 h 5267"/>
                <a:gd name="T36" fmla="*/ 2147483646 w 5440"/>
                <a:gd name="T37" fmla="*/ 2147483646 h 5267"/>
                <a:gd name="T38" fmla="*/ 2147483646 w 5440"/>
                <a:gd name="T39" fmla="*/ 2147483646 h 5267"/>
                <a:gd name="T40" fmla="*/ 2147483646 w 5440"/>
                <a:gd name="T41" fmla="*/ 2147483646 h 5267"/>
                <a:gd name="T42" fmla="*/ 2147483646 w 5440"/>
                <a:gd name="T43" fmla="*/ 2147483646 h 5267"/>
                <a:gd name="T44" fmla="*/ 2147483646 w 5440"/>
                <a:gd name="T45" fmla="*/ 2147483646 h 5267"/>
                <a:gd name="T46" fmla="*/ 2147483646 w 5440"/>
                <a:gd name="T47" fmla="*/ 2147483646 h 5267"/>
                <a:gd name="T48" fmla="*/ 2147483646 w 5440"/>
                <a:gd name="T49" fmla="*/ 2147483646 h 5267"/>
                <a:gd name="T50" fmla="*/ 2147483646 w 5440"/>
                <a:gd name="T51" fmla="*/ 2147483646 h 5267"/>
                <a:gd name="T52" fmla="*/ 2147483646 w 5440"/>
                <a:gd name="T53" fmla="*/ 2147483646 h 5267"/>
                <a:gd name="T54" fmla="*/ 2147483646 w 5440"/>
                <a:gd name="T55" fmla="*/ 2147483646 h 5267"/>
                <a:gd name="T56" fmla="*/ 2147483646 w 5440"/>
                <a:gd name="T57" fmla="*/ 2147483646 h 5267"/>
                <a:gd name="T58" fmla="*/ 2147483646 w 5440"/>
                <a:gd name="T59" fmla="*/ 2147483646 h 5267"/>
                <a:gd name="T60" fmla="*/ 2147483646 w 5440"/>
                <a:gd name="T61" fmla="*/ 2147483646 h 5267"/>
                <a:gd name="T62" fmla="*/ 2147483646 w 5440"/>
                <a:gd name="T63" fmla="*/ 2147483646 h 5267"/>
                <a:gd name="T64" fmla="*/ 2147483646 w 5440"/>
                <a:gd name="T65" fmla="*/ 2147483646 h 5267"/>
                <a:gd name="T66" fmla="*/ 2147483646 w 5440"/>
                <a:gd name="T67" fmla="*/ 2147483646 h 5267"/>
                <a:gd name="T68" fmla="*/ 2147483646 w 5440"/>
                <a:gd name="T69" fmla="*/ 2147483646 h 5267"/>
                <a:gd name="T70" fmla="*/ 2147483646 w 5440"/>
                <a:gd name="T71" fmla="*/ 2147483646 h 5267"/>
                <a:gd name="T72" fmla="*/ 2147483646 w 5440"/>
                <a:gd name="T73" fmla="*/ 2147483646 h 5267"/>
                <a:gd name="T74" fmla="*/ 2147483646 w 5440"/>
                <a:gd name="T75" fmla="*/ 2147483646 h 5267"/>
                <a:gd name="T76" fmla="*/ 2147483646 w 5440"/>
                <a:gd name="T77" fmla="*/ 2147483646 h 5267"/>
                <a:gd name="T78" fmla="*/ 2147483646 w 5440"/>
                <a:gd name="T79" fmla="*/ 2147483646 h 5267"/>
                <a:gd name="T80" fmla="*/ 2147483646 w 5440"/>
                <a:gd name="T81" fmla="*/ 2147483646 h 5267"/>
                <a:gd name="T82" fmla="*/ 2147483646 w 5440"/>
                <a:gd name="T83" fmla="*/ 2147483646 h 5267"/>
                <a:gd name="T84" fmla="*/ 2147483646 w 5440"/>
                <a:gd name="T85" fmla="*/ 2147483646 h 5267"/>
                <a:gd name="T86" fmla="*/ 2147483646 w 5440"/>
                <a:gd name="T87" fmla="*/ 2147483646 h 5267"/>
                <a:gd name="T88" fmla="*/ 2147483646 w 5440"/>
                <a:gd name="T89" fmla="*/ 2147483646 h 5267"/>
                <a:gd name="T90" fmla="*/ 2147483646 w 5440"/>
                <a:gd name="T91" fmla="*/ 2147483646 h 5267"/>
                <a:gd name="T92" fmla="*/ 2147483646 w 5440"/>
                <a:gd name="T93" fmla="*/ 2147483646 h 5267"/>
                <a:gd name="T94" fmla="*/ 2147483646 w 5440"/>
                <a:gd name="T95" fmla="*/ 2147483646 h 5267"/>
                <a:gd name="T96" fmla="*/ 2147483646 w 5440"/>
                <a:gd name="T97" fmla="*/ 2147483646 h 5267"/>
                <a:gd name="T98" fmla="*/ 2147483646 w 5440"/>
                <a:gd name="T99" fmla="*/ 2147483646 h 5267"/>
                <a:gd name="T100" fmla="*/ 2147483646 w 5440"/>
                <a:gd name="T101" fmla="*/ 2147483646 h 5267"/>
                <a:gd name="T102" fmla="*/ 2147483646 w 5440"/>
                <a:gd name="T103" fmla="*/ 2147483646 h 5267"/>
                <a:gd name="T104" fmla="*/ 2147483646 w 5440"/>
                <a:gd name="T105" fmla="*/ 2147483646 h 5267"/>
                <a:gd name="T106" fmla="*/ 2147483646 w 5440"/>
                <a:gd name="T107" fmla="*/ 2147483646 h 5267"/>
                <a:gd name="T108" fmla="*/ 2147483646 w 5440"/>
                <a:gd name="T109" fmla="*/ 2147483646 h 526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440" h="5267">
                  <a:moveTo>
                    <a:pt x="1521" y="2392"/>
                  </a:moveTo>
                  <a:lnTo>
                    <a:pt x="1521" y="2392"/>
                  </a:lnTo>
                  <a:lnTo>
                    <a:pt x="1525" y="2395"/>
                  </a:lnTo>
                  <a:lnTo>
                    <a:pt x="2073" y="2944"/>
                  </a:lnTo>
                  <a:lnTo>
                    <a:pt x="2265" y="2753"/>
                  </a:lnTo>
                  <a:lnTo>
                    <a:pt x="2058" y="2546"/>
                  </a:lnTo>
                  <a:lnTo>
                    <a:pt x="1964" y="2452"/>
                  </a:lnTo>
                  <a:lnTo>
                    <a:pt x="2443" y="1974"/>
                  </a:lnTo>
                  <a:lnTo>
                    <a:pt x="2506" y="1981"/>
                  </a:lnTo>
                  <a:lnTo>
                    <a:pt x="2531" y="1984"/>
                  </a:lnTo>
                  <a:lnTo>
                    <a:pt x="2554" y="1985"/>
                  </a:lnTo>
                  <a:lnTo>
                    <a:pt x="2579" y="1984"/>
                  </a:lnTo>
                  <a:lnTo>
                    <a:pt x="2603" y="1981"/>
                  </a:lnTo>
                  <a:lnTo>
                    <a:pt x="2628" y="1978"/>
                  </a:lnTo>
                  <a:lnTo>
                    <a:pt x="2651" y="1973"/>
                  </a:lnTo>
                  <a:lnTo>
                    <a:pt x="2300" y="1621"/>
                  </a:lnTo>
                  <a:lnTo>
                    <a:pt x="2288" y="1611"/>
                  </a:lnTo>
                  <a:lnTo>
                    <a:pt x="2277" y="1601"/>
                  </a:lnTo>
                  <a:lnTo>
                    <a:pt x="2287" y="1564"/>
                  </a:lnTo>
                  <a:lnTo>
                    <a:pt x="2295" y="1528"/>
                  </a:lnTo>
                  <a:lnTo>
                    <a:pt x="2302" y="1490"/>
                  </a:lnTo>
                  <a:lnTo>
                    <a:pt x="2308" y="1454"/>
                  </a:lnTo>
                  <a:lnTo>
                    <a:pt x="2313" y="1416"/>
                  </a:lnTo>
                  <a:lnTo>
                    <a:pt x="2316" y="1379"/>
                  </a:lnTo>
                  <a:lnTo>
                    <a:pt x="2318" y="1340"/>
                  </a:lnTo>
                  <a:lnTo>
                    <a:pt x="2320" y="1303"/>
                  </a:lnTo>
                  <a:lnTo>
                    <a:pt x="2320" y="1265"/>
                  </a:lnTo>
                  <a:lnTo>
                    <a:pt x="2318" y="1227"/>
                  </a:lnTo>
                  <a:lnTo>
                    <a:pt x="2316" y="1190"/>
                  </a:lnTo>
                  <a:lnTo>
                    <a:pt x="2311" y="1152"/>
                  </a:lnTo>
                  <a:lnTo>
                    <a:pt x="2307" y="1115"/>
                  </a:lnTo>
                  <a:lnTo>
                    <a:pt x="2301" y="1077"/>
                  </a:lnTo>
                  <a:lnTo>
                    <a:pt x="2293" y="1041"/>
                  </a:lnTo>
                  <a:lnTo>
                    <a:pt x="2284" y="1004"/>
                  </a:lnTo>
                  <a:lnTo>
                    <a:pt x="2275" y="967"/>
                  </a:lnTo>
                  <a:lnTo>
                    <a:pt x="2263" y="931"/>
                  </a:lnTo>
                  <a:lnTo>
                    <a:pt x="2252" y="895"/>
                  </a:lnTo>
                  <a:lnTo>
                    <a:pt x="2238" y="859"/>
                  </a:lnTo>
                  <a:lnTo>
                    <a:pt x="2222" y="824"/>
                  </a:lnTo>
                  <a:lnTo>
                    <a:pt x="2207" y="789"/>
                  </a:lnTo>
                  <a:lnTo>
                    <a:pt x="2190" y="754"/>
                  </a:lnTo>
                  <a:lnTo>
                    <a:pt x="2171" y="720"/>
                  </a:lnTo>
                  <a:lnTo>
                    <a:pt x="2152" y="687"/>
                  </a:lnTo>
                  <a:lnTo>
                    <a:pt x="2131" y="654"/>
                  </a:lnTo>
                  <a:lnTo>
                    <a:pt x="2109" y="621"/>
                  </a:lnTo>
                  <a:lnTo>
                    <a:pt x="2085" y="590"/>
                  </a:lnTo>
                  <a:lnTo>
                    <a:pt x="2061" y="558"/>
                  </a:lnTo>
                  <a:lnTo>
                    <a:pt x="2035" y="528"/>
                  </a:lnTo>
                  <a:lnTo>
                    <a:pt x="2008" y="498"/>
                  </a:lnTo>
                  <a:lnTo>
                    <a:pt x="1980" y="469"/>
                  </a:lnTo>
                  <a:lnTo>
                    <a:pt x="1952" y="441"/>
                  </a:lnTo>
                  <a:lnTo>
                    <a:pt x="1922" y="414"/>
                  </a:lnTo>
                  <a:lnTo>
                    <a:pt x="1892" y="389"/>
                  </a:lnTo>
                  <a:lnTo>
                    <a:pt x="1860" y="365"/>
                  </a:lnTo>
                  <a:lnTo>
                    <a:pt x="1828" y="341"/>
                  </a:lnTo>
                  <a:lnTo>
                    <a:pt x="1797" y="319"/>
                  </a:lnTo>
                  <a:lnTo>
                    <a:pt x="1764" y="299"/>
                  </a:lnTo>
                  <a:lnTo>
                    <a:pt x="1731" y="279"/>
                  </a:lnTo>
                  <a:lnTo>
                    <a:pt x="1697" y="260"/>
                  </a:lnTo>
                  <a:lnTo>
                    <a:pt x="1663" y="244"/>
                  </a:lnTo>
                  <a:lnTo>
                    <a:pt x="1628" y="228"/>
                  </a:lnTo>
                  <a:lnTo>
                    <a:pt x="1593" y="212"/>
                  </a:lnTo>
                  <a:lnTo>
                    <a:pt x="1558" y="199"/>
                  </a:lnTo>
                  <a:lnTo>
                    <a:pt x="1523" y="187"/>
                  </a:lnTo>
                  <a:lnTo>
                    <a:pt x="1486" y="176"/>
                  </a:lnTo>
                  <a:lnTo>
                    <a:pt x="1450" y="165"/>
                  </a:lnTo>
                  <a:lnTo>
                    <a:pt x="1414" y="157"/>
                  </a:lnTo>
                  <a:lnTo>
                    <a:pt x="1376" y="150"/>
                  </a:lnTo>
                  <a:lnTo>
                    <a:pt x="1340" y="143"/>
                  </a:lnTo>
                  <a:lnTo>
                    <a:pt x="1302" y="139"/>
                  </a:lnTo>
                  <a:lnTo>
                    <a:pt x="1265" y="134"/>
                  </a:lnTo>
                  <a:lnTo>
                    <a:pt x="1228" y="131"/>
                  </a:lnTo>
                  <a:lnTo>
                    <a:pt x="1191" y="130"/>
                  </a:lnTo>
                  <a:lnTo>
                    <a:pt x="1153" y="129"/>
                  </a:lnTo>
                  <a:lnTo>
                    <a:pt x="1116" y="130"/>
                  </a:lnTo>
                  <a:lnTo>
                    <a:pt x="1078" y="133"/>
                  </a:lnTo>
                  <a:lnTo>
                    <a:pt x="1041" y="136"/>
                  </a:lnTo>
                  <a:lnTo>
                    <a:pt x="1003" y="140"/>
                  </a:lnTo>
                  <a:lnTo>
                    <a:pt x="967" y="146"/>
                  </a:lnTo>
                  <a:lnTo>
                    <a:pt x="929" y="153"/>
                  </a:lnTo>
                  <a:lnTo>
                    <a:pt x="893" y="161"/>
                  </a:lnTo>
                  <a:lnTo>
                    <a:pt x="857" y="170"/>
                  </a:lnTo>
                  <a:lnTo>
                    <a:pt x="1514" y="827"/>
                  </a:lnTo>
                  <a:lnTo>
                    <a:pt x="1341" y="1470"/>
                  </a:lnTo>
                  <a:lnTo>
                    <a:pt x="697" y="1642"/>
                  </a:lnTo>
                  <a:lnTo>
                    <a:pt x="41" y="986"/>
                  </a:lnTo>
                  <a:lnTo>
                    <a:pt x="31" y="1022"/>
                  </a:lnTo>
                  <a:lnTo>
                    <a:pt x="23" y="1059"/>
                  </a:lnTo>
                  <a:lnTo>
                    <a:pt x="16" y="1096"/>
                  </a:lnTo>
                  <a:lnTo>
                    <a:pt x="10" y="1133"/>
                  </a:lnTo>
                  <a:lnTo>
                    <a:pt x="7" y="1170"/>
                  </a:lnTo>
                  <a:lnTo>
                    <a:pt x="3" y="1208"/>
                  </a:lnTo>
                  <a:lnTo>
                    <a:pt x="1" y="1245"/>
                  </a:lnTo>
                  <a:lnTo>
                    <a:pt x="0" y="1283"/>
                  </a:lnTo>
                  <a:lnTo>
                    <a:pt x="1" y="1320"/>
                  </a:lnTo>
                  <a:lnTo>
                    <a:pt x="2" y="1358"/>
                  </a:lnTo>
                  <a:lnTo>
                    <a:pt x="4" y="1394"/>
                  </a:lnTo>
                  <a:lnTo>
                    <a:pt x="9" y="1431"/>
                  </a:lnTo>
                  <a:lnTo>
                    <a:pt x="14" y="1469"/>
                  </a:lnTo>
                  <a:lnTo>
                    <a:pt x="21" y="1505"/>
                  </a:lnTo>
                  <a:lnTo>
                    <a:pt x="28" y="1543"/>
                  </a:lnTo>
                  <a:lnTo>
                    <a:pt x="36" y="1579"/>
                  </a:lnTo>
                  <a:lnTo>
                    <a:pt x="47" y="1615"/>
                  </a:lnTo>
                  <a:lnTo>
                    <a:pt x="57" y="1652"/>
                  </a:lnTo>
                  <a:lnTo>
                    <a:pt x="70" y="1687"/>
                  </a:lnTo>
                  <a:lnTo>
                    <a:pt x="84" y="1722"/>
                  </a:lnTo>
                  <a:lnTo>
                    <a:pt x="98" y="1757"/>
                  </a:lnTo>
                  <a:lnTo>
                    <a:pt x="115" y="1793"/>
                  </a:lnTo>
                  <a:lnTo>
                    <a:pt x="131" y="1826"/>
                  </a:lnTo>
                  <a:lnTo>
                    <a:pt x="150" y="1860"/>
                  </a:lnTo>
                  <a:lnTo>
                    <a:pt x="170" y="1893"/>
                  </a:lnTo>
                  <a:lnTo>
                    <a:pt x="190" y="1926"/>
                  </a:lnTo>
                  <a:lnTo>
                    <a:pt x="212" y="1958"/>
                  </a:lnTo>
                  <a:lnTo>
                    <a:pt x="235" y="1989"/>
                  </a:lnTo>
                  <a:lnTo>
                    <a:pt x="260" y="2021"/>
                  </a:lnTo>
                  <a:lnTo>
                    <a:pt x="285" y="2052"/>
                  </a:lnTo>
                  <a:lnTo>
                    <a:pt x="312" y="2081"/>
                  </a:lnTo>
                  <a:lnTo>
                    <a:pt x="340" y="2109"/>
                  </a:lnTo>
                  <a:lnTo>
                    <a:pt x="370" y="2138"/>
                  </a:lnTo>
                  <a:lnTo>
                    <a:pt x="401" y="2166"/>
                  </a:lnTo>
                  <a:lnTo>
                    <a:pt x="434" y="2193"/>
                  </a:lnTo>
                  <a:lnTo>
                    <a:pt x="466" y="2219"/>
                  </a:lnTo>
                  <a:lnTo>
                    <a:pt x="499" y="2243"/>
                  </a:lnTo>
                  <a:lnTo>
                    <a:pt x="533" y="2266"/>
                  </a:lnTo>
                  <a:lnTo>
                    <a:pt x="567" y="2287"/>
                  </a:lnTo>
                  <a:lnTo>
                    <a:pt x="602" y="2307"/>
                  </a:lnTo>
                  <a:lnTo>
                    <a:pt x="639" y="2326"/>
                  </a:lnTo>
                  <a:lnTo>
                    <a:pt x="675" y="2343"/>
                  </a:lnTo>
                  <a:lnTo>
                    <a:pt x="711" y="2359"/>
                  </a:lnTo>
                  <a:lnTo>
                    <a:pt x="748" y="2374"/>
                  </a:lnTo>
                  <a:lnTo>
                    <a:pt x="785" y="2387"/>
                  </a:lnTo>
                  <a:lnTo>
                    <a:pt x="823" y="2400"/>
                  </a:lnTo>
                  <a:lnTo>
                    <a:pt x="861" y="2410"/>
                  </a:lnTo>
                  <a:lnTo>
                    <a:pt x="900" y="2420"/>
                  </a:lnTo>
                  <a:lnTo>
                    <a:pt x="939" y="2428"/>
                  </a:lnTo>
                  <a:lnTo>
                    <a:pt x="977" y="2435"/>
                  </a:lnTo>
                  <a:lnTo>
                    <a:pt x="1016" y="2441"/>
                  </a:lnTo>
                  <a:lnTo>
                    <a:pt x="1055" y="2444"/>
                  </a:lnTo>
                  <a:lnTo>
                    <a:pt x="1095" y="2448"/>
                  </a:lnTo>
                  <a:lnTo>
                    <a:pt x="1133" y="2449"/>
                  </a:lnTo>
                  <a:lnTo>
                    <a:pt x="1173" y="2449"/>
                  </a:lnTo>
                  <a:lnTo>
                    <a:pt x="1212" y="2448"/>
                  </a:lnTo>
                  <a:lnTo>
                    <a:pt x="1252" y="2445"/>
                  </a:lnTo>
                  <a:lnTo>
                    <a:pt x="1290" y="2442"/>
                  </a:lnTo>
                  <a:lnTo>
                    <a:pt x="1329" y="2437"/>
                  </a:lnTo>
                  <a:lnTo>
                    <a:pt x="1368" y="2430"/>
                  </a:lnTo>
                  <a:lnTo>
                    <a:pt x="1406" y="2422"/>
                  </a:lnTo>
                  <a:lnTo>
                    <a:pt x="1445" y="2414"/>
                  </a:lnTo>
                  <a:lnTo>
                    <a:pt x="1484" y="2403"/>
                  </a:lnTo>
                  <a:lnTo>
                    <a:pt x="1521" y="2392"/>
                  </a:lnTo>
                  <a:close/>
                  <a:moveTo>
                    <a:pt x="3463" y="2785"/>
                  </a:moveTo>
                  <a:lnTo>
                    <a:pt x="3463" y="2785"/>
                  </a:lnTo>
                  <a:lnTo>
                    <a:pt x="3459" y="2803"/>
                  </a:lnTo>
                  <a:lnTo>
                    <a:pt x="3457" y="2821"/>
                  </a:lnTo>
                  <a:lnTo>
                    <a:pt x="3454" y="2838"/>
                  </a:lnTo>
                  <a:lnTo>
                    <a:pt x="3453" y="2857"/>
                  </a:lnTo>
                  <a:lnTo>
                    <a:pt x="3452" y="2876"/>
                  </a:lnTo>
                  <a:lnTo>
                    <a:pt x="3452" y="2893"/>
                  </a:lnTo>
                  <a:lnTo>
                    <a:pt x="3453" y="2912"/>
                  </a:lnTo>
                  <a:lnTo>
                    <a:pt x="3454" y="2931"/>
                  </a:lnTo>
                  <a:lnTo>
                    <a:pt x="3461" y="2994"/>
                  </a:lnTo>
                  <a:lnTo>
                    <a:pt x="3417" y="3039"/>
                  </a:lnTo>
                  <a:lnTo>
                    <a:pt x="3077" y="3379"/>
                  </a:lnTo>
                  <a:lnTo>
                    <a:pt x="2984" y="3472"/>
                  </a:lnTo>
                  <a:lnTo>
                    <a:pt x="2684" y="3172"/>
                  </a:lnTo>
                  <a:lnTo>
                    <a:pt x="2493" y="3363"/>
                  </a:lnTo>
                  <a:lnTo>
                    <a:pt x="4228" y="5098"/>
                  </a:lnTo>
                  <a:lnTo>
                    <a:pt x="4248" y="5117"/>
                  </a:lnTo>
                  <a:lnTo>
                    <a:pt x="4269" y="5136"/>
                  </a:lnTo>
                  <a:lnTo>
                    <a:pt x="4291" y="5152"/>
                  </a:lnTo>
                  <a:lnTo>
                    <a:pt x="4314" y="5168"/>
                  </a:lnTo>
                  <a:lnTo>
                    <a:pt x="4336" y="5183"/>
                  </a:lnTo>
                  <a:lnTo>
                    <a:pt x="4361" y="5195"/>
                  </a:lnTo>
                  <a:lnTo>
                    <a:pt x="4384" y="5207"/>
                  </a:lnTo>
                  <a:lnTo>
                    <a:pt x="4409" y="5218"/>
                  </a:lnTo>
                  <a:lnTo>
                    <a:pt x="4433" y="5227"/>
                  </a:lnTo>
                  <a:lnTo>
                    <a:pt x="4459" y="5235"/>
                  </a:lnTo>
                  <a:lnTo>
                    <a:pt x="4485" y="5242"/>
                  </a:lnTo>
                  <a:lnTo>
                    <a:pt x="4511" y="5248"/>
                  </a:lnTo>
                  <a:lnTo>
                    <a:pt x="4536" y="5253"/>
                  </a:lnTo>
                  <a:lnTo>
                    <a:pt x="4562" y="5255"/>
                  </a:lnTo>
                  <a:lnTo>
                    <a:pt x="4588" y="5258"/>
                  </a:lnTo>
                  <a:lnTo>
                    <a:pt x="4615" y="5259"/>
                  </a:lnTo>
                  <a:lnTo>
                    <a:pt x="4641" y="5258"/>
                  </a:lnTo>
                  <a:lnTo>
                    <a:pt x="4668" y="5255"/>
                  </a:lnTo>
                  <a:lnTo>
                    <a:pt x="4693" y="5253"/>
                  </a:lnTo>
                  <a:lnTo>
                    <a:pt x="4719" y="5248"/>
                  </a:lnTo>
                  <a:lnTo>
                    <a:pt x="4745" y="5242"/>
                  </a:lnTo>
                  <a:lnTo>
                    <a:pt x="4771" y="5235"/>
                  </a:lnTo>
                  <a:lnTo>
                    <a:pt x="4795" y="5227"/>
                  </a:lnTo>
                  <a:lnTo>
                    <a:pt x="4821" y="5218"/>
                  </a:lnTo>
                  <a:lnTo>
                    <a:pt x="4845" y="5207"/>
                  </a:lnTo>
                  <a:lnTo>
                    <a:pt x="4869" y="5195"/>
                  </a:lnTo>
                  <a:lnTo>
                    <a:pt x="4893" y="5183"/>
                  </a:lnTo>
                  <a:lnTo>
                    <a:pt x="4916" y="5168"/>
                  </a:lnTo>
                  <a:lnTo>
                    <a:pt x="4938" y="5152"/>
                  </a:lnTo>
                  <a:lnTo>
                    <a:pt x="4961" y="5136"/>
                  </a:lnTo>
                  <a:lnTo>
                    <a:pt x="4982" y="5117"/>
                  </a:lnTo>
                  <a:lnTo>
                    <a:pt x="5002" y="5098"/>
                  </a:lnTo>
                  <a:lnTo>
                    <a:pt x="5022" y="5077"/>
                  </a:lnTo>
                  <a:lnTo>
                    <a:pt x="5039" y="5056"/>
                  </a:lnTo>
                  <a:lnTo>
                    <a:pt x="5057" y="5035"/>
                  </a:lnTo>
                  <a:lnTo>
                    <a:pt x="5072" y="5013"/>
                  </a:lnTo>
                  <a:lnTo>
                    <a:pt x="5086" y="4989"/>
                  </a:lnTo>
                  <a:lnTo>
                    <a:pt x="5099" y="4966"/>
                  </a:lnTo>
                  <a:lnTo>
                    <a:pt x="5112" y="4941"/>
                  </a:lnTo>
                  <a:lnTo>
                    <a:pt x="5122" y="4916"/>
                  </a:lnTo>
                  <a:lnTo>
                    <a:pt x="5132" y="4892"/>
                  </a:lnTo>
                  <a:lnTo>
                    <a:pt x="5140" y="4867"/>
                  </a:lnTo>
                  <a:lnTo>
                    <a:pt x="5146" y="4841"/>
                  </a:lnTo>
                  <a:lnTo>
                    <a:pt x="5152" y="4816"/>
                  </a:lnTo>
                  <a:lnTo>
                    <a:pt x="5156" y="4790"/>
                  </a:lnTo>
                  <a:lnTo>
                    <a:pt x="5160" y="4763"/>
                  </a:lnTo>
                  <a:lnTo>
                    <a:pt x="5161" y="4737"/>
                  </a:lnTo>
                  <a:lnTo>
                    <a:pt x="5162" y="4711"/>
                  </a:lnTo>
                  <a:lnTo>
                    <a:pt x="5161" y="4684"/>
                  </a:lnTo>
                  <a:lnTo>
                    <a:pt x="5160" y="4659"/>
                  </a:lnTo>
                  <a:lnTo>
                    <a:pt x="5156" y="4632"/>
                  </a:lnTo>
                  <a:lnTo>
                    <a:pt x="5152" y="4606"/>
                  </a:lnTo>
                  <a:lnTo>
                    <a:pt x="5146" y="4580"/>
                  </a:lnTo>
                  <a:lnTo>
                    <a:pt x="5140" y="4555"/>
                  </a:lnTo>
                  <a:lnTo>
                    <a:pt x="5132" y="4530"/>
                  </a:lnTo>
                  <a:lnTo>
                    <a:pt x="5122" y="4505"/>
                  </a:lnTo>
                  <a:lnTo>
                    <a:pt x="5112" y="4480"/>
                  </a:lnTo>
                  <a:lnTo>
                    <a:pt x="5099" y="4456"/>
                  </a:lnTo>
                  <a:lnTo>
                    <a:pt x="5086" y="4432"/>
                  </a:lnTo>
                  <a:lnTo>
                    <a:pt x="5072" y="4410"/>
                  </a:lnTo>
                  <a:lnTo>
                    <a:pt x="5057" y="4387"/>
                  </a:lnTo>
                  <a:lnTo>
                    <a:pt x="5039" y="4366"/>
                  </a:lnTo>
                  <a:lnTo>
                    <a:pt x="5022" y="4344"/>
                  </a:lnTo>
                  <a:lnTo>
                    <a:pt x="5002" y="4323"/>
                  </a:lnTo>
                  <a:lnTo>
                    <a:pt x="3463" y="2785"/>
                  </a:lnTo>
                  <a:close/>
                  <a:moveTo>
                    <a:pt x="4802" y="4918"/>
                  </a:moveTo>
                  <a:lnTo>
                    <a:pt x="4527" y="4991"/>
                  </a:lnTo>
                  <a:lnTo>
                    <a:pt x="4304" y="4769"/>
                  </a:lnTo>
                  <a:lnTo>
                    <a:pt x="4377" y="4493"/>
                  </a:lnTo>
                  <a:lnTo>
                    <a:pt x="4652" y="4419"/>
                  </a:lnTo>
                  <a:lnTo>
                    <a:pt x="4876" y="4643"/>
                  </a:lnTo>
                  <a:lnTo>
                    <a:pt x="4802" y="4918"/>
                  </a:lnTo>
                  <a:close/>
                  <a:moveTo>
                    <a:pt x="2687" y="2988"/>
                  </a:moveTo>
                  <a:lnTo>
                    <a:pt x="2985" y="3287"/>
                  </a:lnTo>
                  <a:lnTo>
                    <a:pt x="3325" y="2947"/>
                  </a:lnTo>
                  <a:lnTo>
                    <a:pt x="3323" y="2917"/>
                  </a:lnTo>
                  <a:lnTo>
                    <a:pt x="3322" y="2885"/>
                  </a:lnTo>
                  <a:lnTo>
                    <a:pt x="3323" y="2853"/>
                  </a:lnTo>
                  <a:lnTo>
                    <a:pt x="3325" y="2823"/>
                  </a:lnTo>
                  <a:lnTo>
                    <a:pt x="3330" y="2791"/>
                  </a:lnTo>
                  <a:lnTo>
                    <a:pt x="3336" y="2761"/>
                  </a:lnTo>
                  <a:lnTo>
                    <a:pt x="3343" y="2730"/>
                  </a:lnTo>
                  <a:lnTo>
                    <a:pt x="3352" y="2700"/>
                  </a:lnTo>
                  <a:lnTo>
                    <a:pt x="3363" y="2670"/>
                  </a:lnTo>
                  <a:lnTo>
                    <a:pt x="3376" y="2641"/>
                  </a:lnTo>
                  <a:lnTo>
                    <a:pt x="3391" y="2613"/>
                  </a:lnTo>
                  <a:lnTo>
                    <a:pt x="3406" y="2585"/>
                  </a:lnTo>
                  <a:lnTo>
                    <a:pt x="3425" y="2558"/>
                  </a:lnTo>
                  <a:lnTo>
                    <a:pt x="3444" y="2532"/>
                  </a:lnTo>
                  <a:lnTo>
                    <a:pt x="3465" y="2506"/>
                  </a:lnTo>
                  <a:lnTo>
                    <a:pt x="3488" y="2482"/>
                  </a:lnTo>
                  <a:lnTo>
                    <a:pt x="3513" y="2459"/>
                  </a:lnTo>
                  <a:lnTo>
                    <a:pt x="3538" y="2438"/>
                  </a:lnTo>
                  <a:lnTo>
                    <a:pt x="3565" y="2418"/>
                  </a:lnTo>
                  <a:lnTo>
                    <a:pt x="3592" y="2401"/>
                  </a:lnTo>
                  <a:lnTo>
                    <a:pt x="3620" y="2384"/>
                  </a:lnTo>
                  <a:lnTo>
                    <a:pt x="3648" y="2370"/>
                  </a:lnTo>
                  <a:lnTo>
                    <a:pt x="3677" y="2358"/>
                  </a:lnTo>
                  <a:lnTo>
                    <a:pt x="3706" y="2346"/>
                  </a:lnTo>
                  <a:lnTo>
                    <a:pt x="3737" y="2338"/>
                  </a:lnTo>
                  <a:lnTo>
                    <a:pt x="3767" y="2329"/>
                  </a:lnTo>
                  <a:lnTo>
                    <a:pt x="3798" y="2324"/>
                  </a:lnTo>
                  <a:lnTo>
                    <a:pt x="3828" y="2319"/>
                  </a:lnTo>
                  <a:lnTo>
                    <a:pt x="3860" y="2316"/>
                  </a:lnTo>
                  <a:lnTo>
                    <a:pt x="3892" y="2316"/>
                  </a:lnTo>
                  <a:lnTo>
                    <a:pt x="3922" y="2316"/>
                  </a:lnTo>
                  <a:lnTo>
                    <a:pt x="3954" y="2320"/>
                  </a:lnTo>
                  <a:lnTo>
                    <a:pt x="5440" y="834"/>
                  </a:lnTo>
                  <a:lnTo>
                    <a:pt x="4608" y="0"/>
                  </a:lnTo>
                  <a:lnTo>
                    <a:pt x="3121" y="1487"/>
                  </a:lnTo>
                  <a:lnTo>
                    <a:pt x="3124" y="1518"/>
                  </a:lnTo>
                  <a:lnTo>
                    <a:pt x="3125" y="1550"/>
                  </a:lnTo>
                  <a:lnTo>
                    <a:pt x="3124" y="1580"/>
                  </a:lnTo>
                  <a:lnTo>
                    <a:pt x="3121" y="1612"/>
                  </a:lnTo>
                  <a:lnTo>
                    <a:pt x="3117" y="1642"/>
                  </a:lnTo>
                  <a:lnTo>
                    <a:pt x="3111" y="1674"/>
                  </a:lnTo>
                  <a:lnTo>
                    <a:pt x="3104" y="1705"/>
                  </a:lnTo>
                  <a:lnTo>
                    <a:pt x="3094" y="1734"/>
                  </a:lnTo>
                  <a:lnTo>
                    <a:pt x="3083" y="1764"/>
                  </a:lnTo>
                  <a:lnTo>
                    <a:pt x="3071" y="1793"/>
                  </a:lnTo>
                  <a:lnTo>
                    <a:pt x="3056" y="1822"/>
                  </a:lnTo>
                  <a:lnTo>
                    <a:pt x="3041" y="1849"/>
                  </a:lnTo>
                  <a:lnTo>
                    <a:pt x="3022" y="1877"/>
                  </a:lnTo>
                  <a:lnTo>
                    <a:pt x="3003" y="1903"/>
                  </a:lnTo>
                  <a:lnTo>
                    <a:pt x="2981" y="1928"/>
                  </a:lnTo>
                  <a:lnTo>
                    <a:pt x="2959" y="1952"/>
                  </a:lnTo>
                  <a:lnTo>
                    <a:pt x="2934" y="1975"/>
                  </a:lnTo>
                  <a:lnTo>
                    <a:pt x="2909" y="1996"/>
                  </a:lnTo>
                  <a:lnTo>
                    <a:pt x="2882" y="2016"/>
                  </a:lnTo>
                  <a:lnTo>
                    <a:pt x="2855" y="2034"/>
                  </a:lnTo>
                  <a:lnTo>
                    <a:pt x="2827" y="2050"/>
                  </a:lnTo>
                  <a:lnTo>
                    <a:pt x="2799" y="2064"/>
                  </a:lnTo>
                  <a:lnTo>
                    <a:pt x="2770" y="2077"/>
                  </a:lnTo>
                  <a:lnTo>
                    <a:pt x="2740" y="2088"/>
                  </a:lnTo>
                  <a:lnTo>
                    <a:pt x="2710" y="2097"/>
                  </a:lnTo>
                  <a:lnTo>
                    <a:pt x="2680" y="2105"/>
                  </a:lnTo>
                  <a:lnTo>
                    <a:pt x="2649" y="2111"/>
                  </a:lnTo>
                  <a:lnTo>
                    <a:pt x="2617" y="2115"/>
                  </a:lnTo>
                  <a:lnTo>
                    <a:pt x="2587" y="2117"/>
                  </a:lnTo>
                  <a:lnTo>
                    <a:pt x="2555" y="2118"/>
                  </a:lnTo>
                  <a:lnTo>
                    <a:pt x="2525" y="2117"/>
                  </a:lnTo>
                  <a:lnTo>
                    <a:pt x="2493" y="2115"/>
                  </a:lnTo>
                  <a:lnTo>
                    <a:pt x="2153" y="2455"/>
                  </a:lnTo>
                  <a:lnTo>
                    <a:pt x="2453" y="2755"/>
                  </a:lnTo>
                  <a:lnTo>
                    <a:pt x="984" y="4223"/>
                  </a:lnTo>
                  <a:lnTo>
                    <a:pt x="931" y="4170"/>
                  </a:lnTo>
                  <a:lnTo>
                    <a:pt x="648" y="4396"/>
                  </a:lnTo>
                  <a:lnTo>
                    <a:pt x="174" y="5145"/>
                  </a:lnTo>
                  <a:lnTo>
                    <a:pt x="295" y="5267"/>
                  </a:lnTo>
                  <a:lnTo>
                    <a:pt x="1044" y="4792"/>
                  </a:lnTo>
                  <a:lnTo>
                    <a:pt x="1272" y="4510"/>
                  </a:lnTo>
                  <a:lnTo>
                    <a:pt x="1218" y="4457"/>
                  </a:lnTo>
                  <a:lnTo>
                    <a:pt x="2687" y="29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9" name="KSO_Shape"/>
            <p:cNvSpPr>
              <a:spLocks/>
            </p:cNvSpPr>
            <p:nvPr/>
          </p:nvSpPr>
          <p:spPr bwMode="auto">
            <a:xfrm>
              <a:off x="5784472" y="1663403"/>
              <a:ext cx="500080" cy="512902"/>
            </a:xfrm>
            <a:custGeom>
              <a:avLst/>
              <a:gdLst>
                <a:gd name="T0" fmla="*/ 342531 w 2482850"/>
                <a:gd name="T1" fmla="*/ 1411756 h 2544763"/>
                <a:gd name="T2" fmla="*/ 306547 w 2482850"/>
                <a:gd name="T3" fmla="*/ 1492974 h 2544763"/>
                <a:gd name="T4" fmla="*/ 13579 w 2482850"/>
                <a:gd name="T5" fmla="*/ 1472457 h 2544763"/>
                <a:gd name="T6" fmla="*/ 20029 w 2482850"/>
                <a:gd name="T7" fmla="*/ 1384118 h 2544763"/>
                <a:gd name="T8" fmla="*/ 1841954 w 2482850"/>
                <a:gd name="T9" fmla="*/ 1334060 h 2544763"/>
                <a:gd name="T10" fmla="*/ 1837887 w 2482850"/>
                <a:gd name="T11" fmla="*/ 1604505 h 2544763"/>
                <a:gd name="T12" fmla="*/ 1149584 w 2482850"/>
                <a:gd name="T13" fmla="*/ 1082629 h 2544763"/>
                <a:gd name="T14" fmla="*/ 1326475 w 2482850"/>
                <a:gd name="T15" fmla="*/ 1289240 h 2544763"/>
                <a:gd name="T16" fmla="*/ 574873 w 2482850"/>
                <a:gd name="T17" fmla="*/ 1171589 h 2544763"/>
                <a:gd name="T18" fmla="*/ 1815518 w 2482850"/>
                <a:gd name="T19" fmla="*/ 969269 h 2544763"/>
                <a:gd name="T20" fmla="*/ 1853647 w 2482850"/>
                <a:gd name="T21" fmla="*/ 1234357 h 2544763"/>
                <a:gd name="T22" fmla="*/ 290931 w 2482850"/>
                <a:gd name="T23" fmla="*/ 886711 h 2544763"/>
                <a:gd name="T24" fmla="*/ 345416 w 2482850"/>
                <a:gd name="T25" fmla="*/ 956400 h 2544763"/>
                <a:gd name="T26" fmla="*/ 284141 w 2482850"/>
                <a:gd name="T27" fmla="*/ 1020493 h 2544763"/>
                <a:gd name="T28" fmla="*/ 3055 w 2482850"/>
                <a:gd name="T29" fmla="*/ 973186 h 2544763"/>
                <a:gd name="T30" fmla="*/ 38870 w 2482850"/>
                <a:gd name="T31" fmla="*/ 892137 h 2544763"/>
                <a:gd name="T32" fmla="*/ 1092019 w 2482850"/>
                <a:gd name="T33" fmla="*/ 666011 h 2544763"/>
                <a:gd name="T34" fmla="*/ 1142276 w 2482850"/>
                <a:gd name="T35" fmla="*/ 816768 h 2544763"/>
                <a:gd name="T36" fmla="*/ 1014427 w 2482850"/>
                <a:gd name="T37" fmla="*/ 1013872 h 2544763"/>
                <a:gd name="T38" fmla="*/ 872485 w 2482850"/>
                <a:gd name="T39" fmla="*/ 1026945 h 2544763"/>
                <a:gd name="T40" fmla="*/ 735127 w 2482850"/>
                <a:gd name="T41" fmla="*/ 831198 h 2544763"/>
                <a:gd name="T42" fmla="*/ 767726 w 2482850"/>
                <a:gd name="T43" fmla="*/ 705058 h 2544763"/>
                <a:gd name="T44" fmla="*/ 937004 w 2482850"/>
                <a:gd name="T45" fmla="*/ 631887 h 2544763"/>
                <a:gd name="T46" fmla="*/ 1839921 w 2482850"/>
                <a:gd name="T47" fmla="*/ 646042 h 2544763"/>
                <a:gd name="T48" fmla="*/ 1839921 w 2482850"/>
                <a:gd name="T49" fmla="*/ 916908 h 2544763"/>
                <a:gd name="T50" fmla="*/ 1041836 w 2482850"/>
                <a:gd name="T51" fmla="*/ 497072 h 2544763"/>
                <a:gd name="T52" fmla="*/ 1122120 w 2482850"/>
                <a:gd name="T53" fmla="*/ 564600 h 2544763"/>
                <a:gd name="T54" fmla="*/ 1106537 w 2482850"/>
                <a:gd name="T55" fmla="*/ 695751 h 2544763"/>
                <a:gd name="T56" fmla="*/ 1008639 w 2482850"/>
                <a:gd name="T57" fmla="*/ 596666 h 2544763"/>
                <a:gd name="T58" fmla="*/ 789300 w 2482850"/>
                <a:gd name="T59" fmla="*/ 616178 h 2544763"/>
                <a:gd name="T60" fmla="*/ 727987 w 2482850"/>
                <a:gd name="T61" fmla="*/ 682008 h 2544763"/>
                <a:gd name="T62" fmla="*/ 807762 w 2482850"/>
                <a:gd name="T63" fmla="*/ 502672 h 2544763"/>
                <a:gd name="T64" fmla="*/ 315373 w 2482850"/>
                <a:gd name="T65" fmla="*/ 416928 h 2544763"/>
                <a:gd name="T66" fmla="*/ 338797 w 2482850"/>
                <a:gd name="T67" fmla="*/ 502278 h 2544763"/>
                <a:gd name="T68" fmla="*/ 51431 w 2482850"/>
                <a:gd name="T69" fmla="*/ 538518 h 2544763"/>
                <a:gd name="T70" fmla="*/ 340 w 2482850"/>
                <a:gd name="T71" fmla="*/ 466038 h 2544763"/>
                <a:gd name="T72" fmla="*/ 65010 w 2482850"/>
                <a:gd name="T73" fmla="*/ 405412 h 2544763"/>
                <a:gd name="T74" fmla="*/ 1857375 w 2482850"/>
                <a:gd name="T75" fmla="*/ 519685 h 2544763"/>
                <a:gd name="T76" fmla="*/ 343343 w 2482850"/>
                <a:gd name="T77" fmla="*/ 17148 h 2544763"/>
                <a:gd name="T78" fmla="*/ 191196 w 2482850"/>
                <a:gd name="T79" fmla="*/ 148054 h 2544763"/>
                <a:gd name="T80" fmla="*/ 371159 w 2482850"/>
                <a:gd name="T81" fmla="*/ 432954 h 2544763"/>
                <a:gd name="T82" fmla="*/ 329603 w 2482850"/>
                <a:gd name="T83" fmla="*/ 559954 h 2544763"/>
                <a:gd name="T84" fmla="*/ 345547 w 2482850"/>
                <a:gd name="T85" fmla="*/ 876945 h 2544763"/>
                <a:gd name="T86" fmla="*/ 361661 w 2482850"/>
                <a:gd name="T87" fmla="*/ 1009548 h 2544763"/>
                <a:gd name="T88" fmla="*/ 306875 w 2482850"/>
                <a:gd name="T89" fmla="*/ 1334859 h 2544763"/>
                <a:gd name="T90" fmla="*/ 377944 w 2482850"/>
                <a:gd name="T91" fmla="*/ 1447766 h 2544763"/>
                <a:gd name="T92" fmla="*/ 276513 w 2482850"/>
                <a:gd name="T93" fmla="*/ 1534357 h 2544763"/>
                <a:gd name="T94" fmla="*/ 305009 w 2482850"/>
                <a:gd name="T95" fmla="*/ 1883098 h 2544763"/>
                <a:gd name="T96" fmla="*/ 1657699 w 2482850"/>
                <a:gd name="T97" fmla="*/ 1800412 h 2544763"/>
                <a:gd name="T98" fmla="*/ 1610885 w 2482850"/>
                <a:gd name="T99" fmla="*/ 47879 h 2544763"/>
                <a:gd name="T100" fmla="*/ 1621063 w 2482850"/>
                <a:gd name="T101" fmla="*/ 34297 h 2544763"/>
                <a:gd name="T102" fmla="*/ 1672965 w 2482850"/>
                <a:gd name="T103" fmla="*/ 1807712 h 2544763"/>
                <a:gd name="T104" fmla="*/ 300769 w 2482850"/>
                <a:gd name="T105" fmla="*/ 1899567 h 2544763"/>
                <a:gd name="T106" fmla="*/ 276513 w 2482850"/>
                <a:gd name="T107" fmla="*/ 1517378 h 2544763"/>
                <a:gd name="T108" fmla="*/ 360982 w 2482850"/>
                <a:gd name="T109" fmla="*/ 1445389 h 2544763"/>
                <a:gd name="T110" fmla="*/ 301787 w 2482850"/>
                <a:gd name="T111" fmla="*/ 1351158 h 2544763"/>
                <a:gd name="T112" fmla="*/ 347413 w 2482850"/>
                <a:gd name="T113" fmla="*/ 1000040 h 2544763"/>
                <a:gd name="T114" fmla="*/ 333843 w 2482850"/>
                <a:gd name="T115" fmla="*/ 889679 h 2544763"/>
                <a:gd name="T116" fmla="*/ 320614 w 2482850"/>
                <a:gd name="T117" fmla="*/ 545353 h 2544763"/>
                <a:gd name="T118" fmla="*/ 355215 w 2482850"/>
                <a:gd name="T119" fmla="*/ 439746 h 2544763"/>
                <a:gd name="T120" fmla="*/ 174065 w 2482850"/>
                <a:gd name="T121" fmla="*/ 145506 h 2544763"/>
                <a:gd name="T122" fmla="*/ 343343 w 2482850"/>
                <a:gd name="T123" fmla="*/ 0 h 254476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482850" h="2544763">
                  <a:moveTo>
                    <a:pt x="86902" y="1822450"/>
                  </a:moveTo>
                  <a:lnTo>
                    <a:pt x="91667" y="1822450"/>
                  </a:lnTo>
                  <a:lnTo>
                    <a:pt x="370523" y="1822450"/>
                  </a:lnTo>
                  <a:lnTo>
                    <a:pt x="375061" y="1822450"/>
                  </a:lnTo>
                  <a:lnTo>
                    <a:pt x="379826" y="1822903"/>
                  </a:lnTo>
                  <a:lnTo>
                    <a:pt x="384137" y="1823583"/>
                  </a:lnTo>
                  <a:lnTo>
                    <a:pt x="388902" y="1824262"/>
                  </a:lnTo>
                  <a:lnTo>
                    <a:pt x="393213" y="1825395"/>
                  </a:lnTo>
                  <a:lnTo>
                    <a:pt x="397524" y="1826527"/>
                  </a:lnTo>
                  <a:lnTo>
                    <a:pt x="401835" y="1827886"/>
                  </a:lnTo>
                  <a:lnTo>
                    <a:pt x="405919" y="1829472"/>
                  </a:lnTo>
                  <a:lnTo>
                    <a:pt x="409777" y="1831284"/>
                  </a:lnTo>
                  <a:lnTo>
                    <a:pt x="414088" y="1833322"/>
                  </a:lnTo>
                  <a:lnTo>
                    <a:pt x="417718" y="1835587"/>
                  </a:lnTo>
                  <a:lnTo>
                    <a:pt x="421575" y="1838079"/>
                  </a:lnTo>
                  <a:lnTo>
                    <a:pt x="425206" y="1840344"/>
                  </a:lnTo>
                  <a:lnTo>
                    <a:pt x="428609" y="1843062"/>
                  </a:lnTo>
                  <a:lnTo>
                    <a:pt x="432013" y="1846006"/>
                  </a:lnTo>
                  <a:lnTo>
                    <a:pt x="434962" y="1848951"/>
                  </a:lnTo>
                  <a:lnTo>
                    <a:pt x="438139" y="1852122"/>
                  </a:lnTo>
                  <a:lnTo>
                    <a:pt x="441088" y="1855293"/>
                  </a:lnTo>
                  <a:lnTo>
                    <a:pt x="443584" y="1858691"/>
                  </a:lnTo>
                  <a:lnTo>
                    <a:pt x="446307" y="1862315"/>
                  </a:lnTo>
                  <a:lnTo>
                    <a:pt x="448803" y="1865939"/>
                  </a:lnTo>
                  <a:lnTo>
                    <a:pt x="450845" y="1869789"/>
                  </a:lnTo>
                  <a:lnTo>
                    <a:pt x="452887" y="1873640"/>
                  </a:lnTo>
                  <a:lnTo>
                    <a:pt x="454702" y="1877490"/>
                  </a:lnTo>
                  <a:lnTo>
                    <a:pt x="456291" y="1881794"/>
                  </a:lnTo>
                  <a:lnTo>
                    <a:pt x="457879" y="1885871"/>
                  </a:lnTo>
                  <a:lnTo>
                    <a:pt x="459240" y="1890401"/>
                  </a:lnTo>
                  <a:lnTo>
                    <a:pt x="460148" y="1894704"/>
                  </a:lnTo>
                  <a:lnTo>
                    <a:pt x="461055" y="1899008"/>
                  </a:lnTo>
                  <a:lnTo>
                    <a:pt x="461509" y="1903538"/>
                  </a:lnTo>
                  <a:lnTo>
                    <a:pt x="461736" y="1908068"/>
                  </a:lnTo>
                  <a:lnTo>
                    <a:pt x="461963" y="1912824"/>
                  </a:lnTo>
                  <a:lnTo>
                    <a:pt x="461736" y="1917581"/>
                  </a:lnTo>
                  <a:lnTo>
                    <a:pt x="461509" y="1922111"/>
                  </a:lnTo>
                  <a:lnTo>
                    <a:pt x="461055" y="1926641"/>
                  </a:lnTo>
                  <a:lnTo>
                    <a:pt x="460148" y="1930945"/>
                  </a:lnTo>
                  <a:lnTo>
                    <a:pt x="459240" y="1935248"/>
                  </a:lnTo>
                  <a:lnTo>
                    <a:pt x="457879" y="1939778"/>
                  </a:lnTo>
                  <a:lnTo>
                    <a:pt x="456291" y="1943855"/>
                  </a:lnTo>
                  <a:lnTo>
                    <a:pt x="454702" y="1947932"/>
                  </a:lnTo>
                  <a:lnTo>
                    <a:pt x="452887" y="1952009"/>
                  </a:lnTo>
                  <a:lnTo>
                    <a:pt x="450845" y="1955860"/>
                  </a:lnTo>
                  <a:lnTo>
                    <a:pt x="448803" y="1959710"/>
                  </a:lnTo>
                  <a:lnTo>
                    <a:pt x="446307" y="1963334"/>
                  </a:lnTo>
                  <a:lnTo>
                    <a:pt x="443584" y="1966958"/>
                  </a:lnTo>
                  <a:lnTo>
                    <a:pt x="441088" y="1970356"/>
                  </a:lnTo>
                  <a:lnTo>
                    <a:pt x="438139" y="1973753"/>
                  </a:lnTo>
                  <a:lnTo>
                    <a:pt x="434962" y="1976698"/>
                  </a:lnTo>
                  <a:lnTo>
                    <a:pt x="432013" y="1979643"/>
                  </a:lnTo>
                  <a:lnTo>
                    <a:pt x="428609" y="1982587"/>
                  </a:lnTo>
                  <a:lnTo>
                    <a:pt x="425206" y="1985305"/>
                  </a:lnTo>
                  <a:lnTo>
                    <a:pt x="421575" y="1988023"/>
                  </a:lnTo>
                  <a:lnTo>
                    <a:pt x="417718" y="1990288"/>
                  </a:lnTo>
                  <a:lnTo>
                    <a:pt x="414088" y="1992327"/>
                  </a:lnTo>
                  <a:lnTo>
                    <a:pt x="409777" y="1994365"/>
                  </a:lnTo>
                  <a:lnTo>
                    <a:pt x="405919" y="1996177"/>
                  </a:lnTo>
                  <a:lnTo>
                    <a:pt x="401835" y="1997763"/>
                  </a:lnTo>
                  <a:lnTo>
                    <a:pt x="397524" y="1999348"/>
                  </a:lnTo>
                  <a:lnTo>
                    <a:pt x="393213" y="2000254"/>
                  </a:lnTo>
                  <a:lnTo>
                    <a:pt x="388902" y="2001387"/>
                  </a:lnTo>
                  <a:lnTo>
                    <a:pt x="384137" y="2002066"/>
                  </a:lnTo>
                  <a:lnTo>
                    <a:pt x="379826" y="2002972"/>
                  </a:lnTo>
                  <a:lnTo>
                    <a:pt x="375061" y="2003199"/>
                  </a:lnTo>
                  <a:lnTo>
                    <a:pt x="370523" y="2003425"/>
                  </a:lnTo>
                  <a:lnTo>
                    <a:pt x="91667" y="2003425"/>
                  </a:lnTo>
                  <a:lnTo>
                    <a:pt x="86902" y="2003199"/>
                  </a:lnTo>
                  <a:lnTo>
                    <a:pt x="82364" y="2002972"/>
                  </a:lnTo>
                  <a:lnTo>
                    <a:pt x="77599" y="2002066"/>
                  </a:lnTo>
                  <a:lnTo>
                    <a:pt x="73288" y="2001387"/>
                  </a:lnTo>
                  <a:lnTo>
                    <a:pt x="68750" y="2000254"/>
                  </a:lnTo>
                  <a:lnTo>
                    <a:pt x="64439" y="1999348"/>
                  </a:lnTo>
                  <a:lnTo>
                    <a:pt x="60128" y="1997763"/>
                  </a:lnTo>
                  <a:lnTo>
                    <a:pt x="56044" y="1996177"/>
                  </a:lnTo>
                  <a:lnTo>
                    <a:pt x="51959" y="1994365"/>
                  </a:lnTo>
                  <a:lnTo>
                    <a:pt x="48102" y="1992327"/>
                  </a:lnTo>
                  <a:lnTo>
                    <a:pt x="44245" y="1990288"/>
                  </a:lnTo>
                  <a:lnTo>
                    <a:pt x="40615" y="1988023"/>
                  </a:lnTo>
                  <a:lnTo>
                    <a:pt x="36757" y="1985305"/>
                  </a:lnTo>
                  <a:lnTo>
                    <a:pt x="33581" y="1982587"/>
                  </a:lnTo>
                  <a:lnTo>
                    <a:pt x="30177" y="1979643"/>
                  </a:lnTo>
                  <a:lnTo>
                    <a:pt x="26774" y="1976698"/>
                  </a:lnTo>
                  <a:lnTo>
                    <a:pt x="23824" y="1973753"/>
                  </a:lnTo>
                  <a:lnTo>
                    <a:pt x="21101" y="1970356"/>
                  </a:lnTo>
                  <a:lnTo>
                    <a:pt x="18152" y="1966958"/>
                  </a:lnTo>
                  <a:lnTo>
                    <a:pt x="15656" y="1963334"/>
                  </a:lnTo>
                  <a:lnTo>
                    <a:pt x="13160" y="1959710"/>
                  </a:lnTo>
                  <a:lnTo>
                    <a:pt x="11118" y="1955860"/>
                  </a:lnTo>
                  <a:lnTo>
                    <a:pt x="9076" y="1952009"/>
                  </a:lnTo>
                  <a:lnTo>
                    <a:pt x="7261" y="1947932"/>
                  </a:lnTo>
                  <a:lnTo>
                    <a:pt x="5446" y="1943855"/>
                  </a:lnTo>
                  <a:lnTo>
                    <a:pt x="4084" y="1939778"/>
                  </a:lnTo>
                  <a:lnTo>
                    <a:pt x="2950" y="1935248"/>
                  </a:lnTo>
                  <a:lnTo>
                    <a:pt x="1815" y="1930945"/>
                  </a:lnTo>
                  <a:lnTo>
                    <a:pt x="1134" y="1926641"/>
                  </a:lnTo>
                  <a:lnTo>
                    <a:pt x="454" y="1922111"/>
                  </a:lnTo>
                  <a:lnTo>
                    <a:pt x="0" y="1917581"/>
                  </a:lnTo>
                  <a:lnTo>
                    <a:pt x="0" y="1912824"/>
                  </a:lnTo>
                  <a:lnTo>
                    <a:pt x="0" y="1908068"/>
                  </a:lnTo>
                  <a:lnTo>
                    <a:pt x="454" y="1903538"/>
                  </a:lnTo>
                  <a:lnTo>
                    <a:pt x="1134" y="1899008"/>
                  </a:lnTo>
                  <a:lnTo>
                    <a:pt x="1815" y="1894704"/>
                  </a:lnTo>
                  <a:lnTo>
                    <a:pt x="2950" y="1890401"/>
                  </a:lnTo>
                  <a:lnTo>
                    <a:pt x="4084" y="1885871"/>
                  </a:lnTo>
                  <a:lnTo>
                    <a:pt x="5446" y="1881794"/>
                  </a:lnTo>
                  <a:lnTo>
                    <a:pt x="7261" y="1877490"/>
                  </a:lnTo>
                  <a:lnTo>
                    <a:pt x="9076" y="1873640"/>
                  </a:lnTo>
                  <a:lnTo>
                    <a:pt x="11118" y="1869789"/>
                  </a:lnTo>
                  <a:lnTo>
                    <a:pt x="13160" y="1865939"/>
                  </a:lnTo>
                  <a:lnTo>
                    <a:pt x="15656" y="1862315"/>
                  </a:lnTo>
                  <a:lnTo>
                    <a:pt x="18152" y="1858691"/>
                  </a:lnTo>
                  <a:lnTo>
                    <a:pt x="21101" y="1855293"/>
                  </a:lnTo>
                  <a:lnTo>
                    <a:pt x="23824" y="1852122"/>
                  </a:lnTo>
                  <a:lnTo>
                    <a:pt x="26774" y="1848951"/>
                  </a:lnTo>
                  <a:lnTo>
                    <a:pt x="30177" y="1846006"/>
                  </a:lnTo>
                  <a:lnTo>
                    <a:pt x="33581" y="1843062"/>
                  </a:lnTo>
                  <a:lnTo>
                    <a:pt x="36757" y="1840344"/>
                  </a:lnTo>
                  <a:lnTo>
                    <a:pt x="40615" y="1838079"/>
                  </a:lnTo>
                  <a:lnTo>
                    <a:pt x="44245" y="1835587"/>
                  </a:lnTo>
                  <a:lnTo>
                    <a:pt x="48102" y="1833322"/>
                  </a:lnTo>
                  <a:lnTo>
                    <a:pt x="51959" y="1831284"/>
                  </a:lnTo>
                  <a:lnTo>
                    <a:pt x="56044" y="1829472"/>
                  </a:lnTo>
                  <a:lnTo>
                    <a:pt x="60128" y="1827886"/>
                  </a:lnTo>
                  <a:lnTo>
                    <a:pt x="64439" y="1826527"/>
                  </a:lnTo>
                  <a:lnTo>
                    <a:pt x="68750" y="1825395"/>
                  </a:lnTo>
                  <a:lnTo>
                    <a:pt x="73288" y="1824262"/>
                  </a:lnTo>
                  <a:lnTo>
                    <a:pt x="77599" y="1823583"/>
                  </a:lnTo>
                  <a:lnTo>
                    <a:pt x="82364" y="1822903"/>
                  </a:lnTo>
                  <a:lnTo>
                    <a:pt x="86902" y="1822450"/>
                  </a:lnTo>
                  <a:close/>
                  <a:moveTo>
                    <a:pt x="2282825" y="1685925"/>
                  </a:moveTo>
                  <a:lnTo>
                    <a:pt x="2412173" y="1745797"/>
                  </a:lnTo>
                  <a:lnTo>
                    <a:pt x="2422140" y="1750786"/>
                  </a:lnTo>
                  <a:lnTo>
                    <a:pt x="2426897" y="1753281"/>
                  </a:lnTo>
                  <a:lnTo>
                    <a:pt x="2431201" y="1756002"/>
                  </a:lnTo>
                  <a:lnTo>
                    <a:pt x="2435732" y="1758724"/>
                  </a:lnTo>
                  <a:lnTo>
                    <a:pt x="2439583" y="1761445"/>
                  </a:lnTo>
                  <a:lnTo>
                    <a:pt x="2443434" y="1764166"/>
                  </a:lnTo>
                  <a:lnTo>
                    <a:pt x="2447058" y="1767115"/>
                  </a:lnTo>
                  <a:lnTo>
                    <a:pt x="2450456" y="1769836"/>
                  </a:lnTo>
                  <a:lnTo>
                    <a:pt x="2453628" y="1773011"/>
                  </a:lnTo>
                  <a:lnTo>
                    <a:pt x="2456799" y="1775959"/>
                  </a:lnTo>
                  <a:lnTo>
                    <a:pt x="2459518" y="1778907"/>
                  </a:lnTo>
                  <a:lnTo>
                    <a:pt x="2462236" y="1782082"/>
                  </a:lnTo>
                  <a:lnTo>
                    <a:pt x="2464501" y="1785257"/>
                  </a:lnTo>
                  <a:lnTo>
                    <a:pt x="2466766" y="1788432"/>
                  </a:lnTo>
                  <a:lnTo>
                    <a:pt x="2468805" y="1791607"/>
                  </a:lnTo>
                  <a:lnTo>
                    <a:pt x="2470617" y="1794782"/>
                  </a:lnTo>
                  <a:lnTo>
                    <a:pt x="2472430" y="1798184"/>
                  </a:lnTo>
                  <a:lnTo>
                    <a:pt x="2474015" y="1801813"/>
                  </a:lnTo>
                  <a:lnTo>
                    <a:pt x="2475601" y="1805215"/>
                  </a:lnTo>
                  <a:lnTo>
                    <a:pt x="2477866" y="1812245"/>
                  </a:lnTo>
                  <a:lnTo>
                    <a:pt x="2479905" y="1819502"/>
                  </a:lnTo>
                  <a:lnTo>
                    <a:pt x="2481264" y="1826986"/>
                  </a:lnTo>
                  <a:lnTo>
                    <a:pt x="2482397" y="1834697"/>
                  </a:lnTo>
                  <a:lnTo>
                    <a:pt x="2482850" y="1842861"/>
                  </a:lnTo>
                  <a:lnTo>
                    <a:pt x="2482850" y="1851025"/>
                  </a:lnTo>
                  <a:lnTo>
                    <a:pt x="2482850" y="2068286"/>
                  </a:lnTo>
                  <a:lnTo>
                    <a:pt x="2482850" y="2076677"/>
                  </a:lnTo>
                  <a:lnTo>
                    <a:pt x="2482397" y="2084388"/>
                  </a:lnTo>
                  <a:lnTo>
                    <a:pt x="2481264" y="2092326"/>
                  </a:lnTo>
                  <a:lnTo>
                    <a:pt x="2479905" y="2099810"/>
                  </a:lnTo>
                  <a:lnTo>
                    <a:pt x="2477866" y="2107067"/>
                  </a:lnTo>
                  <a:lnTo>
                    <a:pt x="2475601" y="2114324"/>
                  </a:lnTo>
                  <a:lnTo>
                    <a:pt x="2474015" y="2117726"/>
                  </a:lnTo>
                  <a:lnTo>
                    <a:pt x="2472430" y="2121127"/>
                  </a:lnTo>
                  <a:lnTo>
                    <a:pt x="2470617" y="2124302"/>
                  </a:lnTo>
                  <a:lnTo>
                    <a:pt x="2468805" y="2127704"/>
                  </a:lnTo>
                  <a:lnTo>
                    <a:pt x="2466766" y="2130879"/>
                  </a:lnTo>
                  <a:lnTo>
                    <a:pt x="2464501" y="2134281"/>
                  </a:lnTo>
                  <a:lnTo>
                    <a:pt x="2462236" y="2137456"/>
                  </a:lnTo>
                  <a:lnTo>
                    <a:pt x="2459518" y="2140404"/>
                  </a:lnTo>
                  <a:lnTo>
                    <a:pt x="2456799" y="2143352"/>
                  </a:lnTo>
                  <a:lnTo>
                    <a:pt x="2453628" y="2146527"/>
                  </a:lnTo>
                  <a:lnTo>
                    <a:pt x="2450456" y="2149249"/>
                  </a:lnTo>
                  <a:lnTo>
                    <a:pt x="2447058" y="2152197"/>
                  </a:lnTo>
                  <a:lnTo>
                    <a:pt x="2443434" y="2154919"/>
                  </a:lnTo>
                  <a:lnTo>
                    <a:pt x="2439583" y="2157867"/>
                  </a:lnTo>
                  <a:lnTo>
                    <a:pt x="2435732" y="2160588"/>
                  </a:lnTo>
                  <a:lnTo>
                    <a:pt x="2431201" y="2163310"/>
                  </a:lnTo>
                  <a:lnTo>
                    <a:pt x="2426897" y="2165804"/>
                  </a:lnTo>
                  <a:lnTo>
                    <a:pt x="2422140" y="2168526"/>
                  </a:lnTo>
                  <a:lnTo>
                    <a:pt x="2412173" y="2173742"/>
                  </a:lnTo>
                  <a:lnTo>
                    <a:pt x="2282825" y="2233613"/>
                  </a:lnTo>
                  <a:lnTo>
                    <a:pt x="2282825" y="1685925"/>
                  </a:lnTo>
                  <a:close/>
                  <a:moveTo>
                    <a:pt x="1216535" y="1436687"/>
                  </a:moveTo>
                  <a:lnTo>
                    <a:pt x="1274253" y="1436687"/>
                  </a:lnTo>
                  <a:lnTo>
                    <a:pt x="1303338" y="1492629"/>
                  </a:lnTo>
                  <a:lnTo>
                    <a:pt x="1283046" y="1513778"/>
                  </a:lnTo>
                  <a:lnTo>
                    <a:pt x="1301534" y="1642262"/>
                  </a:lnTo>
                  <a:lnTo>
                    <a:pt x="1245394" y="1852612"/>
                  </a:lnTo>
                  <a:lnTo>
                    <a:pt x="1189254" y="1642262"/>
                  </a:lnTo>
                  <a:lnTo>
                    <a:pt x="1207516" y="1513778"/>
                  </a:lnTo>
                  <a:lnTo>
                    <a:pt x="1187450" y="1492629"/>
                  </a:lnTo>
                  <a:lnTo>
                    <a:pt x="1216535" y="1436687"/>
                  </a:lnTo>
                  <a:close/>
                  <a:moveTo>
                    <a:pt x="1389519" y="1379537"/>
                  </a:moveTo>
                  <a:lnTo>
                    <a:pt x="1401785" y="1384753"/>
                  </a:lnTo>
                  <a:lnTo>
                    <a:pt x="1434494" y="1399267"/>
                  </a:lnTo>
                  <a:lnTo>
                    <a:pt x="1456754" y="1409246"/>
                  </a:lnTo>
                  <a:lnTo>
                    <a:pt x="1481740" y="1420358"/>
                  </a:lnTo>
                  <a:lnTo>
                    <a:pt x="1508543" y="1432831"/>
                  </a:lnTo>
                  <a:lnTo>
                    <a:pt x="1536709" y="1446212"/>
                  </a:lnTo>
                  <a:lnTo>
                    <a:pt x="1565557" y="1460273"/>
                  </a:lnTo>
                  <a:lnTo>
                    <a:pt x="1593950" y="1474560"/>
                  </a:lnTo>
                  <a:lnTo>
                    <a:pt x="1607578" y="1481818"/>
                  </a:lnTo>
                  <a:lnTo>
                    <a:pt x="1621207" y="1489075"/>
                  </a:lnTo>
                  <a:lnTo>
                    <a:pt x="1634154" y="1496105"/>
                  </a:lnTo>
                  <a:lnTo>
                    <a:pt x="1646647" y="1503362"/>
                  </a:lnTo>
                  <a:lnTo>
                    <a:pt x="1658232" y="1509939"/>
                  </a:lnTo>
                  <a:lnTo>
                    <a:pt x="1669589" y="1516743"/>
                  </a:lnTo>
                  <a:lnTo>
                    <a:pt x="1679584" y="1523546"/>
                  </a:lnTo>
                  <a:lnTo>
                    <a:pt x="1688669" y="1529669"/>
                  </a:lnTo>
                  <a:lnTo>
                    <a:pt x="1697074" y="1536019"/>
                  </a:lnTo>
                  <a:lnTo>
                    <a:pt x="1704115" y="1541689"/>
                  </a:lnTo>
                  <a:lnTo>
                    <a:pt x="1707068" y="1544410"/>
                  </a:lnTo>
                  <a:lnTo>
                    <a:pt x="1709794" y="1547132"/>
                  </a:lnTo>
                  <a:lnTo>
                    <a:pt x="1712292" y="1549853"/>
                  </a:lnTo>
                  <a:lnTo>
                    <a:pt x="1714337" y="1552348"/>
                  </a:lnTo>
                  <a:lnTo>
                    <a:pt x="1716154" y="1554843"/>
                  </a:lnTo>
                  <a:lnTo>
                    <a:pt x="1717971" y="1558018"/>
                  </a:lnTo>
                  <a:lnTo>
                    <a:pt x="1721833" y="1565048"/>
                  </a:lnTo>
                  <a:lnTo>
                    <a:pt x="1726148" y="1573666"/>
                  </a:lnTo>
                  <a:lnTo>
                    <a:pt x="1730237" y="1583191"/>
                  </a:lnTo>
                  <a:lnTo>
                    <a:pt x="1734326" y="1593850"/>
                  </a:lnTo>
                  <a:lnTo>
                    <a:pt x="1738869" y="1605416"/>
                  </a:lnTo>
                  <a:lnTo>
                    <a:pt x="1742957" y="1618116"/>
                  </a:lnTo>
                  <a:lnTo>
                    <a:pt x="1747500" y="1631269"/>
                  </a:lnTo>
                  <a:lnTo>
                    <a:pt x="1751816" y="1645330"/>
                  </a:lnTo>
                  <a:lnTo>
                    <a:pt x="1755904" y="1659844"/>
                  </a:lnTo>
                  <a:lnTo>
                    <a:pt x="1764536" y="1690460"/>
                  </a:lnTo>
                  <a:lnTo>
                    <a:pt x="1773168" y="1722210"/>
                  </a:lnTo>
                  <a:lnTo>
                    <a:pt x="1781118" y="1753960"/>
                  </a:lnTo>
                  <a:lnTo>
                    <a:pt x="1788613" y="1785030"/>
                  </a:lnTo>
                  <a:lnTo>
                    <a:pt x="1795428" y="1814966"/>
                  </a:lnTo>
                  <a:lnTo>
                    <a:pt x="1801561" y="1842180"/>
                  </a:lnTo>
                  <a:lnTo>
                    <a:pt x="1807012" y="1866446"/>
                  </a:lnTo>
                  <a:lnTo>
                    <a:pt x="1814962" y="1902505"/>
                  </a:lnTo>
                  <a:lnTo>
                    <a:pt x="1817688" y="1916112"/>
                  </a:lnTo>
                  <a:lnTo>
                    <a:pt x="1244600" y="1916112"/>
                  </a:lnTo>
                  <a:lnTo>
                    <a:pt x="1389519" y="1379537"/>
                  </a:lnTo>
                  <a:close/>
                  <a:moveTo>
                    <a:pt x="1100083" y="1379537"/>
                  </a:moveTo>
                  <a:lnTo>
                    <a:pt x="1244600" y="1916112"/>
                  </a:lnTo>
                  <a:lnTo>
                    <a:pt x="673100" y="1916112"/>
                  </a:lnTo>
                  <a:lnTo>
                    <a:pt x="676045" y="1902505"/>
                  </a:lnTo>
                  <a:lnTo>
                    <a:pt x="683520" y="1866446"/>
                  </a:lnTo>
                  <a:lnTo>
                    <a:pt x="688956" y="1842180"/>
                  </a:lnTo>
                  <a:lnTo>
                    <a:pt x="695072" y="1814966"/>
                  </a:lnTo>
                  <a:lnTo>
                    <a:pt x="702094" y="1785030"/>
                  </a:lnTo>
                  <a:lnTo>
                    <a:pt x="709569" y="1753960"/>
                  </a:lnTo>
                  <a:lnTo>
                    <a:pt x="717724" y="1722210"/>
                  </a:lnTo>
                  <a:lnTo>
                    <a:pt x="725878" y="1690460"/>
                  </a:lnTo>
                  <a:lnTo>
                    <a:pt x="734486" y="1659844"/>
                  </a:lnTo>
                  <a:lnTo>
                    <a:pt x="739016" y="1645330"/>
                  </a:lnTo>
                  <a:lnTo>
                    <a:pt x="743320" y="1631269"/>
                  </a:lnTo>
                  <a:lnTo>
                    <a:pt x="747397" y="1618116"/>
                  </a:lnTo>
                  <a:lnTo>
                    <a:pt x="751928" y="1605416"/>
                  </a:lnTo>
                  <a:lnTo>
                    <a:pt x="756005" y="1593850"/>
                  </a:lnTo>
                  <a:lnTo>
                    <a:pt x="760082" y="1583191"/>
                  </a:lnTo>
                  <a:lnTo>
                    <a:pt x="764386" y="1573666"/>
                  </a:lnTo>
                  <a:lnTo>
                    <a:pt x="768463" y="1565048"/>
                  </a:lnTo>
                  <a:lnTo>
                    <a:pt x="772314" y="1558018"/>
                  </a:lnTo>
                  <a:lnTo>
                    <a:pt x="774353" y="1554843"/>
                  </a:lnTo>
                  <a:lnTo>
                    <a:pt x="776165" y="1552348"/>
                  </a:lnTo>
                  <a:lnTo>
                    <a:pt x="778203" y="1549853"/>
                  </a:lnTo>
                  <a:lnTo>
                    <a:pt x="780695" y="1547132"/>
                  </a:lnTo>
                  <a:lnTo>
                    <a:pt x="783413" y="1544410"/>
                  </a:lnTo>
                  <a:lnTo>
                    <a:pt x="786358" y="1541689"/>
                  </a:lnTo>
                  <a:lnTo>
                    <a:pt x="793607" y="1536019"/>
                  </a:lnTo>
                  <a:lnTo>
                    <a:pt x="801535" y="1529669"/>
                  </a:lnTo>
                  <a:lnTo>
                    <a:pt x="810822" y="1523546"/>
                  </a:lnTo>
                  <a:lnTo>
                    <a:pt x="821015" y="1516743"/>
                  </a:lnTo>
                  <a:lnTo>
                    <a:pt x="831888" y="1509939"/>
                  </a:lnTo>
                  <a:lnTo>
                    <a:pt x="843893" y="1503362"/>
                  </a:lnTo>
                  <a:lnTo>
                    <a:pt x="855898" y="1496105"/>
                  </a:lnTo>
                  <a:lnTo>
                    <a:pt x="869263" y="1489075"/>
                  </a:lnTo>
                  <a:lnTo>
                    <a:pt x="882401" y="1481818"/>
                  </a:lnTo>
                  <a:lnTo>
                    <a:pt x="896445" y="1474560"/>
                  </a:lnTo>
                  <a:lnTo>
                    <a:pt x="924533" y="1460273"/>
                  </a:lnTo>
                  <a:lnTo>
                    <a:pt x="953074" y="1446212"/>
                  </a:lnTo>
                  <a:lnTo>
                    <a:pt x="981388" y="1432831"/>
                  </a:lnTo>
                  <a:lnTo>
                    <a:pt x="1008117" y="1420358"/>
                  </a:lnTo>
                  <a:lnTo>
                    <a:pt x="1033034" y="1409246"/>
                  </a:lnTo>
                  <a:lnTo>
                    <a:pt x="1055006" y="1399267"/>
                  </a:lnTo>
                  <a:lnTo>
                    <a:pt x="1088077" y="1384753"/>
                  </a:lnTo>
                  <a:lnTo>
                    <a:pt x="1100083" y="1379537"/>
                  </a:lnTo>
                  <a:close/>
                  <a:moveTo>
                    <a:pt x="2282825" y="1227137"/>
                  </a:moveTo>
                  <a:lnTo>
                    <a:pt x="2412173" y="1287064"/>
                  </a:lnTo>
                  <a:lnTo>
                    <a:pt x="2422140" y="1292285"/>
                  </a:lnTo>
                  <a:lnTo>
                    <a:pt x="2426897" y="1294782"/>
                  </a:lnTo>
                  <a:lnTo>
                    <a:pt x="2431201" y="1297505"/>
                  </a:lnTo>
                  <a:lnTo>
                    <a:pt x="2435732" y="1300002"/>
                  </a:lnTo>
                  <a:lnTo>
                    <a:pt x="2439583" y="1302953"/>
                  </a:lnTo>
                  <a:lnTo>
                    <a:pt x="2443434" y="1305677"/>
                  </a:lnTo>
                  <a:lnTo>
                    <a:pt x="2447058" y="1308628"/>
                  </a:lnTo>
                  <a:lnTo>
                    <a:pt x="2450456" y="1311352"/>
                  </a:lnTo>
                  <a:lnTo>
                    <a:pt x="2453628" y="1314303"/>
                  </a:lnTo>
                  <a:lnTo>
                    <a:pt x="2456799" y="1317481"/>
                  </a:lnTo>
                  <a:lnTo>
                    <a:pt x="2459518" y="1320205"/>
                  </a:lnTo>
                  <a:lnTo>
                    <a:pt x="2462236" y="1323383"/>
                  </a:lnTo>
                  <a:lnTo>
                    <a:pt x="2464501" y="1326561"/>
                  </a:lnTo>
                  <a:lnTo>
                    <a:pt x="2466766" y="1329966"/>
                  </a:lnTo>
                  <a:lnTo>
                    <a:pt x="2468805" y="1332917"/>
                  </a:lnTo>
                  <a:lnTo>
                    <a:pt x="2470617" y="1336322"/>
                  </a:lnTo>
                  <a:lnTo>
                    <a:pt x="2472430" y="1339727"/>
                  </a:lnTo>
                  <a:lnTo>
                    <a:pt x="2474015" y="1343132"/>
                  </a:lnTo>
                  <a:lnTo>
                    <a:pt x="2475601" y="1346537"/>
                  </a:lnTo>
                  <a:lnTo>
                    <a:pt x="2477866" y="1353800"/>
                  </a:lnTo>
                  <a:lnTo>
                    <a:pt x="2479905" y="1361064"/>
                  </a:lnTo>
                  <a:lnTo>
                    <a:pt x="2481264" y="1368555"/>
                  </a:lnTo>
                  <a:lnTo>
                    <a:pt x="2482397" y="1376273"/>
                  </a:lnTo>
                  <a:lnTo>
                    <a:pt x="2482850" y="1384445"/>
                  </a:lnTo>
                  <a:lnTo>
                    <a:pt x="2482850" y="1392390"/>
                  </a:lnTo>
                  <a:lnTo>
                    <a:pt x="2482850" y="1609852"/>
                  </a:lnTo>
                  <a:lnTo>
                    <a:pt x="2482850" y="1618251"/>
                  </a:lnTo>
                  <a:lnTo>
                    <a:pt x="2482397" y="1626196"/>
                  </a:lnTo>
                  <a:lnTo>
                    <a:pt x="2481264" y="1634141"/>
                  </a:lnTo>
                  <a:lnTo>
                    <a:pt x="2479905" y="1641632"/>
                  </a:lnTo>
                  <a:lnTo>
                    <a:pt x="2477866" y="1648895"/>
                  </a:lnTo>
                  <a:lnTo>
                    <a:pt x="2475601" y="1655932"/>
                  </a:lnTo>
                  <a:lnTo>
                    <a:pt x="2474015" y="1659337"/>
                  </a:lnTo>
                  <a:lnTo>
                    <a:pt x="2472430" y="1662969"/>
                  </a:lnTo>
                  <a:lnTo>
                    <a:pt x="2470617" y="1666147"/>
                  </a:lnTo>
                  <a:lnTo>
                    <a:pt x="2468805" y="1669325"/>
                  </a:lnTo>
                  <a:lnTo>
                    <a:pt x="2466766" y="1672730"/>
                  </a:lnTo>
                  <a:lnTo>
                    <a:pt x="2464501" y="1675908"/>
                  </a:lnTo>
                  <a:lnTo>
                    <a:pt x="2462236" y="1678859"/>
                  </a:lnTo>
                  <a:lnTo>
                    <a:pt x="2459518" y="1682037"/>
                  </a:lnTo>
                  <a:lnTo>
                    <a:pt x="2456799" y="1685215"/>
                  </a:lnTo>
                  <a:lnTo>
                    <a:pt x="2453628" y="1687939"/>
                  </a:lnTo>
                  <a:lnTo>
                    <a:pt x="2450456" y="1691117"/>
                  </a:lnTo>
                  <a:lnTo>
                    <a:pt x="2447058" y="1694068"/>
                  </a:lnTo>
                  <a:lnTo>
                    <a:pt x="2443434" y="1696792"/>
                  </a:lnTo>
                  <a:lnTo>
                    <a:pt x="2439583" y="1699743"/>
                  </a:lnTo>
                  <a:lnTo>
                    <a:pt x="2435732" y="1702240"/>
                  </a:lnTo>
                  <a:lnTo>
                    <a:pt x="2431201" y="1705190"/>
                  </a:lnTo>
                  <a:lnTo>
                    <a:pt x="2426897" y="1707687"/>
                  </a:lnTo>
                  <a:lnTo>
                    <a:pt x="2422140" y="1710411"/>
                  </a:lnTo>
                  <a:lnTo>
                    <a:pt x="2412173" y="1715178"/>
                  </a:lnTo>
                  <a:lnTo>
                    <a:pt x="2406963" y="1717675"/>
                  </a:lnTo>
                  <a:lnTo>
                    <a:pt x="2282825" y="1660018"/>
                  </a:lnTo>
                  <a:lnTo>
                    <a:pt x="2282825" y="1227137"/>
                  </a:lnTo>
                  <a:close/>
                  <a:moveTo>
                    <a:pt x="91667" y="1182687"/>
                  </a:moveTo>
                  <a:lnTo>
                    <a:pt x="370523" y="1182687"/>
                  </a:lnTo>
                  <a:lnTo>
                    <a:pt x="375061" y="1182913"/>
                  </a:lnTo>
                  <a:lnTo>
                    <a:pt x="379826" y="1183140"/>
                  </a:lnTo>
                  <a:lnTo>
                    <a:pt x="384137" y="1183593"/>
                  </a:lnTo>
                  <a:lnTo>
                    <a:pt x="388902" y="1184499"/>
                  </a:lnTo>
                  <a:lnTo>
                    <a:pt x="393213" y="1185405"/>
                  </a:lnTo>
                  <a:lnTo>
                    <a:pt x="397524" y="1186764"/>
                  </a:lnTo>
                  <a:lnTo>
                    <a:pt x="401835" y="1188349"/>
                  </a:lnTo>
                  <a:lnTo>
                    <a:pt x="405919" y="1189935"/>
                  </a:lnTo>
                  <a:lnTo>
                    <a:pt x="409777" y="1191747"/>
                  </a:lnTo>
                  <a:lnTo>
                    <a:pt x="414088" y="1193785"/>
                  </a:lnTo>
                  <a:lnTo>
                    <a:pt x="417718" y="1195824"/>
                  </a:lnTo>
                  <a:lnTo>
                    <a:pt x="421575" y="1198089"/>
                  </a:lnTo>
                  <a:lnTo>
                    <a:pt x="425206" y="1200807"/>
                  </a:lnTo>
                  <a:lnTo>
                    <a:pt x="428609" y="1203298"/>
                  </a:lnTo>
                  <a:lnTo>
                    <a:pt x="432013" y="1206243"/>
                  </a:lnTo>
                  <a:lnTo>
                    <a:pt x="434962" y="1209187"/>
                  </a:lnTo>
                  <a:lnTo>
                    <a:pt x="438139" y="1212358"/>
                  </a:lnTo>
                  <a:lnTo>
                    <a:pt x="441088" y="1215756"/>
                  </a:lnTo>
                  <a:lnTo>
                    <a:pt x="443584" y="1219154"/>
                  </a:lnTo>
                  <a:lnTo>
                    <a:pt x="446307" y="1222778"/>
                  </a:lnTo>
                  <a:lnTo>
                    <a:pt x="448803" y="1226402"/>
                  </a:lnTo>
                  <a:lnTo>
                    <a:pt x="450845" y="1230026"/>
                  </a:lnTo>
                  <a:lnTo>
                    <a:pt x="452887" y="1233876"/>
                  </a:lnTo>
                  <a:lnTo>
                    <a:pt x="454702" y="1237953"/>
                  </a:lnTo>
                  <a:lnTo>
                    <a:pt x="456291" y="1242257"/>
                  </a:lnTo>
                  <a:lnTo>
                    <a:pt x="457879" y="1246334"/>
                  </a:lnTo>
                  <a:lnTo>
                    <a:pt x="459240" y="1250411"/>
                  </a:lnTo>
                  <a:lnTo>
                    <a:pt x="460148" y="1254941"/>
                  </a:lnTo>
                  <a:lnTo>
                    <a:pt x="461055" y="1259471"/>
                  </a:lnTo>
                  <a:lnTo>
                    <a:pt x="461509" y="1264001"/>
                  </a:lnTo>
                  <a:lnTo>
                    <a:pt x="461736" y="1268531"/>
                  </a:lnTo>
                  <a:lnTo>
                    <a:pt x="461963" y="1273061"/>
                  </a:lnTo>
                  <a:lnTo>
                    <a:pt x="461736" y="1277591"/>
                  </a:lnTo>
                  <a:lnTo>
                    <a:pt x="461509" y="1282348"/>
                  </a:lnTo>
                  <a:lnTo>
                    <a:pt x="461055" y="1286651"/>
                  </a:lnTo>
                  <a:lnTo>
                    <a:pt x="460148" y="1291408"/>
                  </a:lnTo>
                  <a:lnTo>
                    <a:pt x="459240" y="1295485"/>
                  </a:lnTo>
                  <a:lnTo>
                    <a:pt x="457879" y="1300015"/>
                  </a:lnTo>
                  <a:lnTo>
                    <a:pt x="456291" y="1304092"/>
                  </a:lnTo>
                  <a:lnTo>
                    <a:pt x="454702" y="1308169"/>
                  </a:lnTo>
                  <a:lnTo>
                    <a:pt x="452887" y="1312246"/>
                  </a:lnTo>
                  <a:lnTo>
                    <a:pt x="450845" y="1316323"/>
                  </a:lnTo>
                  <a:lnTo>
                    <a:pt x="448803" y="1319947"/>
                  </a:lnTo>
                  <a:lnTo>
                    <a:pt x="446307" y="1323571"/>
                  </a:lnTo>
                  <a:lnTo>
                    <a:pt x="443584" y="1327195"/>
                  </a:lnTo>
                  <a:lnTo>
                    <a:pt x="441088" y="1330366"/>
                  </a:lnTo>
                  <a:lnTo>
                    <a:pt x="438139" y="1333764"/>
                  </a:lnTo>
                  <a:lnTo>
                    <a:pt x="434962" y="1336935"/>
                  </a:lnTo>
                  <a:lnTo>
                    <a:pt x="432013" y="1340106"/>
                  </a:lnTo>
                  <a:lnTo>
                    <a:pt x="428609" y="1342824"/>
                  </a:lnTo>
                  <a:lnTo>
                    <a:pt x="425206" y="1345542"/>
                  </a:lnTo>
                  <a:lnTo>
                    <a:pt x="421575" y="1348033"/>
                  </a:lnTo>
                  <a:lnTo>
                    <a:pt x="417718" y="1350525"/>
                  </a:lnTo>
                  <a:lnTo>
                    <a:pt x="414088" y="1352563"/>
                  </a:lnTo>
                  <a:lnTo>
                    <a:pt x="409777" y="1354602"/>
                  </a:lnTo>
                  <a:lnTo>
                    <a:pt x="405919" y="1356414"/>
                  </a:lnTo>
                  <a:lnTo>
                    <a:pt x="401835" y="1357999"/>
                  </a:lnTo>
                  <a:lnTo>
                    <a:pt x="397524" y="1359585"/>
                  </a:lnTo>
                  <a:lnTo>
                    <a:pt x="393213" y="1360717"/>
                  </a:lnTo>
                  <a:lnTo>
                    <a:pt x="388902" y="1361850"/>
                  </a:lnTo>
                  <a:lnTo>
                    <a:pt x="384137" y="1362529"/>
                  </a:lnTo>
                  <a:lnTo>
                    <a:pt x="379826" y="1363209"/>
                  </a:lnTo>
                  <a:lnTo>
                    <a:pt x="375061" y="1363435"/>
                  </a:lnTo>
                  <a:lnTo>
                    <a:pt x="370523" y="1363662"/>
                  </a:lnTo>
                  <a:lnTo>
                    <a:pt x="91667" y="1363662"/>
                  </a:lnTo>
                  <a:lnTo>
                    <a:pt x="86902" y="1363435"/>
                  </a:lnTo>
                  <a:lnTo>
                    <a:pt x="82364" y="1363209"/>
                  </a:lnTo>
                  <a:lnTo>
                    <a:pt x="77599" y="1362529"/>
                  </a:lnTo>
                  <a:lnTo>
                    <a:pt x="73288" y="1361850"/>
                  </a:lnTo>
                  <a:lnTo>
                    <a:pt x="68750" y="1360717"/>
                  </a:lnTo>
                  <a:lnTo>
                    <a:pt x="64439" y="1359585"/>
                  </a:lnTo>
                  <a:lnTo>
                    <a:pt x="60128" y="1357999"/>
                  </a:lnTo>
                  <a:lnTo>
                    <a:pt x="56044" y="1356414"/>
                  </a:lnTo>
                  <a:lnTo>
                    <a:pt x="51959" y="1354602"/>
                  </a:lnTo>
                  <a:lnTo>
                    <a:pt x="48102" y="1352563"/>
                  </a:lnTo>
                  <a:lnTo>
                    <a:pt x="44245" y="1350525"/>
                  </a:lnTo>
                  <a:lnTo>
                    <a:pt x="40615" y="1348033"/>
                  </a:lnTo>
                  <a:lnTo>
                    <a:pt x="36757" y="1345542"/>
                  </a:lnTo>
                  <a:lnTo>
                    <a:pt x="33581" y="1342824"/>
                  </a:lnTo>
                  <a:lnTo>
                    <a:pt x="30177" y="1340106"/>
                  </a:lnTo>
                  <a:lnTo>
                    <a:pt x="26774" y="1336935"/>
                  </a:lnTo>
                  <a:lnTo>
                    <a:pt x="23824" y="1333764"/>
                  </a:lnTo>
                  <a:lnTo>
                    <a:pt x="21101" y="1330366"/>
                  </a:lnTo>
                  <a:lnTo>
                    <a:pt x="18152" y="1327195"/>
                  </a:lnTo>
                  <a:lnTo>
                    <a:pt x="15656" y="1323571"/>
                  </a:lnTo>
                  <a:lnTo>
                    <a:pt x="13160" y="1319947"/>
                  </a:lnTo>
                  <a:lnTo>
                    <a:pt x="11118" y="1316323"/>
                  </a:lnTo>
                  <a:lnTo>
                    <a:pt x="9076" y="1312246"/>
                  </a:lnTo>
                  <a:lnTo>
                    <a:pt x="7261" y="1308169"/>
                  </a:lnTo>
                  <a:lnTo>
                    <a:pt x="5446" y="1304092"/>
                  </a:lnTo>
                  <a:lnTo>
                    <a:pt x="4084" y="1300015"/>
                  </a:lnTo>
                  <a:lnTo>
                    <a:pt x="2950" y="1295485"/>
                  </a:lnTo>
                  <a:lnTo>
                    <a:pt x="1815" y="1291408"/>
                  </a:lnTo>
                  <a:lnTo>
                    <a:pt x="1134" y="1286651"/>
                  </a:lnTo>
                  <a:lnTo>
                    <a:pt x="454" y="1282348"/>
                  </a:lnTo>
                  <a:lnTo>
                    <a:pt x="0" y="1277591"/>
                  </a:lnTo>
                  <a:lnTo>
                    <a:pt x="0" y="1273061"/>
                  </a:lnTo>
                  <a:lnTo>
                    <a:pt x="0" y="1268531"/>
                  </a:lnTo>
                  <a:lnTo>
                    <a:pt x="454" y="1264001"/>
                  </a:lnTo>
                  <a:lnTo>
                    <a:pt x="1134" y="1259471"/>
                  </a:lnTo>
                  <a:lnTo>
                    <a:pt x="1815" y="1254941"/>
                  </a:lnTo>
                  <a:lnTo>
                    <a:pt x="2950" y="1250411"/>
                  </a:lnTo>
                  <a:lnTo>
                    <a:pt x="4084" y="1246334"/>
                  </a:lnTo>
                  <a:lnTo>
                    <a:pt x="5446" y="1242257"/>
                  </a:lnTo>
                  <a:lnTo>
                    <a:pt x="7261" y="1237953"/>
                  </a:lnTo>
                  <a:lnTo>
                    <a:pt x="9076" y="1233876"/>
                  </a:lnTo>
                  <a:lnTo>
                    <a:pt x="11118" y="1230026"/>
                  </a:lnTo>
                  <a:lnTo>
                    <a:pt x="13160" y="1226402"/>
                  </a:lnTo>
                  <a:lnTo>
                    <a:pt x="15656" y="1222778"/>
                  </a:lnTo>
                  <a:lnTo>
                    <a:pt x="18152" y="1219154"/>
                  </a:lnTo>
                  <a:lnTo>
                    <a:pt x="21101" y="1215756"/>
                  </a:lnTo>
                  <a:lnTo>
                    <a:pt x="23824" y="1212358"/>
                  </a:lnTo>
                  <a:lnTo>
                    <a:pt x="26774" y="1209187"/>
                  </a:lnTo>
                  <a:lnTo>
                    <a:pt x="30177" y="1206243"/>
                  </a:lnTo>
                  <a:lnTo>
                    <a:pt x="33581" y="1203298"/>
                  </a:lnTo>
                  <a:lnTo>
                    <a:pt x="36757" y="1200807"/>
                  </a:lnTo>
                  <a:lnTo>
                    <a:pt x="40615" y="1198089"/>
                  </a:lnTo>
                  <a:lnTo>
                    <a:pt x="44245" y="1195824"/>
                  </a:lnTo>
                  <a:lnTo>
                    <a:pt x="48102" y="1193785"/>
                  </a:lnTo>
                  <a:lnTo>
                    <a:pt x="51959" y="1191747"/>
                  </a:lnTo>
                  <a:lnTo>
                    <a:pt x="56044" y="1189935"/>
                  </a:lnTo>
                  <a:lnTo>
                    <a:pt x="60128" y="1188349"/>
                  </a:lnTo>
                  <a:lnTo>
                    <a:pt x="64439" y="1186764"/>
                  </a:lnTo>
                  <a:lnTo>
                    <a:pt x="68750" y="1185405"/>
                  </a:lnTo>
                  <a:lnTo>
                    <a:pt x="73288" y="1184499"/>
                  </a:lnTo>
                  <a:lnTo>
                    <a:pt x="77599" y="1183593"/>
                  </a:lnTo>
                  <a:lnTo>
                    <a:pt x="82364" y="1183140"/>
                  </a:lnTo>
                  <a:lnTo>
                    <a:pt x="86902" y="1182913"/>
                  </a:lnTo>
                  <a:lnTo>
                    <a:pt x="91667" y="1182687"/>
                  </a:lnTo>
                  <a:close/>
                  <a:moveTo>
                    <a:pt x="1390308" y="782637"/>
                  </a:moveTo>
                  <a:lnTo>
                    <a:pt x="1396663" y="786039"/>
                  </a:lnTo>
                  <a:lnTo>
                    <a:pt x="1402564" y="789894"/>
                  </a:lnTo>
                  <a:lnTo>
                    <a:pt x="1408238" y="793749"/>
                  </a:lnTo>
                  <a:lnTo>
                    <a:pt x="1413458" y="797831"/>
                  </a:lnTo>
                  <a:lnTo>
                    <a:pt x="1418225" y="802140"/>
                  </a:lnTo>
                  <a:lnTo>
                    <a:pt x="1422764" y="806449"/>
                  </a:lnTo>
                  <a:lnTo>
                    <a:pt x="1426849" y="811439"/>
                  </a:lnTo>
                  <a:lnTo>
                    <a:pt x="1430935" y="816428"/>
                  </a:lnTo>
                  <a:lnTo>
                    <a:pt x="1434112" y="821417"/>
                  </a:lnTo>
                  <a:lnTo>
                    <a:pt x="1437516" y="826860"/>
                  </a:lnTo>
                  <a:lnTo>
                    <a:pt x="1440694" y="832303"/>
                  </a:lnTo>
                  <a:lnTo>
                    <a:pt x="1443644" y="837973"/>
                  </a:lnTo>
                  <a:lnTo>
                    <a:pt x="1446141" y="843869"/>
                  </a:lnTo>
                  <a:lnTo>
                    <a:pt x="1448411" y="849765"/>
                  </a:lnTo>
                  <a:lnTo>
                    <a:pt x="1450907" y="856115"/>
                  </a:lnTo>
                  <a:lnTo>
                    <a:pt x="1452723" y="862465"/>
                  </a:lnTo>
                  <a:lnTo>
                    <a:pt x="1454766" y="869042"/>
                  </a:lnTo>
                  <a:lnTo>
                    <a:pt x="1456581" y="875846"/>
                  </a:lnTo>
                  <a:lnTo>
                    <a:pt x="1459759" y="889680"/>
                  </a:lnTo>
                  <a:lnTo>
                    <a:pt x="1462709" y="904648"/>
                  </a:lnTo>
                  <a:lnTo>
                    <a:pt x="1465433" y="919842"/>
                  </a:lnTo>
                  <a:lnTo>
                    <a:pt x="1471107" y="952499"/>
                  </a:lnTo>
                  <a:lnTo>
                    <a:pt x="1474284" y="969735"/>
                  </a:lnTo>
                  <a:lnTo>
                    <a:pt x="1477462" y="987424"/>
                  </a:lnTo>
                  <a:lnTo>
                    <a:pt x="1483363" y="988785"/>
                  </a:lnTo>
                  <a:lnTo>
                    <a:pt x="1489037" y="990146"/>
                  </a:lnTo>
                  <a:lnTo>
                    <a:pt x="1494484" y="992187"/>
                  </a:lnTo>
                  <a:lnTo>
                    <a:pt x="1499704" y="994228"/>
                  </a:lnTo>
                  <a:lnTo>
                    <a:pt x="1504470" y="996949"/>
                  </a:lnTo>
                  <a:lnTo>
                    <a:pt x="1509237" y="999671"/>
                  </a:lnTo>
                  <a:lnTo>
                    <a:pt x="1513549" y="1003073"/>
                  </a:lnTo>
                  <a:lnTo>
                    <a:pt x="1517407" y="1006474"/>
                  </a:lnTo>
                  <a:lnTo>
                    <a:pt x="1521493" y="1010330"/>
                  </a:lnTo>
                  <a:lnTo>
                    <a:pt x="1525124" y="1014185"/>
                  </a:lnTo>
                  <a:lnTo>
                    <a:pt x="1528075" y="1018721"/>
                  </a:lnTo>
                  <a:lnTo>
                    <a:pt x="1530798" y="1023030"/>
                  </a:lnTo>
                  <a:lnTo>
                    <a:pt x="1533068" y="1027792"/>
                  </a:lnTo>
                  <a:lnTo>
                    <a:pt x="1535110" y="1032555"/>
                  </a:lnTo>
                  <a:lnTo>
                    <a:pt x="1536472" y="1037771"/>
                  </a:lnTo>
                  <a:lnTo>
                    <a:pt x="1537607" y="1043214"/>
                  </a:lnTo>
                  <a:lnTo>
                    <a:pt x="1538288" y="1048657"/>
                  </a:lnTo>
                  <a:lnTo>
                    <a:pt x="1538288" y="1054326"/>
                  </a:lnTo>
                  <a:lnTo>
                    <a:pt x="1537834" y="1060223"/>
                  </a:lnTo>
                  <a:lnTo>
                    <a:pt x="1536699" y="1066119"/>
                  </a:lnTo>
                  <a:lnTo>
                    <a:pt x="1535110" y="1072016"/>
                  </a:lnTo>
                  <a:lnTo>
                    <a:pt x="1533068" y="1078366"/>
                  </a:lnTo>
                  <a:lnTo>
                    <a:pt x="1530117" y="1084489"/>
                  </a:lnTo>
                  <a:lnTo>
                    <a:pt x="1526940" y="1091066"/>
                  </a:lnTo>
                  <a:lnTo>
                    <a:pt x="1522854" y="1097416"/>
                  </a:lnTo>
                  <a:lnTo>
                    <a:pt x="1518315" y="1103766"/>
                  </a:lnTo>
                  <a:lnTo>
                    <a:pt x="1512868" y="1110342"/>
                  </a:lnTo>
                  <a:lnTo>
                    <a:pt x="1506967" y="1116919"/>
                  </a:lnTo>
                  <a:lnTo>
                    <a:pt x="1500158" y="1123496"/>
                  </a:lnTo>
                  <a:lnTo>
                    <a:pt x="1492668" y="1129846"/>
                  </a:lnTo>
                  <a:lnTo>
                    <a:pt x="1484271" y="1136650"/>
                  </a:lnTo>
                  <a:lnTo>
                    <a:pt x="1474965" y="1143000"/>
                  </a:lnTo>
                  <a:lnTo>
                    <a:pt x="1472696" y="1155019"/>
                  </a:lnTo>
                  <a:lnTo>
                    <a:pt x="1469745" y="1167266"/>
                  </a:lnTo>
                  <a:lnTo>
                    <a:pt x="1466568" y="1179059"/>
                  </a:lnTo>
                  <a:lnTo>
                    <a:pt x="1462936" y="1190851"/>
                  </a:lnTo>
                  <a:lnTo>
                    <a:pt x="1459078" y="1202417"/>
                  </a:lnTo>
                  <a:lnTo>
                    <a:pt x="1454993" y="1213984"/>
                  </a:lnTo>
                  <a:lnTo>
                    <a:pt x="1450680" y="1225323"/>
                  </a:lnTo>
                  <a:lnTo>
                    <a:pt x="1445687" y="1236435"/>
                  </a:lnTo>
                  <a:lnTo>
                    <a:pt x="1440467" y="1247321"/>
                  </a:lnTo>
                  <a:lnTo>
                    <a:pt x="1435020" y="1257980"/>
                  </a:lnTo>
                  <a:lnTo>
                    <a:pt x="1429346" y="1268412"/>
                  </a:lnTo>
                  <a:lnTo>
                    <a:pt x="1423218" y="1278391"/>
                  </a:lnTo>
                  <a:lnTo>
                    <a:pt x="1416863" y="1288369"/>
                  </a:lnTo>
                  <a:lnTo>
                    <a:pt x="1410281" y="1297894"/>
                  </a:lnTo>
                  <a:lnTo>
                    <a:pt x="1403245" y="1307193"/>
                  </a:lnTo>
                  <a:lnTo>
                    <a:pt x="1395982" y="1316037"/>
                  </a:lnTo>
                  <a:lnTo>
                    <a:pt x="1388719" y="1324655"/>
                  </a:lnTo>
                  <a:lnTo>
                    <a:pt x="1381003" y="1332593"/>
                  </a:lnTo>
                  <a:lnTo>
                    <a:pt x="1373059" y="1340077"/>
                  </a:lnTo>
                  <a:lnTo>
                    <a:pt x="1364661" y="1347334"/>
                  </a:lnTo>
                  <a:lnTo>
                    <a:pt x="1356037" y="1354364"/>
                  </a:lnTo>
                  <a:lnTo>
                    <a:pt x="1347639" y="1360714"/>
                  </a:lnTo>
                  <a:lnTo>
                    <a:pt x="1338561" y="1366610"/>
                  </a:lnTo>
                  <a:lnTo>
                    <a:pt x="1329028" y="1371827"/>
                  </a:lnTo>
                  <a:lnTo>
                    <a:pt x="1319723" y="1376816"/>
                  </a:lnTo>
                  <a:lnTo>
                    <a:pt x="1310190" y="1380898"/>
                  </a:lnTo>
                  <a:lnTo>
                    <a:pt x="1300431" y="1384527"/>
                  </a:lnTo>
                  <a:lnTo>
                    <a:pt x="1295211" y="1386341"/>
                  </a:lnTo>
                  <a:lnTo>
                    <a:pt x="1290218" y="1387702"/>
                  </a:lnTo>
                  <a:lnTo>
                    <a:pt x="1284997" y="1389062"/>
                  </a:lnTo>
                  <a:lnTo>
                    <a:pt x="1279777" y="1390196"/>
                  </a:lnTo>
                  <a:lnTo>
                    <a:pt x="1274557" y="1391330"/>
                  </a:lnTo>
                  <a:lnTo>
                    <a:pt x="1269110" y="1392010"/>
                  </a:lnTo>
                  <a:lnTo>
                    <a:pt x="1264117" y="1392691"/>
                  </a:lnTo>
                  <a:lnTo>
                    <a:pt x="1258670" y="1393371"/>
                  </a:lnTo>
                  <a:lnTo>
                    <a:pt x="1253223" y="1393825"/>
                  </a:lnTo>
                  <a:lnTo>
                    <a:pt x="1247776" y="1393825"/>
                  </a:lnTo>
                  <a:lnTo>
                    <a:pt x="1242328" y="1393825"/>
                  </a:lnTo>
                  <a:lnTo>
                    <a:pt x="1236881" y="1393371"/>
                  </a:lnTo>
                  <a:lnTo>
                    <a:pt x="1231661" y="1392691"/>
                  </a:lnTo>
                  <a:lnTo>
                    <a:pt x="1226214" y="1392010"/>
                  </a:lnTo>
                  <a:lnTo>
                    <a:pt x="1220994" y="1391330"/>
                  </a:lnTo>
                  <a:lnTo>
                    <a:pt x="1215774" y="1390196"/>
                  </a:lnTo>
                  <a:lnTo>
                    <a:pt x="1210554" y="1389062"/>
                  </a:lnTo>
                  <a:lnTo>
                    <a:pt x="1205333" y="1387702"/>
                  </a:lnTo>
                  <a:lnTo>
                    <a:pt x="1200113" y="1386341"/>
                  </a:lnTo>
                  <a:lnTo>
                    <a:pt x="1195347" y="1384527"/>
                  </a:lnTo>
                  <a:lnTo>
                    <a:pt x="1185361" y="1380898"/>
                  </a:lnTo>
                  <a:lnTo>
                    <a:pt x="1175828" y="1376816"/>
                  </a:lnTo>
                  <a:lnTo>
                    <a:pt x="1166296" y="1371827"/>
                  </a:lnTo>
                  <a:lnTo>
                    <a:pt x="1157217" y="1366610"/>
                  </a:lnTo>
                  <a:lnTo>
                    <a:pt x="1148139" y="1360714"/>
                  </a:lnTo>
                  <a:lnTo>
                    <a:pt x="1139514" y="1354364"/>
                  </a:lnTo>
                  <a:lnTo>
                    <a:pt x="1130890" y="1347334"/>
                  </a:lnTo>
                  <a:lnTo>
                    <a:pt x="1122492" y="1340077"/>
                  </a:lnTo>
                  <a:lnTo>
                    <a:pt x="1114548" y="1332593"/>
                  </a:lnTo>
                  <a:lnTo>
                    <a:pt x="1106832" y="1324655"/>
                  </a:lnTo>
                  <a:lnTo>
                    <a:pt x="1099569" y="1316037"/>
                  </a:lnTo>
                  <a:lnTo>
                    <a:pt x="1092306" y="1307193"/>
                  </a:lnTo>
                  <a:lnTo>
                    <a:pt x="1085270" y="1297894"/>
                  </a:lnTo>
                  <a:lnTo>
                    <a:pt x="1078688" y="1288369"/>
                  </a:lnTo>
                  <a:lnTo>
                    <a:pt x="1072333" y="1278391"/>
                  </a:lnTo>
                  <a:lnTo>
                    <a:pt x="1066205" y="1268412"/>
                  </a:lnTo>
                  <a:lnTo>
                    <a:pt x="1060531" y="1257980"/>
                  </a:lnTo>
                  <a:lnTo>
                    <a:pt x="1055084" y="1247321"/>
                  </a:lnTo>
                  <a:lnTo>
                    <a:pt x="1049864" y="1236435"/>
                  </a:lnTo>
                  <a:lnTo>
                    <a:pt x="1045098" y="1225323"/>
                  </a:lnTo>
                  <a:lnTo>
                    <a:pt x="1040558" y="1213984"/>
                  </a:lnTo>
                  <a:lnTo>
                    <a:pt x="1036473" y="1202417"/>
                  </a:lnTo>
                  <a:lnTo>
                    <a:pt x="1032615" y="1190851"/>
                  </a:lnTo>
                  <a:lnTo>
                    <a:pt x="1028983" y="1179059"/>
                  </a:lnTo>
                  <a:lnTo>
                    <a:pt x="1025806" y="1167266"/>
                  </a:lnTo>
                  <a:lnTo>
                    <a:pt x="1022855" y="1155019"/>
                  </a:lnTo>
                  <a:lnTo>
                    <a:pt x="1020586" y="1143000"/>
                  </a:lnTo>
                  <a:lnTo>
                    <a:pt x="1011507" y="1136650"/>
                  </a:lnTo>
                  <a:lnTo>
                    <a:pt x="1003336" y="1129846"/>
                  </a:lnTo>
                  <a:lnTo>
                    <a:pt x="995620" y="1123496"/>
                  </a:lnTo>
                  <a:lnTo>
                    <a:pt x="988811" y="1116919"/>
                  </a:lnTo>
                  <a:lnTo>
                    <a:pt x="982683" y="1110342"/>
                  </a:lnTo>
                  <a:lnTo>
                    <a:pt x="977236" y="1103766"/>
                  </a:lnTo>
                  <a:lnTo>
                    <a:pt x="972696" y="1097416"/>
                  </a:lnTo>
                  <a:lnTo>
                    <a:pt x="968838" y="1091066"/>
                  </a:lnTo>
                  <a:lnTo>
                    <a:pt x="965434" y="1084489"/>
                  </a:lnTo>
                  <a:lnTo>
                    <a:pt x="962483" y="1078366"/>
                  </a:lnTo>
                  <a:lnTo>
                    <a:pt x="960440" y="1072016"/>
                  </a:lnTo>
                  <a:lnTo>
                    <a:pt x="958852" y="1066119"/>
                  </a:lnTo>
                  <a:lnTo>
                    <a:pt x="957944" y="1060223"/>
                  </a:lnTo>
                  <a:lnTo>
                    <a:pt x="957263" y="1054326"/>
                  </a:lnTo>
                  <a:lnTo>
                    <a:pt x="957263" y="1048657"/>
                  </a:lnTo>
                  <a:lnTo>
                    <a:pt x="958171" y="1043214"/>
                  </a:lnTo>
                  <a:lnTo>
                    <a:pt x="959079" y="1037771"/>
                  </a:lnTo>
                  <a:lnTo>
                    <a:pt x="960440" y="1032555"/>
                  </a:lnTo>
                  <a:lnTo>
                    <a:pt x="962483" y="1027792"/>
                  </a:lnTo>
                  <a:lnTo>
                    <a:pt x="964753" y="1023030"/>
                  </a:lnTo>
                  <a:lnTo>
                    <a:pt x="967476" y="1018721"/>
                  </a:lnTo>
                  <a:lnTo>
                    <a:pt x="970654" y="1014185"/>
                  </a:lnTo>
                  <a:lnTo>
                    <a:pt x="974285" y="1010330"/>
                  </a:lnTo>
                  <a:lnTo>
                    <a:pt x="978144" y="1006474"/>
                  </a:lnTo>
                  <a:lnTo>
                    <a:pt x="982002" y="1003073"/>
                  </a:lnTo>
                  <a:lnTo>
                    <a:pt x="986541" y="999671"/>
                  </a:lnTo>
                  <a:lnTo>
                    <a:pt x="991307" y="996949"/>
                  </a:lnTo>
                  <a:lnTo>
                    <a:pt x="996301" y="994228"/>
                  </a:lnTo>
                  <a:lnTo>
                    <a:pt x="1001521" y="992187"/>
                  </a:lnTo>
                  <a:lnTo>
                    <a:pt x="1006514" y="990146"/>
                  </a:lnTo>
                  <a:lnTo>
                    <a:pt x="1012415" y="988785"/>
                  </a:lnTo>
                  <a:lnTo>
                    <a:pt x="1018089" y="987424"/>
                  </a:lnTo>
                  <a:lnTo>
                    <a:pt x="1022401" y="964292"/>
                  </a:lnTo>
                  <a:lnTo>
                    <a:pt x="1026260" y="941840"/>
                  </a:lnTo>
                  <a:lnTo>
                    <a:pt x="1029891" y="920523"/>
                  </a:lnTo>
                  <a:lnTo>
                    <a:pt x="1033749" y="900339"/>
                  </a:lnTo>
                  <a:lnTo>
                    <a:pt x="1035792" y="890587"/>
                  </a:lnTo>
                  <a:lnTo>
                    <a:pt x="1037835" y="881289"/>
                  </a:lnTo>
                  <a:lnTo>
                    <a:pt x="1040104" y="872217"/>
                  </a:lnTo>
                  <a:lnTo>
                    <a:pt x="1042374" y="863373"/>
                  </a:lnTo>
                  <a:lnTo>
                    <a:pt x="1045325" y="854981"/>
                  </a:lnTo>
                  <a:lnTo>
                    <a:pt x="1048048" y="846817"/>
                  </a:lnTo>
                  <a:lnTo>
                    <a:pt x="1051453" y="838880"/>
                  </a:lnTo>
                  <a:lnTo>
                    <a:pt x="1055311" y="831396"/>
                  </a:lnTo>
                  <a:lnTo>
                    <a:pt x="1062574" y="834117"/>
                  </a:lnTo>
                  <a:lnTo>
                    <a:pt x="1072787" y="837065"/>
                  </a:lnTo>
                  <a:lnTo>
                    <a:pt x="1085270" y="840467"/>
                  </a:lnTo>
                  <a:lnTo>
                    <a:pt x="1092306" y="842281"/>
                  </a:lnTo>
                  <a:lnTo>
                    <a:pt x="1100023" y="843869"/>
                  </a:lnTo>
                  <a:lnTo>
                    <a:pt x="1108420" y="845456"/>
                  </a:lnTo>
                  <a:lnTo>
                    <a:pt x="1116818" y="847044"/>
                  </a:lnTo>
                  <a:lnTo>
                    <a:pt x="1126123" y="848178"/>
                  </a:lnTo>
                  <a:lnTo>
                    <a:pt x="1135883" y="849539"/>
                  </a:lnTo>
                  <a:lnTo>
                    <a:pt x="1145869" y="850673"/>
                  </a:lnTo>
                  <a:lnTo>
                    <a:pt x="1156309" y="851126"/>
                  </a:lnTo>
                  <a:lnTo>
                    <a:pt x="1167204" y="851580"/>
                  </a:lnTo>
                  <a:lnTo>
                    <a:pt x="1178552" y="851806"/>
                  </a:lnTo>
                  <a:lnTo>
                    <a:pt x="1190354" y="851580"/>
                  </a:lnTo>
                  <a:lnTo>
                    <a:pt x="1202156" y="851126"/>
                  </a:lnTo>
                  <a:lnTo>
                    <a:pt x="1214412" y="849992"/>
                  </a:lnTo>
                  <a:lnTo>
                    <a:pt x="1226895" y="848631"/>
                  </a:lnTo>
                  <a:lnTo>
                    <a:pt x="1239605" y="846364"/>
                  </a:lnTo>
                  <a:lnTo>
                    <a:pt x="1252542" y="844096"/>
                  </a:lnTo>
                  <a:lnTo>
                    <a:pt x="1265933" y="840921"/>
                  </a:lnTo>
                  <a:lnTo>
                    <a:pt x="1279323" y="837292"/>
                  </a:lnTo>
                  <a:lnTo>
                    <a:pt x="1292714" y="832983"/>
                  </a:lnTo>
                  <a:lnTo>
                    <a:pt x="1306559" y="827994"/>
                  </a:lnTo>
                  <a:lnTo>
                    <a:pt x="1313368" y="825499"/>
                  </a:lnTo>
                  <a:lnTo>
                    <a:pt x="1320404" y="822551"/>
                  </a:lnTo>
                  <a:lnTo>
                    <a:pt x="1327212" y="819603"/>
                  </a:lnTo>
                  <a:lnTo>
                    <a:pt x="1334248" y="816201"/>
                  </a:lnTo>
                  <a:lnTo>
                    <a:pt x="1341057" y="812799"/>
                  </a:lnTo>
                  <a:lnTo>
                    <a:pt x="1348093" y="809171"/>
                  </a:lnTo>
                  <a:lnTo>
                    <a:pt x="1355129" y="805315"/>
                  </a:lnTo>
                  <a:lnTo>
                    <a:pt x="1362165" y="801006"/>
                  </a:lnTo>
                  <a:lnTo>
                    <a:pt x="1369201" y="796924"/>
                  </a:lnTo>
                  <a:lnTo>
                    <a:pt x="1376463" y="792389"/>
                  </a:lnTo>
                  <a:lnTo>
                    <a:pt x="1383272" y="787626"/>
                  </a:lnTo>
                  <a:lnTo>
                    <a:pt x="1390308" y="782637"/>
                  </a:lnTo>
                  <a:close/>
                  <a:moveTo>
                    <a:pt x="2282825" y="769937"/>
                  </a:moveTo>
                  <a:lnTo>
                    <a:pt x="2412173" y="829864"/>
                  </a:lnTo>
                  <a:lnTo>
                    <a:pt x="2422140" y="834858"/>
                  </a:lnTo>
                  <a:lnTo>
                    <a:pt x="2426897" y="837355"/>
                  </a:lnTo>
                  <a:lnTo>
                    <a:pt x="2431201" y="840078"/>
                  </a:lnTo>
                  <a:lnTo>
                    <a:pt x="2435732" y="842802"/>
                  </a:lnTo>
                  <a:lnTo>
                    <a:pt x="2439583" y="845526"/>
                  </a:lnTo>
                  <a:lnTo>
                    <a:pt x="2443434" y="848250"/>
                  </a:lnTo>
                  <a:lnTo>
                    <a:pt x="2447058" y="851201"/>
                  </a:lnTo>
                  <a:lnTo>
                    <a:pt x="2450456" y="853925"/>
                  </a:lnTo>
                  <a:lnTo>
                    <a:pt x="2453628" y="857103"/>
                  </a:lnTo>
                  <a:lnTo>
                    <a:pt x="2456799" y="860054"/>
                  </a:lnTo>
                  <a:lnTo>
                    <a:pt x="2459518" y="863005"/>
                  </a:lnTo>
                  <a:lnTo>
                    <a:pt x="2462236" y="866183"/>
                  </a:lnTo>
                  <a:lnTo>
                    <a:pt x="2464501" y="869361"/>
                  </a:lnTo>
                  <a:lnTo>
                    <a:pt x="2466766" y="872539"/>
                  </a:lnTo>
                  <a:lnTo>
                    <a:pt x="2468805" y="875717"/>
                  </a:lnTo>
                  <a:lnTo>
                    <a:pt x="2470617" y="878895"/>
                  </a:lnTo>
                  <a:lnTo>
                    <a:pt x="2472430" y="882300"/>
                  </a:lnTo>
                  <a:lnTo>
                    <a:pt x="2474015" y="885932"/>
                  </a:lnTo>
                  <a:lnTo>
                    <a:pt x="2475601" y="889337"/>
                  </a:lnTo>
                  <a:lnTo>
                    <a:pt x="2477866" y="896373"/>
                  </a:lnTo>
                  <a:lnTo>
                    <a:pt x="2479905" y="903637"/>
                  </a:lnTo>
                  <a:lnTo>
                    <a:pt x="2481264" y="911128"/>
                  </a:lnTo>
                  <a:lnTo>
                    <a:pt x="2482397" y="918846"/>
                  </a:lnTo>
                  <a:lnTo>
                    <a:pt x="2482850" y="927018"/>
                  </a:lnTo>
                  <a:lnTo>
                    <a:pt x="2482850" y="935190"/>
                  </a:lnTo>
                  <a:lnTo>
                    <a:pt x="2482850" y="1152652"/>
                  </a:lnTo>
                  <a:lnTo>
                    <a:pt x="2482850" y="1160824"/>
                  </a:lnTo>
                  <a:lnTo>
                    <a:pt x="2482397" y="1168768"/>
                  </a:lnTo>
                  <a:lnTo>
                    <a:pt x="2481264" y="1176486"/>
                  </a:lnTo>
                  <a:lnTo>
                    <a:pt x="2479905" y="1184204"/>
                  </a:lnTo>
                  <a:lnTo>
                    <a:pt x="2477866" y="1191468"/>
                  </a:lnTo>
                  <a:lnTo>
                    <a:pt x="2475601" y="1198732"/>
                  </a:lnTo>
                  <a:lnTo>
                    <a:pt x="2474015" y="1202137"/>
                  </a:lnTo>
                  <a:lnTo>
                    <a:pt x="2472430" y="1205315"/>
                  </a:lnTo>
                  <a:lnTo>
                    <a:pt x="2470617" y="1208720"/>
                  </a:lnTo>
                  <a:lnTo>
                    <a:pt x="2468805" y="1212125"/>
                  </a:lnTo>
                  <a:lnTo>
                    <a:pt x="2466766" y="1215303"/>
                  </a:lnTo>
                  <a:lnTo>
                    <a:pt x="2464501" y="1218708"/>
                  </a:lnTo>
                  <a:lnTo>
                    <a:pt x="2462236" y="1221658"/>
                  </a:lnTo>
                  <a:lnTo>
                    <a:pt x="2459518" y="1224836"/>
                  </a:lnTo>
                  <a:lnTo>
                    <a:pt x="2456799" y="1227787"/>
                  </a:lnTo>
                  <a:lnTo>
                    <a:pt x="2453628" y="1230738"/>
                  </a:lnTo>
                  <a:lnTo>
                    <a:pt x="2450456" y="1233689"/>
                  </a:lnTo>
                  <a:lnTo>
                    <a:pt x="2447058" y="1236640"/>
                  </a:lnTo>
                  <a:lnTo>
                    <a:pt x="2443434" y="1239364"/>
                  </a:lnTo>
                  <a:lnTo>
                    <a:pt x="2439583" y="1242315"/>
                  </a:lnTo>
                  <a:lnTo>
                    <a:pt x="2435732" y="1245039"/>
                  </a:lnTo>
                  <a:lnTo>
                    <a:pt x="2431201" y="1247763"/>
                  </a:lnTo>
                  <a:lnTo>
                    <a:pt x="2426897" y="1250260"/>
                  </a:lnTo>
                  <a:lnTo>
                    <a:pt x="2422140" y="1252984"/>
                  </a:lnTo>
                  <a:lnTo>
                    <a:pt x="2412173" y="1257978"/>
                  </a:lnTo>
                  <a:lnTo>
                    <a:pt x="2406963" y="1260475"/>
                  </a:lnTo>
                  <a:lnTo>
                    <a:pt x="2282825" y="1202818"/>
                  </a:lnTo>
                  <a:lnTo>
                    <a:pt x="2282825" y="769937"/>
                  </a:lnTo>
                  <a:close/>
                  <a:moveTo>
                    <a:pt x="1247774" y="628650"/>
                  </a:moveTo>
                  <a:lnTo>
                    <a:pt x="1262265" y="628876"/>
                  </a:lnTo>
                  <a:lnTo>
                    <a:pt x="1276302" y="629556"/>
                  </a:lnTo>
                  <a:lnTo>
                    <a:pt x="1290113" y="631143"/>
                  </a:lnTo>
                  <a:lnTo>
                    <a:pt x="1303472" y="632956"/>
                  </a:lnTo>
                  <a:lnTo>
                    <a:pt x="1316830" y="635222"/>
                  </a:lnTo>
                  <a:lnTo>
                    <a:pt x="1329282" y="638169"/>
                  </a:lnTo>
                  <a:lnTo>
                    <a:pt x="1341282" y="641569"/>
                  </a:lnTo>
                  <a:lnTo>
                    <a:pt x="1353056" y="645195"/>
                  </a:lnTo>
                  <a:lnTo>
                    <a:pt x="1363923" y="649274"/>
                  </a:lnTo>
                  <a:lnTo>
                    <a:pt x="1374338" y="654034"/>
                  </a:lnTo>
                  <a:lnTo>
                    <a:pt x="1378866" y="656300"/>
                  </a:lnTo>
                  <a:lnTo>
                    <a:pt x="1383847" y="658794"/>
                  </a:lnTo>
                  <a:lnTo>
                    <a:pt x="1388149" y="661513"/>
                  </a:lnTo>
                  <a:lnTo>
                    <a:pt x="1392677" y="664006"/>
                  </a:lnTo>
                  <a:lnTo>
                    <a:pt x="1396753" y="666953"/>
                  </a:lnTo>
                  <a:lnTo>
                    <a:pt x="1400602" y="669672"/>
                  </a:lnTo>
                  <a:lnTo>
                    <a:pt x="1404451" y="672619"/>
                  </a:lnTo>
                  <a:lnTo>
                    <a:pt x="1407847" y="675565"/>
                  </a:lnTo>
                  <a:lnTo>
                    <a:pt x="1411243" y="678512"/>
                  </a:lnTo>
                  <a:lnTo>
                    <a:pt x="1414413" y="681685"/>
                  </a:lnTo>
                  <a:lnTo>
                    <a:pt x="1417130" y="685084"/>
                  </a:lnTo>
                  <a:lnTo>
                    <a:pt x="1419847" y="688257"/>
                  </a:lnTo>
                  <a:lnTo>
                    <a:pt x="1425507" y="688484"/>
                  </a:lnTo>
                  <a:lnTo>
                    <a:pt x="1430941" y="689164"/>
                  </a:lnTo>
                  <a:lnTo>
                    <a:pt x="1436148" y="690297"/>
                  </a:lnTo>
                  <a:lnTo>
                    <a:pt x="1441356" y="691430"/>
                  </a:lnTo>
                  <a:lnTo>
                    <a:pt x="1446110" y="693017"/>
                  </a:lnTo>
                  <a:lnTo>
                    <a:pt x="1450865" y="694830"/>
                  </a:lnTo>
                  <a:lnTo>
                    <a:pt x="1455167" y="697323"/>
                  </a:lnTo>
                  <a:lnTo>
                    <a:pt x="1459695" y="699816"/>
                  </a:lnTo>
                  <a:lnTo>
                    <a:pt x="1463544" y="702763"/>
                  </a:lnTo>
                  <a:lnTo>
                    <a:pt x="1467619" y="705709"/>
                  </a:lnTo>
                  <a:lnTo>
                    <a:pt x="1471242" y="708882"/>
                  </a:lnTo>
                  <a:lnTo>
                    <a:pt x="1474865" y="712508"/>
                  </a:lnTo>
                  <a:lnTo>
                    <a:pt x="1478261" y="716361"/>
                  </a:lnTo>
                  <a:lnTo>
                    <a:pt x="1481657" y="720668"/>
                  </a:lnTo>
                  <a:lnTo>
                    <a:pt x="1484827" y="724747"/>
                  </a:lnTo>
                  <a:lnTo>
                    <a:pt x="1487544" y="729053"/>
                  </a:lnTo>
                  <a:lnTo>
                    <a:pt x="1490487" y="733813"/>
                  </a:lnTo>
                  <a:lnTo>
                    <a:pt x="1492977" y="738799"/>
                  </a:lnTo>
                  <a:lnTo>
                    <a:pt x="1495468" y="743785"/>
                  </a:lnTo>
                  <a:lnTo>
                    <a:pt x="1497732" y="748998"/>
                  </a:lnTo>
                  <a:lnTo>
                    <a:pt x="1499996" y="754211"/>
                  </a:lnTo>
                  <a:lnTo>
                    <a:pt x="1502034" y="759877"/>
                  </a:lnTo>
                  <a:lnTo>
                    <a:pt x="1503845" y="765543"/>
                  </a:lnTo>
                  <a:lnTo>
                    <a:pt x="1505656" y="771436"/>
                  </a:lnTo>
                  <a:lnTo>
                    <a:pt x="1509053" y="783222"/>
                  </a:lnTo>
                  <a:lnTo>
                    <a:pt x="1511996" y="795460"/>
                  </a:lnTo>
                  <a:lnTo>
                    <a:pt x="1514260" y="808153"/>
                  </a:lnTo>
                  <a:lnTo>
                    <a:pt x="1516071" y="821071"/>
                  </a:lnTo>
                  <a:lnTo>
                    <a:pt x="1517656" y="833990"/>
                  </a:lnTo>
                  <a:lnTo>
                    <a:pt x="1519015" y="846909"/>
                  </a:lnTo>
                  <a:lnTo>
                    <a:pt x="1519694" y="860281"/>
                  </a:lnTo>
                  <a:lnTo>
                    <a:pt x="1520147" y="873200"/>
                  </a:lnTo>
                  <a:lnTo>
                    <a:pt x="1520826" y="886118"/>
                  </a:lnTo>
                  <a:lnTo>
                    <a:pt x="1520826" y="898584"/>
                  </a:lnTo>
                  <a:lnTo>
                    <a:pt x="1520373" y="910823"/>
                  </a:lnTo>
                  <a:lnTo>
                    <a:pt x="1520147" y="922608"/>
                  </a:lnTo>
                  <a:lnTo>
                    <a:pt x="1519241" y="945046"/>
                  </a:lnTo>
                  <a:lnTo>
                    <a:pt x="1517883" y="964311"/>
                  </a:lnTo>
                  <a:lnTo>
                    <a:pt x="1516524" y="981083"/>
                  </a:lnTo>
                  <a:lnTo>
                    <a:pt x="1514939" y="993321"/>
                  </a:lnTo>
                  <a:lnTo>
                    <a:pt x="1511996" y="991508"/>
                  </a:lnTo>
                  <a:lnTo>
                    <a:pt x="1508600" y="990148"/>
                  </a:lnTo>
                  <a:lnTo>
                    <a:pt x="1505204" y="988562"/>
                  </a:lnTo>
                  <a:lnTo>
                    <a:pt x="1501808" y="987202"/>
                  </a:lnTo>
                  <a:lnTo>
                    <a:pt x="1498185" y="985842"/>
                  </a:lnTo>
                  <a:lnTo>
                    <a:pt x="1494562" y="984936"/>
                  </a:lnTo>
                  <a:lnTo>
                    <a:pt x="1490713" y="983802"/>
                  </a:lnTo>
                  <a:lnTo>
                    <a:pt x="1487091" y="983349"/>
                  </a:lnTo>
                  <a:lnTo>
                    <a:pt x="1481657" y="946859"/>
                  </a:lnTo>
                  <a:lnTo>
                    <a:pt x="1479166" y="929408"/>
                  </a:lnTo>
                  <a:lnTo>
                    <a:pt x="1476223" y="912636"/>
                  </a:lnTo>
                  <a:lnTo>
                    <a:pt x="1473280" y="896544"/>
                  </a:lnTo>
                  <a:lnTo>
                    <a:pt x="1469657" y="881132"/>
                  </a:lnTo>
                  <a:lnTo>
                    <a:pt x="1467846" y="873653"/>
                  </a:lnTo>
                  <a:lnTo>
                    <a:pt x="1465808" y="866400"/>
                  </a:lnTo>
                  <a:lnTo>
                    <a:pt x="1463770" y="859374"/>
                  </a:lnTo>
                  <a:lnTo>
                    <a:pt x="1461506" y="852802"/>
                  </a:lnTo>
                  <a:lnTo>
                    <a:pt x="1459242" y="846002"/>
                  </a:lnTo>
                  <a:lnTo>
                    <a:pt x="1456299" y="839430"/>
                  </a:lnTo>
                  <a:lnTo>
                    <a:pt x="1453356" y="833310"/>
                  </a:lnTo>
                  <a:lnTo>
                    <a:pt x="1450412" y="826964"/>
                  </a:lnTo>
                  <a:lnTo>
                    <a:pt x="1447242" y="821071"/>
                  </a:lnTo>
                  <a:lnTo>
                    <a:pt x="1443620" y="815405"/>
                  </a:lnTo>
                  <a:lnTo>
                    <a:pt x="1439771" y="809966"/>
                  </a:lnTo>
                  <a:lnTo>
                    <a:pt x="1435922" y="804526"/>
                  </a:lnTo>
                  <a:lnTo>
                    <a:pt x="1431394" y="799313"/>
                  </a:lnTo>
                  <a:lnTo>
                    <a:pt x="1426865" y="794780"/>
                  </a:lnTo>
                  <a:lnTo>
                    <a:pt x="1421884" y="789794"/>
                  </a:lnTo>
                  <a:lnTo>
                    <a:pt x="1416677" y="785261"/>
                  </a:lnTo>
                  <a:lnTo>
                    <a:pt x="1411017" y="781182"/>
                  </a:lnTo>
                  <a:lnTo>
                    <a:pt x="1405130" y="777102"/>
                  </a:lnTo>
                  <a:lnTo>
                    <a:pt x="1398791" y="773249"/>
                  </a:lnTo>
                  <a:lnTo>
                    <a:pt x="1391998" y="769623"/>
                  </a:lnTo>
                  <a:lnTo>
                    <a:pt x="1384753" y="774609"/>
                  </a:lnTo>
                  <a:lnTo>
                    <a:pt x="1377508" y="779595"/>
                  </a:lnTo>
                  <a:lnTo>
                    <a:pt x="1370263" y="784355"/>
                  </a:lnTo>
                  <a:lnTo>
                    <a:pt x="1363018" y="788661"/>
                  </a:lnTo>
                  <a:lnTo>
                    <a:pt x="1355772" y="793194"/>
                  </a:lnTo>
                  <a:lnTo>
                    <a:pt x="1348301" y="797047"/>
                  </a:lnTo>
                  <a:lnTo>
                    <a:pt x="1341056" y="800900"/>
                  </a:lnTo>
                  <a:lnTo>
                    <a:pt x="1334037" y="804526"/>
                  </a:lnTo>
                  <a:lnTo>
                    <a:pt x="1326792" y="807926"/>
                  </a:lnTo>
                  <a:lnTo>
                    <a:pt x="1319547" y="811326"/>
                  </a:lnTo>
                  <a:lnTo>
                    <a:pt x="1312302" y="814045"/>
                  </a:lnTo>
                  <a:lnTo>
                    <a:pt x="1305283" y="816992"/>
                  </a:lnTo>
                  <a:lnTo>
                    <a:pt x="1298038" y="819711"/>
                  </a:lnTo>
                  <a:lnTo>
                    <a:pt x="1291245" y="822205"/>
                  </a:lnTo>
                  <a:lnTo>
                    <a:pt x="1277208" y="826511"/>
                  </a:lnTo>
                  <a:lnTo>
                    <a:pt x="1263397" y="830364"/>
                  </a:lnTo>
                  <a:lnTo>
                    <a:pt x="1249812" y="833537"/>
                  </a:lnTo>
                  <a:lnTo>
                    <a:pt x="1236454" y="836030"/>
                  </a:lnTo>
                  <a:lnTo>
                    <a:pt x="1223322" y="838296"/>
                  </a:lnTo>
                  <a:lnTo>
                    <a:pt x="1210417" y="839656"/>
                  </a:lnTo>
                  <a:lnTo>
                    <a:pt x="1197964" y="840789"/>
                  </a:lnTo>
                  <a:lnTo>
                    <a:pt x="1185511" y="841469"/>
                  </a:lnTo>
                  <a:lnTo>
                    <a:pt x="1173738" y="841469"/>
                  </a:lnTo>
                  <a:lnTo>
                    <a:pt x="1162191" y="841469"/>
                  </a:lnTo>
                  <a:lnTo>
                    <a:pt x="1151097" y="841016"/>
                  </a:lnTo>
                  <a:lnTo>
                    <a:pt x="1140229" y="840336"/>
                  </a:lnTo>
                  <a:lnTo>
                    <a:pt x="1129814" y="839203"/>
                  </a:lnTo>
                  <a:lnTo>
                    <a:pt x="1120079" y="837843"/>
                  </a:lnTo>
                  <a:lnTo>
                    <a:pt x="1110796" y="836710"/>
                  </a:lnTo>
                  <a:lnTo>
                    <a:pt x="1101739" y="835123"/>
                  </a:lnTo>
                  <a:lnTo>
                    <a:pt x="1093362" y="833310"/>
                  </a:lnTo>
                  <a:lnTo>
                    <a:pt x="1085438" y="831724"/>
                  </a:lnTo>
                  <a:lnTo>
                    <a:pt x="1078193" y="829910"/>
                  </a:lnTo>
                  <a:lnTo>
                    <a:pt x="1065514" y="826284"/>
                  </a:lnTo>
                  <a:lnTo>
                    <a:pt x="1055099" y="823111"/>
                  </a:lnTo>
                  <a:lnTo>
                    <a:pt x="1047401" y="820391"/>
                  </a:lnTo>
                  <a:lnTo>
                    <a:pt x="1043552" y="828097"/>
                  </a:lnTo>
                  <a:lnTo>
                    <a:pt x="1040156" y="836483"/>
                  </a:lnTo>
                  <a:lnTo>
                    <a:pt x="1036986" y="844869"/>
                  </a:lnTo>
                  <a:lnTo>
                    <a:pt x="1034043" y="853708"/>
                  </a:lnTo>
                  <a:lnTo>
                    <a:pt x="1031552" y="862774"/>
                  </a:lnTo>
                  <a:lnTo>
                    <a:pt x="1029288" y="872520"/>
                  </a:lnTo>
                  <a:lnTo>
                    <a:pt x="1027024" y="882265"/>
                  </a:lnTo>
                  <a:lnTo>
                    <a:pt x="1024986" y="892464"/>
                  </a:lnTo>
                  <a:lnTo>
                    <a:pt x="1021137" y="913316"/>
                  </a:lnTo>
                  <a:lnTo>
                    <a:pt x="1017288" y="935527"/>
                  </a:lnTo>
                  <a:lnTo>
                    <a:pt x="1013213" y="958871"/>
                  </a:lnTo>
                  <a:lnTo>
                    <a:pt x="1011175" y="970884"/>
                  </a:lnTo>
                  <a:lnTo>
                    <a:pt x="1008458" y="983349"/>
                  </a:lnTo>
                  <a:lnTo>
                    <a:pt x="1004609" y="984029"/>
                  </a:lnTo>
                  <a:lnTo>
                    <a:pt x="1000760" y="984936"/>
                  </a:lnTo>
                  <a:lnTo>
                    <a:pt x="997138" y="985842"/>
                  </a:lnTo>
                  <a:lnTo>
                    <a:pt x="993515" y="987202"/>
                  </a:lnTo>
                  <a:lnTo>
                    <a:pt x="989892" y="988789"/>
                  </a:lnTo>
                  <a:lnTo>
                    <a:pt x="986496" y="990375"/>
                  </a:lnTo>
                  <a:lnTo>
                    <a:pt x="983100" y="991962"/>
                  </a:lnTo>
                  <a:lnTo>
                    <a:pt x="979704" y="993775"/>
                  </a:lnTo>
                  <a:lnTo>
                    <a:pt x="977666" y="979723"/>
                  </a:lnTo>
                  <a:lnTo>
                    <a:pt x="976761" y="970657"/>
                  </a:lnTo>
                  <a:lnTo>
                    <a:pt x="975402" y="960458"/>
                  </a:lnTo>
                  <a:lnTo>
                    <a:pt x="974496" y="949352"/>
                  </a:lnTo>
                  <a:lnTo>
                    <a:pt x="973817" y="937340"/>
                  </a:lnTo>
                  <a:lnTo>
                    <a:pt x="973364" y="924421"/>
                  </a:lnTo>
                  <a:lnTo>
                    <a:pt x="973138" y="911049"/>
                  </a:lnTo>
                  <a:lnTo>
                    <a:pt x="973364" y="896771"/>
                  </a:lnTo>
                  <a:lnTo>
                    <a:pt x="974044" y="882039"/>
                  </a:lnTo>
                  <a:lnTo>
                    <a:pt x="975402" y="866854"/>
                  </a:lnTo>
                  <a:lnTo>
                    <a:pt x="977213" y="851442"/>
                  </a:lnTo>
                  <a:lnTo>
                    <a:pt x="978119" y="843736"/>
                  </a:lnTo>
                  <a:lnTo>
                    <a:pt x="979704" y="835577"/>
                  </a:lnTo>
                  <a:lnTo>
                    <a:pt x="981062" y="827871"/>
                  </a:lnTo>
                  <a:lnTo>
                    <a:pt x="982874" y="819711"/>
                  </a:lnTo>
                  <a:lnTo>
                    <a:pt x="984911" y="812006"/>
                  </a:lnTo>
                  <a:lnTo>
                    <a:pt x="986949" y="804073"/>
                  </a:lnTo>
                  <a:lnTo>
                    <a:pt x="989440" y="796140"/>
                  </a:lnTo>
                  <a:lnTo>
                    <a:pt x="991930" y="788208"/>
                  </a:lnTo>
                  <a:lnTo>
                    <a:pt x="994873" y="780502"/>
                  </a:lnTo>
                  <a:lnTo>
                    <a:pt x="997817" y="772569"/>
                  </a:lnTo>
                  <a:lnTo>
                    <a:pt x="1001213" y="765090"/>
                  </a:lnTo>
                  <a:lnTo>
                    <a:pt x="1004836" y="757384"/>
                  </a:lnTo>
                  <a:lnTo>
                    <a:pt x="1008685" y="749905"/>
                  </a:lnTo>
                  <a:lnTo>
                    <a:pt x="1012986" y="742652"/>
                  </a:lnTo>
                  <a:lnTo>
                    <a:pt x="1017288" y="735400"/>
                  </a:lnTo>
                  <a:lnTo>
                    <a:pt x="1022043" y="728147"/>
                  </a:lnTo>
                  <a:lnTo>
                    <a:pt x="1027024" y="721121"/>
                  </a:lnTo>
                  <a:lnTo>
                    <a:pt x="1032458" y="714095"/>
                  </a:lnTo>
                  <a:lnTo>
                    <a:pt x="1038118" y="707522"/>
                  </a:lnTo>
                  <a:lnTo>
                    <a:pt x="1044231" y="701176"/>
                  </a:lnTo>
                  <a:lnTo>
                    <a:pt x="1050344" y="694603"/>
                  </a:lnTo>
                  <a:lnTo>
                    <a:pt x="1057136" y="688711"/>
                  </a:lnTo>
                  <a:lnTo>
                    <a:pt x="1064382" y="682818"/>
                  </a:lnTo>
                  <a:lnTo>
                    <a:pt x="1071627" y="676925"/>
                  </a:lnTo>
                  <a:lnTo>
                    <a:pt x="1079778" y="671486"/>
                  </a:lnTo>
                  <a:lnTo>
                    <a:pt x="1087702" y="666726"/>
                  </a:lnTo>
                  <a:lnTo>
                    <a:pt x="1096306" y="661740"/>
                  </a:lnTo>
                  <a:lnTo>
                    <a:pt x="1105362" y="656980"/>
                  </a:lnTo>
                  <a:lnTo>
                    <a:pt x="1114645" y="652674"/>
                  </a:lnTo>
                  <a:lnTo>
                    <a:pt x="1124380" y="648821"/>
                  </a:lnTo>
                  <a:lnTo>
                    <a:pt x="1134795" y="645195"/>
                  </a:lnTo>
                  <a:lnTo>
                    <a:pt x="1145437" y="641795"/>
                  </a:lnTo>
                  <a:lnTo>
                    <a:pt x="1156531" y="638622"/>
                  </a:lnTo>
                  <a:lnTo>
                    <a:pt x="1168304" y="636129"/>
                  </a:lnTo>
                  <a:lnTo>
                    <a:pt x="1180304" y="634089"/>
                  </a:lnTo>
                  <a:lnTo>
                    <a:pt x="1192757" y="631823"/>
                  </a:lnTo>
                  <a:lnTo>
                    <a:pt x="1205662" y="630690"/>
                  </a:lnTo>
                  <a:lnTo>
                    <a:pt x="1219247" y="629330"/>
                  </a:lnTo>
                  <a:lnTo>
                    <a:pt x="1233058" y="628876"/>
                  </a:lnTo>
                  <a:lnTo>
                    <a:pt x="1247774" y="628650"/>
                  </a:lnTo>
                  <a:close/>
                  <a:moveTo>
                    <a:pt x="91667" y="541337"/>
                  </a:moveTo>
                  <a:lnTo>
                    <a:pt x="370523" y="541337"/>
                  </a:lnTo>
                  <a:lnTo>
                    <a:pt x="375061" y="541563"/>
                  </a:lnTo>
                  <a:lnTo>
                    <a:pt x="379826" y="542015"/>
                  </a:lnTo>
                  <a:lnTo>
                    <a:pt x="384137" y="542468"/>
                  </a:lnTo>
                  <a:lnTo>
                    <a:pt x="388902" y="543373"/>
                  </a:lnTo>
                  <a:lnTo>
                    <a:pt x="393213" y="544278"/>
                  </a:lnTo>
                  <a:lnTo>
                    <a:pt x="397524" y="545635"/>
                  </a:lnTo>
                  <a:lnTo>
                    <a:pt x="401835" y="546992"/>
                  </a:lnTo>
                  <a:lnTo>
                    <a:pt x="405919" y="548576"/>
                  </a:lnTo>
                  <a:lnTo>
                    <a:pt x="409777" y="550386"/>
                  </a:lnTo>
                  <a:lnTo>
                    <a:pt x="414088" y="552421"/>
                  </a:lnTo>
                  <a:lnTo>
                    <a:pt x="417718" y="554684"/>
                  </a:lnTo>
                  <a:lnTo>
                    <a:pt x="421575" y="556946"/>
                  </a:lnTo>
                  <a:lnTo>
                    <a:pt x="425206" y="559434"/>
                  </a:lnTo>
                  <a:lnTo>
                    <a:pt x="428609" y="562149"/>
                  </a:lnTo>
                  <a:lnTo>
                    <a:pt x="432013" y="564864"/>
                  </a:lnTo>
                  <a:lnTo>
                    <a:pt x="434962" y="568031"/>
                  </a:lnTo>
                  <a:lnTo>
                    <a:pt x="438139" y="571198"/>
                  </a:lnTo>
                  <a:lnTo>
                    <a:pt x="441088" y="574591"/>
                  </a:lnTo>
                  <a:lnTo>
                    <a:pt x="443584" y="577984"/>
                  </a:lnTo>
                  <a:lnTo>
                    <a:pt x="446307" y="581604"/>
                  </a:lnTo>
                  <a:lnTo>
                    <a:pt x="448803" y="585223"/>
                  </a:lnTo>
                  <a:lnTo>
                    <a:pt x="450845" y="589069"/>
                  </a:lnTo>
                  <a:lnTo>
                    <a:pt x="452887" y="592915"/>
                  </a:lnTo>
                  <a:lnTo>
                    <a:pt x="454702" y="596760"/>
                  </a:lnTo>
                  <a:lnTo>
                    <a:pt x="456291" y="600832"/>
                  </a:lnTo>
                  <a:lnTo>
                    <a:pt x="457879" y="605130"/>
                  </a:lnTo>
                  <a:lnTo>
                    <a:pt x="459240" y="609429"/>
                  </a:lnTo>
                  <a:lnTo>
                    <a:pt x="460148" y="613727"/>
                  </a:lnTo>
                  <a:lnTo>
                    <a:pt x="461055" y="618251"/>
                  </a:lnTo>
                  <a:lnTo>
                    <a:pt x="461509" y="622549"/>
                  </a:lnTo>
                  <a:lnTo>
                    <a:pt x="461736" y="627300"/>
                  </a:lnTo>
                  <a:lnTo>
                    <a:pt x="461963" y="631824"/>
                  </a:lnTo>
                  <a:lnTo>
                    <a:pt x="461736" y="636575"/>
                  </a:lnTo>
                  <a:lnTo>
                    <a:pt x="461509" y="641099"/>
                  </a:lnTo>
                  <a:lnTo>
                    <a:pt x="461055" y="645624"/>
                  </a:lnTo>
                  <a:lnTo>
                    <a:pt x="460148" y="650148"/>
                  </a:lnTo>
                  <a:lnTo>
                    <a:pt x="459240" y="654446"/>
                  </a:lnTo>
                  <a:lnTo>
                    <a:pt x="457879" y="658518"/>
                  </a:lnTo>
                  <a:lnTo>
                    <a:pt x="456291" y="662816"/>
                  </a:lnTo>
                  <a:lnTo>
                    <a:pt x="454702" y="666888"/>
                  </a:lnTo>
                  <a:lnTo>
                    <a:pt x="452887" y="670960"/>
                  </a:lnTo>
                  <a:lnTo>
                    <a:pt x="450845" y="674806"/>
                  </a:lnTo>
                  <a:lnTo>
                    <a:pt x="448803" y="678652"/>
                  </a:lnTo>
                  <a:lnTo>
                    <a:pt x="446307" y="682271"/>
                  </a:lnTo>
                  <a:lnTo>
                    <a:pt x="443584" y="685664"/>
                  </a:lnTo>
                  <a:lnTo>
                    <a:pt x="441088" y="689284"/>
                  </a:lnTo>
                  <a:lnTo>
                    <a:pt x="438139" y="692451"/>
                  </a:lnTo>
                  <a:lnTo>
                    <a:pt x="434962" y="695618"/>
                  </a:lnTo>
                  <a:lnTo>
                    <a:pt x="432013" y="698559"/>
                  </a:lnTo>
                  <a:lnTo>
                    <a:pt x="428609" y="701500"/>
                  </a:lnTo>
                  <a:lnTo>
                    <a:pt x="425206" y="703988"/>
                  </a:lnTo>
                  <a:lnTo>
                    <a:pt x="421575" y="706703"/>
                  </a:lnTo>
                  <a:lnTo>
                    <a:pt x="417718" y="708965"/>
                  </a:lnTo>
                  <a:lnTo>
                    <a:pt x="414088" y="711227"/>
                  </a:lnTo>
                  <a:lnTo>
                    <a:pt x="409777" y="713489"/>
                  </a:lnTo>
                  <a:lnTo>
                    <a:pt x="405919" y="715299"/>
                  </a:lnTo>
                  <a:lnTo>
                    <a:pt x="401835" y="716883"/>
                  </a:lnTo>
                  <a:lnTo>
                    <a:pt x="397524" y="718014"/>
                  </a:lnTo>
                  <a:lnTo>
                    <a:pt x="393213" y="719371"/>
                  </a:lnTo>
                  <a:lnTo>
                    <a:pt x="388902" y="720502"/>
                  </a:lnTo>
                  <a:lnTo>
                    <a:pt x="384137" y="721181"/>
                  </a:lnTo>
                  <a:lnTo>
                    <a:pt x="379826" y="721633"/>
                  </a:lnTo>
                  <a:lnTo>
                    <a:pt x="375061" y="722312"/>
                  </a:lnTo>
                  <a:lnTo>
                    <a:pt x="370523" y="722312"/>
                  </a:lnTo>
                  <a:lnTo>
                    <a:pt x="91667" y="722312"/>
                  </a:lnTo>
                  <a:lnTo>
                    <a:pt x="86902" y="722312"/>
                  </a:lnTo>
                  <a:lnTo>
                    <a:pt x="82364" y="721633"/>
                  </a:lnTo>
                  <a:lnTo>
                    <a:pt x="77599" y="721181"/>
                  </a:lnTo>
                  <a:lnTo>
                    <a:pt x="73288" y="720502"/>
                  </a:lnTo>
                  <a:lnTo>
                    <a:pt x="68750" y="719371"/>
                  </a:lnTo>
                  <a:lnTo>
                    <a:pt x="64439" y="718014"/>
                  </a:lnTo>
                  <a:lnTo>
                    <a:pt x="60128" y="716883"/>
                  </a:lnTo>
                  <a:lnTo>
                    <a:pt x="56044" y="715299"/>
                  </a:lnTo>
                  <a:lnTo>
                    <a:pt x="51959" y="713489"/>
                  </a:lnTo>
                  <a:lnTo>
                    <a:pt x="48102" y="711227"/>
                  </a:lnTo>
                  <a:lnTo>
                    <a:pt x="44245" y="708965"/>
                  </a:lnTo>
                  <a:lnTo>
                    <a:pt x="40615" y="706703"/>
                  </a:lnTo>
                  <a:lnTo>
                    <a:pt x="36757" y="703988"/>
                  </a:lnTo>
                  <a:lnTo>
                    <a:pt x="33581" y="701500"/>
                  </a:lnTo>
                  <a:lnTo>
                    <a:pt x="30177" y="698559"/>
                  </a:lnTo>
                  <a:lnTo>
                    <a:pt x="26774" y="695618"/>
                  </a:lnTo>
                  <a:lnTo>
                    <a:pt x="23824" y="692451"/>
                  </a:lnTo>
                  <a:lnTo>
                    <a:pt x="21101" y="689284"/>
                  </a:lnTo>
                  <a:lnTo>
                    <a:pt x="18152" y="685664"/>
                  </a:lnTo>
                  <a:lnTo>
                    <a:pt x="15656" y="682271"/>
                  </a:lnTo>
                  <a:lnTo>
                    <a:pt x="13160" y="678652"/>
                  </a:lnTo>
                  <a:lnTo>
                    <a:pt x="11118" y="674806"/>
                  </a:lnTo>
                  <a:lnTo>
                    <a:pt x="9076" y="670960"/>
                  </a:lnTo>
                  <a:lnTo>
                    <a:pt x="7261" y="666888"/>
                  </a:lnTo>
                  <a:lnTo>
                    <a:pt x="5446" y="662816"/>
                  </a:lnTo>
                  <a:lnTo>
                    <a:pt x="4084" y="658518"/>
                  </a:lnTo>
                  <a:lnTo>
                    <a:pt x="2950" y="654446"/>
                  </a:lnTo>
                  <a:lnTo>
                    <a:pt x="1815" y="650148"/>
                  </a:lnTo>
                  <a:lnTo>
                    <a:pt x="1134" y="645624"/>
                  </a:lnTo>
                  <a:lnTo>
                    <a:pt x="454" y="641099"/>
                  </a:lnTo>
                  <a:lnTo>
                    <a:pt x="0" y="636575"/>
                  </a:lnTo>
                  <a:lnTo>
                    <a:pt x="0" y="631824"/>
                  </a:lnTo>
                  <a:lnTo>
                    <a:pt x="0" y="627300"/>
                  </a:lnTo>
                  <a:lnTo>
                    <a:pt x="454" y="622549"/>
                  </a:lnTo>
                  <a:lnTo>
                    <a:pt x="1134" y="618251"/>
                  </a:lnTo>
                  <a:lnTo>
                    <a:pt x="1815" y="613727"/>
                  </a:lnTo>
                  <a:lnTo>
                    <a:pt x="2950" y="609429"/>
                  </a:lnTo>
                  <a:lnTo>
                    <a:pt x="4084" y="605130"/>
                  </a:lnTo>
                  <a:lnTo>
                    <a:pt x="5446" y="600832"/>
                  </a:lnTo>
                  <a:lnTo>
                    <a:pt x="7261" y="596760"/>
                  </a:lnTo>
                  <a:lnTo>
                    <a:pt x="9076" y="592915"/>
                  </a:lnTo>
                  <a:lnTo>
                    <a:pt x="11118" y="589069"/>
                  </a:lnTo>
                  <a:lnTo>
                    <a:pt x="13160" y="585223"/>
                  </a:lnTo>
                  <a:lnTo>
                    <a:pt x="15656" y="581604"/>
                  </a:lnTo>
                  <a:lnTo>
                    <a:pt x="18152" y="577984"/>
                  </a:lnTo>
                  <a:lnTo>
                    <a:pt x="21101" y="574591"/>
                  </a:lnTo>
                  <a:lnTo>
                    <a:pt x="23824" y="571198"/>
                  </a:lnTo>
                  <a:lnTo>
                    <a:pt x="26774" y="568031"/>
                  </a:lnTo>
                  <a:lnTo>
                    <a:pt x="30177" y="564864"/>
                  </a:lnTo>
                  <a:lnTo>
                    <a:pt x="33581" y="562149"/>
                  </a:lnTo>
                  <a:lnTo>
                    <a:pt x="36757" y="559434"/>
                  </a:lnTo>
                  <a:lnTo>
                    <a:pt x="40615" y="556946"/>
                  </a:lnTo>
                  <a:lnTo>
                    <a:pt x="44245" y="554684"/>
                  </a:lnTo>
                  <a:lnTo>
                    <a:pt x="48102" y="552421"/>
                  </a:lnTo>
                  <a:lnTo>
                    <a:pt x="51959" y="550386"/>
                  </a:lnTo>
                  <a:lnTo>
                    <a:pt x="56044" y="548576"/>
                  </a:lnTo>
                  <a:lnTo>
                    <a:pt x="60128" y="546992"/>
                  </a:lnTo>
                  <a:lnTo>
                    <a:pt x="64439" y="545635"/>
                  </a:lnTo>
                  <a:lnTo>
                    <a:pt x="68750" y="544278"/>
                  </a:lnTo>
                  <a:lnTo>
                    <a:pt x="73288" y="543373"/>
                  </a:lnTo>
                  <a:lnTo>
                    <a:pt x="77599" y="542468"/>
                  </a:lnTo>
                  <a:lnTo>
                    <a:pt x="82364" y="542015"/>
                  </a:lnTo>
                  <a:lnTo>
                    <a:pt x="86902" y="541563"/>
                  </a:lnTo>
                  <a:lnTo>
                    <a:pt x="91667" y="541337"/>
                  </a:lnTo>
                  <a:close/>
                  <a:moveTo>
                    <a:pt x="2282825" y="312737"/>
                  </a:moveTo>
                  <a:lnTo>
                    <a:pt x="2412173" y="372470"/>
                  </a:lnTo>
                  <a:lnTo>
                    <a:pt x="2422140" y="377674"/>
                  </a:lnTo>
                  <a:lnTo>
                    <a:pt x="2426897" y="380163"/>
                  </a:lnTo>
                  <a:lnTo>
                    <a:pt x="2431201" y="382878"/>
                  </a:lnTo>
                  <a:lnTo>
                    <a:pt x="2435732" y="385367"/>
                  </a:lnTo>
                  <a:lnTo>
                    <a:pt x="2439583" y="388308"/>
                  </a:lnTo>
                  <a:lnTo>
                    <a:pt x="2443434" y="391023"/>
                  </a:lnTo>
                  <a:lnTo>
                    <a:pt x="2447058" y="393964"/>
                  </a:lnTo>
                  <a:lnTo>
                    <a:pt x="2450456" y="396680"/>
                  </a:lnTo>
                  <a:lnTo>
                    <a:pt x="2453628" y="399621"/>
                  </a:lnTo>
                  <a:lnTo>
                    <a:pt x="2456799" y="402562"/>
                  </a:lnTo>
                  <a:lnTo>
                    <a:pt x="2459518" y="405504"/>
                  </a:lnTo>
                  <a:lnTo>
                    <a:pt x="2462236" y="408671"/>
                  </a:lnTo>
                  <a:lnTo>
                    <a:pt x="2464501" y="411839"/>
                  </a:lnTo>
                  <a:lnTo>
                    <a:pt x="2466766" y="415233"/>
                  </a:lnTo>
                  <a:lnTo>
                    <a:pt x="2468805" y="418174"/>
                  </a:lnTo>
                  <a:lnTo>
                    <a:pt x="2470617" y="421568"/>
                  </a:lnTo>
                  <a:lnTo>
                    <a:pt x="2472430" y="424962"/>
                  </a:lnTo>
                  <a:lnTo>
                    <a:pt x="2474015" y="428356"/>
                  </a:lnTo>
                  <a:lnTo>
                    <a:pt x="2475601" y="431750"/>
                  </a:lnTo>
                  <a:lnTo>
                    <a:pt x="2477866" y="438990"/>
                  </a:lnTo>
                  <a:lnTo>
                    <a:pt x="2479905" y="446231"/>
                  </a:lnTo>
                  <a:lnTo>
                    <a:pt x="2481264" y="453697"/>
                  </a:lnTo>
                  <a:lnTo>
                    <a:pt x="2482397" y="461390"/>
                  </a:lnTo>
                  <a:lnTo>
                    <a:pt x="2482850" y="469536"/>
                  </a:lnTo>
                  <a:lnTo>
                    <a:pt x="2482850" y="477455"/>
                  </a:lnTo>
                  <a:lnTo>
                    <a:pt x="2482850" y="694213"/>
                  </a:lnTo>
                  <a:lnTo>
                    <a:pt x="2482850" y="702584"/>
                  </a:lnTo>
                  <a:lnTo>
                    <a:pt x="2482397" y="710504"/>
                  </a:lnTo>
                  <a:lnTo>
                    <a:pt x="2481264" y="718423"/>
                  </a:lnTo>
                  <a:lnTo>
                    <a:pt x="2479905" y="725889"/>
                  </a:lnTo>
                  <a:lnTo>
                    <a:pt x="2477866" y="733130"/>
                  </a:lnTo>
                  <a:lnTo>
                    <a:pt x="2475601" y="740144"/>
                  </a:lnTo>
                  <a:lnTo>
                    <a:pt x="2474015" y="743311"/>
                  </a:lnTo>
                  <a:lnTo>
                    <a:pt x="2472430" y="746932"/>
                  </a:lnTo>
                  <a:lnTo>
                    <a:pt x="2470617" y="750326"/>
                  </a:lnTo>
                  <a:lnTo>
                    <a:pt x="2468805" y="753493"/>
                  </a:lnTo>
                  <a:lnTo>
                    <a:pt x="2466766" y="756887"/>
                  </a:lnTo>
                  <a:lnTo>
                    <a:pt x="2464501" y="760055"/>
                  </a:lnTo>
                  <a:lnTo>
                    <a:pt x="2462236" y="762996"/>
                  </a:lnTo>
                  <a:lnTo>
                    <a:pt x="2459518" y="766164"/>
                  </a:lnTo>
                  <a:lnTo>
                    <a:pt x="2456799" y="769331"/>
                  </a:lnTo>
                  <a:lnTo>
                    <a:pt x="2453628" y="772047"/>
                  </a:lnTo>
                  <a:lnTo>
                    <a:pt x="2450456" y="775214"/>
                  </a:lnTo>
                  <a:lnTo>
                    <a:pt x="2447058" y="778156"/>
                  </a:lnTo>
                  <a:lnTo>
                    <a:pt x="2443434" y="780871"/>
                  </a:lnTo>
                  <a:lnTo>
                    <a:pt x="2439583" y="783812"/>
                  </a:lnTo>
                  <a:lnTo>
                    <a:pt x="2435732" y="786301"/>
                  </a:lnTo>
                  <a:lnTo>
                    <a:pt x="2431201" y="789242"/>
                  </a:lnTo>
                  <a:lnTo>
                    <a:pt x="2426897" y="791731"/>
                  </a:lnTo>
                  <a:lnTo>
                    <a:pt x="2422140" y="794446"/>
                  </a:lnTo>
                  <a:lnTo>
                    <a:pt x="2412173" y="799198"/>
                  </a:lnTo>
                  <a:lnTo>
                    <a:pt x="2406963" y="801687"/>
                  </a:lnTo>
                  <a:lnTo>
                    <a:pt x="2282825" y="744216"/>
                  </a:lnTo>
                  <a:lnTo>
                    <a:pt x="2282825" y="312737"/>
                  </a:lnTo>
                  <a:close/>
                  <a:moveTo>
                    <a:pt x="458964" y="22907"/>
                  </a:moveTo>
                  <a:lnTo>
                    <a:pt x="448307" y="23134"/>
                  </a:lnTo>
                  <a:lnTo>
                    <a:pt x="438104" y="24041"/>
                  </a:lnTo>
                  <a:lnTo>
                    <a:pt x="427674" y="25175"/>
                  </a:lnTo>
                  <a:lnTo>
                    <a:pt x="417471" y="26990"/>
                  </a:lnTo>
                  <a:lnTo>
                    <a:pt x="407722" y="29485"/>
                  </a:lnTo>
                  <a:lnTo>
                    <a:pt x="397745" y="32206"/>
                  </a:lnTo>
                  <a:lnTo>
                    <a:pt x="388222" y="35382"/>
                  </a:lnTo>
                  <a:lnTo>
                    <a:pt x="378926" y="39237"/>
                  </a:lnTo>
                  <a:lnTo>
                    <a:pt x="369857" y="43320"/>
                  </a:lnTo>
                  <a:lnTo>
                    <a:pt x="361014" y="47856"/>
                  </a:lnTo>
                  <a:lnTo>
                    <a:pt x="352171" y="52846"/>
                  </a:lnTo>
                  <a:lnTo>
                    <a:pt x="344009" y="58289"/>
                  </a:lnTo>
                  <a:lnTo>
                    <a:pt x="335847" y="63959"/>
                  </a:lnTo>
                  <a:lnTo>
                    <a:pt x="328138" y="70083"/>
                  </a:lnTo>
                  <a:lnTo>
                    <a:pt x="320655" y="76660"/>
                  </a:lnTo>
                  <a:lnTo>
                    <a:pt x="313626" y="83238"/>
                  </a:lnTo>
                  <a:lnTo>
                    <a:pt x="306598" y="90722"/>
                  </a:lnTo>
                  <a:lnTo>
                    <a:pt x="300022" y="98207"/>
                  </a:lnTo>
                  <a:lnTo>
                    <a:pt x="294127" y="105918"/>
                  </a:lnTo>
                  <a:lnTo>
                    <a:pt x="288232" y="113856"/>
                  </a:lnTo>
                  <a:lnTo>
                    <a:pt x="283017" y="122248"/>
                  </a:lnTo>
                  <a:lnTo>
                    <a:pt x="278029" y="130867"/>
                  </a:lnTo>
                  <a:lnTo>
                    <a:pt x="273494" y="139939"/>
                  </a:lnTo>
                  <a:lnTo>
                    <a:pt x="269186" y="149011"/>
                  </a:lnTo>
                  <a:lnTo>
                    <a:pt x="265559" y="158310"/>
                  </a:lnTo>
                  <a:lnTo>
                    <a:pt x="262158" y="167836"/>
                  </a:lnTo>
                  <a:lnTo>
                    <a:pt x="259664" y="177589"/>
                  </a:lnTo>
                  <a:lnTo>
                    <a:pt x="257396" y="187568"/>
                  </a:lnTo>
                  <a:lnTo>
                    <a:pt x="255582" y="197775"/>
                  </a:lnTo>
                  <a:lnTo>
                    <a:pt x="254222" y="207754"/>
                  </a:lnTo>
                  <a:lnTo>
                    <a:pt x="253542" y="218414"/>
                  </a:lnTo>
                  <a:lnTo>
                    <a:pt x="253088" y="229074"/>
                  </a:lnTo>
                  <a:lnTo>
                    <a:pt x="253088" y="495117"/>
                  </a:lnTo>
                  <a:lnTo>
                    <a:pt x="369630" y="495117"/>
                  </a:lnTo>
                  <a:lnTo>
                    <a:pt x="376659" y="495344"/>
                  </a:lnTo>
                  <a:lnTo>
                    <a:pt x="383461" y="496024"/>
                  </a:lnTo>
                  <a:lnTo>
                    <a:pt x="390263" y="496705"/>
                  </a:lnTo>
                  <a:lnTo>
                    <a:pt x="397065" y="498066"/>
                  </a:lnTo>
                  <a:lnTo>
                    <a:pt x="403867" y="499653"/>
                  </a:lnTo>
                  <a:lnTo>
                    <a:pt x="410216" y="501468"/>
                  </a:lnTo>
                  <a:lnTo>
                    <a:pt x="416791" y="503509"/>
                  </a:lnTo>
                  <a:lnTo>
                    <a:pt x="422913" y="505777"/>
                  </a:lnTo>
                  <a:lnTo>
                    <a:pt x="428808" y="508726"/>
                  </a:lnTo>
                  <a:lnTo>
                    <a:pt x="434930" y="511674"/>
                  </a:lnTo>
                  <a:lnTo>
                    <a:pt x="440598" y="514849"/>
                  </a:lnTo>
                  <a:lnTo>
                    <a:pt x="446266" y="518478"/>
                  </a:lnTo>
                  <a:lnTo>
                    <a:pt x="451481" y="522334"/>
                  </a:lnTo>
                  <a:lnTo>
                    <a:pt x="456923" y="526190"/>
                  </a:lnTo>
                  <a:lnTo>
                    <a:pt x="461911" y="530726"/>
                  </a:lnTo>
                  <a:lnTo>
                    <a:pt x="466446" y="535035"/>
                  </a:lnTo>
                  <a:lnTo>
                    <a:pt x="471207" y="539798"/>
                  </a:lnTo>
                  <a:lnTo>
                    <a:pt x="475289" y="545015"/>
                  </a:lnTo>
                  <a:lnTo>
                    <a:pt x="479370" y="549777"/>
                  </a:lnTo>
                  <a:lnTo>
                    <a:pt x="483451" y="555221"/>
                  </a:lnTo>
                  <a:lnTo>
                    <a:pt x="487079" y="560664"/>
                  </a:lnTo>
                  <a:lnTo>
                    <a:pt x="490026" y="566561"/>
                  </a:lnTo>
                  <a:lnTo>
                    <a:pt x="493201" y="572458"/>
                  </a:lnTo>
                  <a:lnTo>
                    <a:pt x="496148" y="578355"/>
                  </a:lnTo>
                  <a:lnTo>
                    <a:pt x="498416" y="584706"/>
                  </a:lnTo>
                  <a:lnTo>
                    <a:pt x="500683" y="591056"/>
                  </a:lnTo>
                  <a:lnTo>
                    <a:pt x="502497" y="597407"/>
                  </a:lnTo>
                  <a:lnTo>
                    <a:pt x="504084" y="603984"/>
                  </a:lnTo>
                  <a:lnTo>
                    <a:pt x="505218" y="610788"/>
                  </a:lnTo>
                  <a:lnTo>
                    <a:pt x="506125" y="617592"/>
                  </a:lnTo>
                  <a:lnTo>
                    <a:pt x="506578" y="624623"/>
                  </a:lnTo>
                  <a:lnTo>
                    <a:pt x="506578" y="631428"/>
                  </a:lnTo>
                  <a:lnTo>
                    <a:pt x="506578" y="638459"/>
                  </a:lnTo>
                  <a:lnTo>
                    <a:pt x="506125" y="645263"/>
                  </a:lnTo>
                  <a:lnTo>
                    <a:pt x="505218" y="652294"/>
                  </a:lnTo>
                  <a:lnTo>
                    <a:pt x="504084" y="659098"/>
                  </a:lnTo>
                  <a:lnTo>
                    <a:pt x="502497" y="665449"/>
                  </a:lnTo>
                  <a:lnTo>
                    <a:pt x="500683" y="672026"/>
                  </a:lnTo>
                  <a:lnTo>
                    <a:pt x="498416" y="678150"/>
                  </a:lnTo>
                  <a:lnTo>
                    <a:pt x="496148" y="684500"/>
                  </a:lnTo>
                  <a:lnTo>
                    <a:pt x="493201" y="690397"/>
                  </a:lnTo>
                  <a:lnTo>
                    <a:pt x="490026" y="696294"/>
                  </a:lnTo>
                  <a:lnTo>
                    <a:pt x="487079" y="701964"/>
                  </a:lnTo>
                  <a:lnTo>
                    <a:pt x="483451" y="707861"/>
                  </a:lnTo>
                  <a:lnTo>
                    <a:pt x="479370" y="712851"/>
                  </a:lnTo>
                  <a:lnTo>
                    <a:pt x="475289" y="718067"/>
                  </a:lnTo>
                  <a:lnTo>
                    <a:pt x="471207" y="723057"/>
                  </a:lnTo>
                  <a:lnTo>
                    <a:pt x="466446" y="727820"/>
                  </a:lnTo>
                  <a:lnTo>
                    <a:pt x="461911" y="732356"/>
                  </a:lnTo>
                  <a:lnTo>
                    <a:pt x="456923" y="736666"/>
                  </a:lnTo>
                  <a:lnTo>
                    <a:pt x="451481" y="740748"/>
                  </a:lnTo>
                  <a:lnTo>
                    <a:pt x="446266" y="744604"/>
                  </a:lnTo>
                  <a:lnTo>
                    <a:pt x="440598" y="748006"/>
                  </a:lnTo>
                  <a:lnTo>
                    <a:pt x="434930" y="751408"/>
                  </a:lnTo>
                  <a:lnTo>
                    <a:pt x="428808" y="754356"/>
                  </a:lnTo>
                  <a:lnTo>
                    <a:pt x="422913" y="757078"/>
                  </a:lnTo>
                  <a:lnTo>
                    <a:pt x="416791" y="759573"/>
                  </a:lnTo>
                  <a:lnTo>
                    <a:pt x="410216" y="761614"/>
                  </a:lnTo>
                  <a:lnTo>
                    <a:pt x="403867" y="763429"/>
                  </a:lnTo>
                  <a:lnTo>
                    <a:pt x="397065" y="765016"/>
                  </a:lnTo>
                  <a:lnTo>
                    <a:pt x="390263" y="766377"/>
                  </a:lnTo>
                  <a:lnTo>
                    <a:pt x="383461" y="767058"/>
                  </a:lnTo>
                  <a:lnTo>
                    <a:pt x="376659" y="767738"/>
                  </a:lnTo>
                  <a:lnTo>
                    <a:pt x="369630" y="767965"/>
                  </a:lnTo>
                  <a:lnTo>
                    <a:pt x="253088" y="767965"/>
                  </a:lnTo>
                  <a:lnTo>
                    <a:pt x="253088" y="1135844"/>
                  </a:lnTo>
                  <a:lnTo>
                    <a:pt x="369630" y="1135844"/>
                  </a:lnTo>
                  <a:lnTo>
                    <a:pt x="376659" y="1136071"/>
                  </a:lnTo>
                  <a:lnTo>
                    <a:pt x="383461" y="1136751"/>
                  </a:lnTo>
                  <a:lnTo>
                    <a:pt x="390263" y="1137659"/>
                  </a:lnTo>
                  <a:lnTo>
                    <a:pt x="397065" y="1138793"/>
                  </a:lnTo>
                  <a:lnTo>
                    <a:pt x="403867" y="1140380"/>
                  </a:lnTo>
                  <a:lnTo>
                    <a:pt x="410216" y="1142195"/>
                  </a:lnTo>
                  <a:lnTo>
                    <a:pt x="416791" y="1144236"/>
                  </a:lnTo>
                  <a:lnTo>
                    <a:pt x="422913" y="1146731"/>
                  </a:lnTo>
                  <a:lnTo>
                    <a:pt x="428808" y="1149452"/>
                  </a:lnTo>
                  <a:lnTo>
                    <a:pt x="434930" y="1152401"/>
                  </a:lnTo>
                  <a:lnTo>
                    <a:pt x="440598" y="1155803"/>
                  </a:lnTo>
                  <a:lnTo>
                    <a:pt x="446266" y="1159205"/>
                  </a:lnTo>
                  <a:lnTo>
                    <a:pt x="451481" y="1163061"/>
                  </a:lnTo>
                  <a:lnTo>
                    <a:pt x="456923" y="1167370"/>
                  </a:lnTo>
                  <a:lnTo>
                    <a:pt x="461911" y="1171453"/>
                  </a:lnTo>
                  <a:lnTo>
                    <a:pt x="466446" y="1175989"/>
                  </a:lnTo>
                  <a:lnTo>
                    <a:pt x="471207" y="1180752"/>
                  </a:lnTo>
                  <a:lnTo>
                    <a:pt x="475289" y="1185741"/>
                  </a:lnTo>
                  <a:lnTo>
                    <a:pt x="479370" y="1190958"/>
                  </a:lnTo>
                  <a:lnTo>
                    <a:pt x="483451" y="1196401"/>
                  </a:lnTo>
                  <a:lnTo>
                    <a:pt x="487079" y="1201845"/>
                  </a:lnTo>
                  <a:lnTo>
                    <a:pt x="490026" y="1207515"/>
                  </a:lnTo>
                  <a:lnTo>
                    <a:pt x="493201" y="1213412"/>
                  </a:lnTo>
                  <a:lnTo>
                    <a:pt x="496148" y="1219309"/>
                  </a:lnTo>
                  <a:lnTo>
                    <a:pt x="498416" y="1225659"/>
                  </a:lnTo>
                  <a:lnTo>
                    <a:pt x="500683" y="1231783"/>
                  </a:lnTo>
                  <a:lnTo>
                    <a:pt x="502497" y="1238360"/>
                  </a:lnTo>
                  <a:lnTo>
                    <a:pt x="504084" y="1245165"/>
                  </a:lnTo>
                  <a:lnTo>
                    <a:pt x="505218" y="1251742"/>
                  </a:lnTo>
                  <a:lnTo>
                    <a:pt x="506125" y="1258546"/>
                  </a:lnTo>
                  <a:lnTo>
                    <a:pt x="506578" y="1265350"/>
                  </a:lnTo>
                  <a:lnTo>
                    <a:pt x="506578" y="1272381"/>
                  </a:lnTo>
                  <a:lnTo>
                    <a:pt x="506578" y="1279639"/>
                  </a:lnTo>
                  <a:lnTo>
                    <a:pt x="506125" y="1286216"/>
                  </a:lnTo>
                  <a:lnTo>
                    <a:pt x="505218" y="1293021"/>
                  </a:lnTo>
                  <a:lnTo>
                    <a:pt x="504084" y="1299825"/>
                  </a:lnTo>
                  <a:lnTo>
                    <a:pt x="502497" y="1306629"/>
                  </a:lnTo>
                  <a:lnTo>
                    <a:pt x="500683" y="1312980"/>
                  </a:lnTo>
                  <a:lnTo>
                    <a:pt x="498416" y="1319330"/>
                  </a:lnTo>
                  <a:lnTo>
                    <a:pt x="496148" y="1325454"/>
                  </a:lnTo>
                  <a:lnTo>
                    <a:pt x="493201" y="1331351"/>
                  </a:lnTo>
                  <a:lnTo>
                    <a:pt x="490026" y="1337475"/>
                  </a:lnTo>
                  <a:lnTo>
                    <a:pt x="487079" y="1343145"/>
                  </a:lnTo>
                  <a:lnTo>
                    <a:pt x="483451" y="1348588"/>
                  </a:lnTo>
                  <a:lnTo>
                    <a:pt x="479370" y="1354031"/>
                  </a:lnTo>
                  <a:lnTo>
                    <a:pt x="475289" y="1359248"/>
                  </a:lnTo>
                  <a:lnTo>
                    <a:pt x="471207" y="1364011"/>
                  </a:lnTo>
                  <a:lnTo>
                    <a:pt x="466446" y="1368774"/>
                  </a:lnTo>
                  <a:lnTo>
                    <a:pt x="461911" y="1373537"/>
                  </a:lnTo>
                  <a:lnTo>
                    <a:pt x="456923" y="1377619"/>
                  </a:lnTo>
                  <a:lnTo>
                    <a:pt x="451481" y="1381702"/>
                  </a:lnTo>
                  <a:lnTo>
                    <a:pt x="446266" y="1385557"/>
                  </a:lnTo>
                  <a:lnTo>
                    <a:pt x="440598" y="1388960"/>
                  </a:lnTo>
                  <a:lnTo>
                    <a:pt x="434930" y="1392362"/>
                  </a:lnTo>
                  <a:lnTo>
                    <a:pt x="428808" y="1395537"/>
                  </a:lnTo>
                  <a:lnTo>
                    <a:pt x="422913" y="1398032"/>
                  </a:lnTo>
                  <a:lnTo>
                    <a:pt x="416791" y="1400300"/>
                  </a:lnTo>
                  <a:lnTo>
                    <a:pt x="410216" y="1402795"/>
                  </a:lnTo>
                  <a:lnTo>
                    <a:pt x="403867" y="1404609"/>
                  </a:lnTo>
                  <a:lnTo>
                    <a:pt x="397065" y="1406197"/>
                  </a:lnTo>
                  <a:lnTo>
                    <a:pt x="390263" y="1407104"/>
                  </a:lnTo>
                  <a:lnTo>
                    <a:pt x="383461" y="1408238"/>
                  </a:lnTo>
                  <a:lnTo>
                    <a:pt x="376659" y="1408692"/>
                  </a:lnTo>
                  <a:lnTo>
                    <a:pt x="369630" y="1408692"/>
                  </a:lnTo>
                  <a:lnTo>
                    <a:pt x="253088" y="1408692"/>
                  </a:lnTo>
                  <a:lnTo>
                    <a:pt x="253088" y="1777025"/>
                  </a:lnTo>
                  <a:lnTo>
                    <a:pt x="369630" y="1777025"/>
                  </a:lnTo>
                  <a:lnTo>
                    <a:pt x="376659" y="1777252"/>
                  </a:lnTo>
                  <a:lnTo>
                    <a:pt x="383461" y="1777705"/>
                  </a:lnTo>
                  <a:lnTo>
                    <a:pt x="390263" y="1778386"/>
                  </a:lnTo>
                  <a:lnTo>
                    <a:pt x="397065" y="1779747"/>
                  </a:lnTo>
                  <a:lnTo>
                    <a:pt x="403867" y="1781334"/>
                  </a:lnTo>
                  <a:lnTo>
                    <a:pt x="410216" y="1783149"/>
                  </a:lnTo>
                  <a:lnTo>
                    <a:pt x="416791" y="1785190"/>
                  </a:lnTo>
                  <a:lnTo>
                    <a:pt x="422913" y="1787912"/>
                  </a:lnTo>
                  <a:lnTo>
                    <a:pt x="428808" y="1790407"/>
                  </a:lnTo>
                  <a:lnTo>
                    <a:pt x="434930" y="1793582"/>
                  </a:lnTo>
                  <a:lnTo>
                    <a:pt x="440598" y="1796984"/>
                  </a:lnTo>
                  <a:lnTo>
                    <a:pt x="446266" y="1800159"/>
                  </a:lnTo>
                  <a:lnTo>
                    <a:pt x="451481" y="1804242"/>
                  </a:lnTo>
                  <a:lnTo>
                    <a:pt x="456923" y="1808324"/>
                  </a:lnTo>
                  <a:lnTo>
                    <a:pt x="461911" y="1812407"/>
                  </a:lnTo>
                  <a:lnTo>
                    <a:pt x="466446" y="1817170"/>
                  </a:lnTo>
                  <a:lnTo>
                    <a:pt x="471207" y="1821706"/>
                  </a:lnTo>
                  <a:lnTo>
                    <a:pt x="475289" y="1826695"/>
                  </a:lnTo>
                  <a:lnTo>
                    <a:pt x="479370" y="1831912"/>
                  </a:lnTo>
                  <a:lnTo>
                    <a:pt x="483451" y="1837129"/>
                  </a:lnTo>
                  <a:lnTo>
                    <a:pt x="487079" y="1842799"/>
                  </a:lnTo>
                  <a:lnTo>
                    <a:pt x="490026" y="1848469"/>
                  </a:lnTo>
                  <a:lnTo>
                    <a:pt x="493201" y="1854139"/>
                  </a:lnTo>
                  <a:lnTo>
                    <a:pt x="496148" y="1860490"/>
                  </a:lnTo>
                  <a:lnTo>
                    <a:pt x="498416" y="1866613"/>
                  </a:lnTo>
                  <a:lnTo>
                    <a:pt x="500683" y="1872964"/>
                  </a:lnTo>
                  <a:lnTo>
                    <a:pt x="502497" y="1879314"/>
                  </a:lnTo>
                  <a:lnTo>
                    <a:pt x="504084" y="1885892"/>
                  </a:lnTo>
                  <a:lnTo>
                    <a:pt x="505218" y="1892696"/>
                  </a:lnTo>
                  <a:lnTo>
                    <a:pt x="506125" y="1899273"/>
                  </a:lnTo>
                  <a:lnTo>
                    <a:pt x="506578" y="1906304"/>
                  </a:lnTo>
                  <a:lnTo>
                    <a:pt x="506578" y="1913335"/>
                  </a:lnTo>
                  <a:lnTo>
                    <a:pt x="506578" y="1920366"/>
                  </a:lnTo>
                  <a:lnTo>
                    <a:pt x="506125" y="1927397"/>
                  </a:lnTo>
                  <a:lnTo>
                    <a:pt x="505218" y="1933975"/>
                  </a:lnTo>
                  <a:lnTo>
                    <a:pt x="504084" y="1940779"/>
                  </a:lnTo>
                  <a:lnTo>
                    <a:pt x="502497" y="1947356"/>
                  </a:lnTo>
                  <a:lnTo>
                    <a:pt x="500683" y="1953707"/>
                  </a:lnTo>
                  <a:lnTo>
                    <a:pt x="498416" y="1960284"/>
                  </a:lnTo>
                  <a:lnTo>
                    <a:pt x="496148" y="1966408"/>
                  </a:lnTo>
                  <a:lnTo>
                    <a:pt x="493201" y="1972532"/>
                  </a:lnTo>
                  <a:lnTo>
                    <a:pt x="490026" y="1978429"/>
                  </a:lnTo>
                  <a:lnTo>
                    <a:pt x="487079" y="1984099"/>
                  </a:lnTo>
                  <a:lnTo>
                    <a:pt x="483451" y="1989542"/>
                  </a:lnTo>
                  <a:lnTo>
                    <a:pt x="479370" y="1994986"/>
                  </a:lnTo>
                  <a:lnTo>
                    <a:pt x="475289" y="1999975"/>
                  </a:lnTo>
                  <a:lnTo>
                    <a:pt x="471207" y="2004965"/>
                  </a:lnTo>
                  <a:lnTo>
                    <a:pt x="466446" y="2009728"/>
                  </a:lnTo>
                  <a:lnTo>
                    <a:pt x="461911" y="2014264"/>
                  </a:lnTo>
                  <a:lnTo>
                    <a:pt x="456923" y="2018573"/>
                  </a:lnTo>
                  <a:lnTo>
                    <a:pt x="451481" y="2022429"/>
                  </a:lnTo>
                  <a:lnTo>
                    <a:pt x="446266" y="2026285"/>
                  </a:lnTo>
                  <a:lnTo>
                    <a:pt x="440598" y="2029914"/>
                  </a:lnTo>
                  <a:lnTo>
                    <a:pt x="434930" y="2033089"/>
                  </a:lnTo>
                  <a:lnTo>
                    <a:pt x="428808" y="2036264"/>
                  </a:lnTo>
                  <a:lnTo>
                    <a:pt x="422913" y="2038759"/>
                  </a:lnTo>
                  <a:lnTo>
                    <a:pt x="416791" y="2041481"/>
                  </a:lnTo>
                  <a:lnTo>
                    <a:pt x="410216" y="2043522"/>
                  </a:lnTo>
                  <a:lnTo>
                    <a:pt x="403867" y="2045336"/>
                  </a:lnTo>
                  <a:lnTo>
                    <a:pt x="397065" y="2046924"/>
                  </a:lnTo>
                  <a:lnTo>
                    <a:pt x="390263" y="2048285"/>
                  </a:lnTo>
                  <a:lnTo>
                    <a:pt x="383461" y="2048965"/>
                  </a:lnTo>
                  <a:lnTo>
                    <a:pt x="376659" y="2049419"/>
                  </a:lnTo>
                  <a:lnTo>
                    <a:pt x="369630" y="2049646"/>
                  </a:lnTo>
                  <a:lnTo>
                    <a:pt x="253088" y="2049646"/>
                  </a:lnTo>
                  <a:lnTo>
                    <a:pt x="253088" y="2315689"/>
                  </a:lnTo>
                  <a:lnTo>
                    <a:pt x="253542" y="2326349"/>
                  </a:lnTo>
                  <a:lnTo>
                    <a:pt x="254222" y="2336782"/>
                  </a:lnTo>
                  <a:lnTo>
                    <a:pt x="255582" y="2347215"/>
                  </a:lnTo>
                  <a:lnTo>
                    <a:pt x="257396" y="2357195"/>
                  </a:lnTo>
                  <a:lnTo>
                    <a:pt x="259664" y="2367401"/>
                  </a:lnTo>
                  <a:lnTo>
                    <a:pt x="262158" y="2376927"/>
                  </a:lnTo>
                  <a:lnTo>
                    <a:pt x="265559" y="2386679"/>
                  </a:lnTo>
                  <a:lnTo>
                    <a:pt x="269186" y="2395978"/>
                  </a:lnTo>
                  <a:lnTo>
                    <a:pt x="273494" y="2405051"/>
                  </a:lnTo>
                  <a:lnTo>
                    <a:pt x="278029" y="2414123"/>
                  </a:lnTo>
                  <a:lnTo>
                    <a:pt x="283017" y="2422515"/>
                  </a:lnTo>
                  <a:lnTo>
                    <a:pt x="288232" y="2430907"/>
                  </a:lnTo>
                  <a:lnTo>
                    <a:pt x="294127" y="2439072"/>
                  </a:lnTo>
                  <a:lnTo>
                    <a:pt x="300022" y="2446783"/>
                  </a:lnTo>
                  <a:lnTo>
                    <a:pt x="306598" y="2454268"/>
                  </a:lnTo>
                  <a:lnTo>
                    <a:pt x="313626" y="2461525"/>
                  </a:lnTo>
                  <a:lnTo>
                    <a:pt x="320655" y="2468330"/>
                  </a:lnTo>
                  <a:lnTo>
                    <a:pt x="328138" y="2474680"/>
                  </a:lnTo>
                  <a:lnTo>
                    <a:pt x="335847" y="2481031"/>
                  </a:lnTo>
                  <a:lnTo>
                    <a:pt x="344009" y="2486701"/>
                  </a:lnTo>
                  <a:lnTo>
                    <a:pt x="352171" y="2492144"/>
                  </a:lnTo>
                  <a:lnTo>
                    <a:pt x="361014" y="2497134"/>
                  </a:lnTo>
                  <a:lnTo>
                    <a:pt x="369857" y="2501443"/>
                  </a:lnTo>
                  <a:lnTo>
                    <a:pt x="378926" y="2505526"/>
                  </a:lnTo>
                  <a:lnTo>
                    <a:pt x="388222" y="2509608"/>
                  </a:lnTo>
                  <a:lnTo>
                    <a:pt x="397745" y="2512557"/>
                  </a:lnTo>
                  <a:lnTo>
                    <a:pt x="407722" y="2515505"/>
                  </a:lnTo>
                  <a:lnTo>
                    <a:pt x="417471" y="2517773"/>
                  </a:lnTo>
                  <a:lnTo>
                    <a:pt x="427674" y="2519588"/>
                  </a:lnTo>
                  <a:lnTo>
                    <a:pt x="438104" y="2520948"/>
                  </a:lnTo>
                  <a:lnTo>
                    <a:pt x="448307" y="2521629"/>
                  </a:lnTo>
                  <a:lnTo>
                    <a:pt x="458964" y="2521856"/>
                  </a:lnTo>
                  <a:lnTo>
                    <a:pt x="2030011" y="2521856"/>
                  </a:lnTo>
                  <a:lnTo>
                    <a:pt x="2040667" y="2521629"/>
                  </a:lnTo>
                  <a:lnTo>
                    <a:pt x="2051324" y="2520948"/>
                  </a:lnTo>
                  <a:lnTo>
                    <a:pt x="2061527" y="2519588"/>
                  </a:lnTo>
                  <a:lnTo>
                    <a:pt x="2071503" y="2517773"/>
                  </a:lnTo>
                  <a:lnTo>
                    <a:pt x="2081706" y="2515505"/>
                  </a:lnTo>
                  <a:lnTo>
                    <a:pt x="2091456" y="2512557"/>
                  </a:lnTo>
                  <a:lnTo>
                    <a:pt x="2100752" y="2509608"/>
                  </a:lnTo>
                  <a:lnTo>
                    <a:pt x="2110502" y="2505526"/>
                  </a:lnTo>
                  <a:lnTo>
                    <a:pt x="2119571" y="2501443"/>
                  </a:lnTo>
                  <a:lnTo>
                    <a:pt x="2128187" y="2497134"/>
                  </a:lnTo>
                  <a:lnTo>
                    <a:pt x="2136803" y="2492144"/>
                  </a:lnTo>
                  <a:lnTo>
                    <a:pt x="2145192" y="2486701"/>
                  </a:lnTo>
                  <a:lnTo>
                    <a:pt x="2153354" y="2481031"/>
                  </a:lnTo>
                  <a:lnTo>
                    <a:pt x="2161290" y="2474680"/>
                  </a:lnTo>
                  <a:lnTo>
                    <a:pt x="2168546" y="2468330"/>
                  </a:lnTo>
                  <a:lnTo>
                    <a:pt x="2175801" y="2461525"/>
                  </a:lnTo>
                  <a:lnTo>
                    <a:pt x="2182376" y="2454268"/>
                  </a:lnTo>
                  <a:lnTo>
                    <a:pt x="2188952" y="2446783"/>
                  </a:lnTo>
                  <a:lnTo>
                    <a:pt x="2195074" y="2439072"/>
                  </a:lnTo>
                  <a:lnTo>
                    <a:pt x="2200969" y="2430907"/>
                  </a:lnTo>
                  <a:lnTo>
                    <a:pt x="2206410" y="2422515"/>
                  </a:lnTo>
                  <a:lnTo>
                    <a:pt x="2211172" y="2414123"/>
                  </a:lnTo>
                  <a:lnTo>
                    <a:pt x="2215933" y="2405051"/>
                  </a:lnTo>
                  <a:lnTo>
                    <a:pt x="2219788" y="2395978"/>
                  </a:lnTo>
                  <a:lnTo>
                    <a:pt x="2223642" y="2386679"/>
                  </a:lnTo>
                  <a:lnTo>
                    <a:pt x="2226817" y="2376927"/>
                  </a:lnTo>
                  <a:lnTo>
                    <a:pt x="2229538" y="2367401"/>
                  </a:lnTo>
                  <a:lnTo>
                    <a:pt x="2232032" y="2357195"/>
                  </a:lnTo>
                  <a:lnTo>
                    <a:pt x="2233845" y="2347215"/>
                  </a:lnTo>
                  <a:lnTo>
                    <a:pt x="2235206" y="2336782"/>
                  </a:lnTo>
                  <a:lnTo>
                    <a:pt x="2235886" y="2326349"/>
                  </a:lnTo>
                  <a:lnTo>
                    <a:pt x="2236113" y="2315689"/>
                  </a:lnTo>
                  <a:lnTo>
                    <a:pt x="2236113" y="229074"/>
                  </a:lnTo>
                  <a:lnTo>
                    <a:pt x="2235886" y="218414"/>
                  </a:lnTo>
                  <a:lnTo>
                    <a:pt x="2235206" y="207754"/>
                  </a:lnTo>
                  <a:lnTo>
                    <a:pt x="2233845" y="197775"/>
                  </a:lnTo>
                  <a:lnTo>
                    <a:pt x="2232032" y="187568"/>
                  </a:lnTo>
                  <a:lnTo>
                    <a:pt x="2229538" y="177589"/>
                  </a:lnTo>
                  <a:lnTo>
                    <a:pt x="2226817" y="167836"/>
                  </a:lnTo>
                  <a:lnTo>
                    <a:pt x="2223642" y="158310"/>
                  </a:lnTo>
                  <a:lnTo>
                    <a:pt x="2219788" y="149011"/>
                  </a:lnTo>
                  <a:lnTo>
                    <a:pt x="2215933" y="139939"/>
                  </a:lnTo>
                  <a:lnTo>
                    <a:pt x="2211172" y="130867"/>
                  </a:lnTo>
                  <a:lnTo>
                    <a:pt x="2206410" y="122248"/>
                  </a:lnTo>
                  <a:lnTo>
                    <a:pt x="2200969" y="113856"/>
                  </a:lnTo>
                  <a:lnTo>
                    <a:pt x="2195074" y="105918"/>
                  </a:lnTo>
                  <a:lnTo>
                    <a:pt x="2188952" y="98207"/>
                  </a:lnTo>
                  <a:lnTo>
                    <a:pt x="2182376" y="90722"/>
                  </a:lnTo>
                  <a:lnTo>
                    <a:pt x="2175801" y="83238"/>
                  </a:lnTo>
                  <a:lnTo>
                    <a:pt x="2168546" y="76660"/>
                  </a:lnTo>
                  <a:lnTo>
                    <a:pt x="2161290" y="70083"/>
                  </a:lnTo>
                  <a:lnTo>
                    <a:pt x="2153354" y="63959"/>
                  </a:lnTo>
                  <a:lnTo>
                    <a:pt x="2145192" y="58289"/>
                  </a:lnTo>
                  <a:lnTo>
                    <a:pt x="2136803" y="52846"/>
                  </a:lnTo>
                  <a:lnTo>
                    <a:pt x="2128187" y="47856"/>
                  </a:lnTo>
                  <a:lnTo>
                    <a:pt x="2119571" y="43320"/>
                  </a:lnTo>
                  <a:lnTo>
                    <a:pt x="2110502" y="39237"/>
                  </a:lnTo>
                  <a:lnTo>
                    <a:pt x="2100752" y="35382"/>
                  </a:lnTo>
                  <a:lnTo>
                    <a:pt x="2091456" y="32206"/>
                  </a:lnTo>
                  <a:lnTo>
                    <a:pt x="2081706" y="29485"/>
                  </a:lnTo>
                  <a:lnTo>
                    <a:pt x="2071503" y="26990"/>
                  </a:lnTo>
                  <a:lnTo>
                    <a:pt x="2061527" y="25175"/>
                  </a:lnTo>
                  <a:lnTo>
                    <a:pt x="2051324" y="24041"/>
                  </a:lnTo>
                  <a:lnTo>
                    <a:pt x="2040667" y="23134"/>
                  </a:lnTo>
                  <a:lnTo>
                    <a:pt x="2030011" y="22907"/>
                  </a:lnTo>
                  <a:lnTo>
                    <a:pt x="458964" y="22907"/>
                  </a:lnTo>
                  <a:close/>
                  <a:moveTo>
                    <a:pt x="458964" y="0"/>
                  </a:moveTo>
                  <a:lnTo>
                    <a:pt x="2030011" y="0"/>
                  </a:lnTo>
                  <a:lnTo>
                    <a:pt x="2042028" y="453"/>
                  </a:lnTo>
                  <a:lnTo>
                    <a:pt x="2053364" y="1134"/>
                  </a:lnTo>
                  <a:lnTo>
                    <a:pt x="2064701" y="2722"/>
                  </a:lnTo>
                  <a:lnTo>
                    <a:pt x="2076265" y="4763"/>
                  </a:lnTo>
                  <a:lnTo>
                    <a:pt x="2087148" y="7258"/>
                  </a:lnTo>
                  <a:lnTo>
                    <a:pt x="2098031" y="10433"/>
                  </a:lnTo>
                  <a:lnTo>
                    <a:pt x="2108688" y="14062"/>
                  </a:lnTo>
                  <a:lnTo>
                    <a:pt x="2118891" y="18371"/>
                  </a:lnTo>
                  <a:lnTo>
                    <a:pt x="2129094" y="22680"/>
                  </a:lnTo>
                  <a:lnTo>
                    <a:pt x="2138843" y="27897"/>
                  </a:lnTo>
                  <a:lnTo>
                    <a:pt x="2148593" y="33340"/>
                  </a:lnTo>
                  <a:lnTo>
                    <a:pt x="2157889" y="39237"/>
                  </a:lnTo>
                  <a:lnTo>
                    <a:pt x="2166959" y="45815"/>
                  </a:lnTo>
                  <a:lnTo>
                    <a:pt x="2175574" y="52392"/>
                  </a:lnTo>
                  <a:lnTo>
                    <a:pt x="2183737" y="59650"/>
                  </a:lnTo>
                  <a:lnTo>
                    <a:pt x="2191899" y="67361"/>
                  </a:lnTo>
                  <a:lnTo>
                    <a:pt x="2199382" y="75299"/>
                  </a:lnTo>
                  <a:lnTo>
                    <a:pt x="2206637" y="83691"/>
                  </a:lnTo>
                  <a:lnTo>
                    <a:pt x="2213212" y="92083"/>
                  </a:lnTo>
                  <a:lnTo>
                    <a:pt x="2219788" y="101155"/>
                  </a:lnTo>
                  <a:lnTo>
                    <a:pt x="2225683" y="110681"/>
                  </a:lnTo>
                  <a:lnTo>
                    <a:pt x="2231125" y="120207"/>
                  </a:lnTo>
                  <a:lnTo>
                    <a:pt x="2236340" y="129960"/>
                  </a:lnTo>
                  <a:lnTo>
                    <a:pt x="2241101" y="140166"/>
                  </a:lnTo>
                  <a:lnTo>
                    <a:pt x="2244955" y="150599"/>
                  </a:lnTo>
                  <a:lnTo>
                    <a:pt x="2248583" y="161032"/>
                  </a:lnTo>
                  <a:lnTo>
                    <a:pt x="2251758" y="172145"/>
                  </a:lnTo>
                  <a:lnTo>
                    <a:pt x="2254252" y="183032"/>
                  </a:lnTo>
                  <a:lnTo>
                    <a:pt x="2256292" y="194372"/>
                  </a:lnTo>
                  <a:lnTo>
                    <a:pt x="2257879" y="205713"/>
                  </a:lnTo>
                  <a:lnTo>
                    <a:pt x="2258786" y="217053"/>
                  </a:lnTo>
                  <a:lnTo>
                    <a:pt x="2259013" y="229074"/>
                  </a:lnTo>
                  <a:lnTo>
                    <a:pt x="2259013" y="2315689"/>
                  </a:lnTo>
                  <a:lnTo>
                    <a:pt x="2258786" y="2327483"/>
                  </a:lnTo>
                  <a:lnTo>
                    <a:pt x="2257879" y="2339050"/>
                  </a:lnTo>
                  <a:lnTo>
                    <a:pt x="2256292" y="2350617"/>
                  </a:lnTo>
                  <a:lnTo>
                    <a:pt x="2254252" y="2361958"/>
                  </a:lnTo>
                  <a:lnTo>
                    <a:pt x="2251758" y="2372844"/>
                  </a:lnTo>
                  <a:lnTo>
                    <a:pt x="2248583" y="2383731"/>
                  </a:lnTo>
                  <a:lnTo>
                    <a:pt x="2244955" y="2394391"/>
                  </a:lnTo>
                  <a:lnTo>
                    <a:pt x="2241101" y="2404824"/>
                  </a:lnTo>
                  <a:lnTo>
                    <a:pt x="2236340" y="2414803"/>
                  </a:lnTo>
                  <a:lnTo>
                    <a:pt x="2231125" y="2424783"/>
                  </a:lnTo>
                  <a:lnTo>
                    <a:pt x="2225683" y="2434309"/>
                  </a:lnTo>
                  <a:lnTo>
                    <a:pt x="2219788" y="2443608"/>
                  </a:lnTo>
                  <a:lnTo>
                    <a:pt x="2213212" y="2452680"/>
                  </a:lnTo>
                  <a:lnTo>
                    <a:pt x="2206637" y="2461299"/>
                  </a:lnTo>
                  <a:lnTo>
                    <a:pt x="2199382" y="2469464"/>
                  </a:lnTo>
                  <a:lnTo>
                    <a:pt x="2191899" y="2477629"/>
                  </a:lnTo>
                  <a:lnTo>
                    <a:pt x="2183737" y="2485113"/>
                  </a:lnTo>
                  <a:lnTo>
                    <a:pt x="2175574" y="2492371"/>
                  </a:lnTo>
                  <a:lnTo>
                    <a:pt x="2166959" y="2499175"/>
                  </a:lnTo>
                  <a:lnTo>
                    <a:pt x="2157889" y="2505526"/>
                  </a:lnTo>
                  <a:lnTo>
                    <a:pt x="2148593" y="2511649"/>
                  </a:lnTo>
                  <a:lnTo>
                    <a:pt x="2138843" y="2517093"/>
                  </a:lnTo>
                  <a:lnTo>
                    <a:pt x="2129094" y="2522309"/>
                  </a:lnTo>
                  <a:lnTo>
                    <a:pt x="2118891" y="2526619"/>
                  </a:lnTo>
                  <a:lnTo>
                    <a:pt x="2108688" y="2530701"/>
                  </a:lnTo>
                  <a:lnTo>
                    <a:pt x="2098031" y="2534330"/>
                  </a:lnTo>
                  <a:lnTo>
                    <a:pt x="2087148" y="2537505"/>
                  </a:lnTo>
                  <a:lnTo>
                    <a:pt x="2076265" y="2540000"/>
                  </a:lnTo>
                  <a:lnTo>
                    <a:pt x="2064701" y="2542268"/>
                  </a:lnTo>
                  <a:lnTo>
                    <a:pt x="2053364" y="2543402"/>
                  </a:lnTo>
                  <a:lnTo>
                    <a:pt x="2042028" y="2544536"/>
                  </a:lnTo>
                  <a:lnTo>
                    <a:pt x="2030011" y="2544763"/>
                  </a:lnTo>
                  <a:lnTo>
                    <a:pt x="458964" y="2544763"/>
                  </a:lnTo>
                  <a:lnTo>
                    <a:pt x="447400" y="2544536"/>
                  </a:lnTo>
                  <a:lnTo>
                    <a:pt x="435610" y="2543402"/>
                  </a:lnTo>
                  <a:lnTo>
                    <a:pt x="424273" y="2542268"/>
                  </a:lnTo>
                  <a:lnTo>
                    <a:pt x="413163" y="2540000"/>
                  </a:lnTo>
                  <a:lnTo>
                    <a:pt x="402053" y="2537505"/>
                  </a:lnTo>
                  <a:lnTo>
                    <a:pt x="391170" y="2534330"/>
                  </a:lnTo>
                  <a:lnTo>
                    <a:pt x="380513" y="2530701"/>
                  </a:lnTo>
                  <a:lnTo>
                    <a:pt x="370084" y="2526619"/>
                  </a:lnTo>
                  <a:lnTo>
                    <a:pt x="359880" y="2522309"/>
                  </a:lnTo>
                  <a:lnTo>
                    <a:pt x="350131" y="2517093"/>
                  </a:lnTo>
                  <a:lnTo>
                    <a:pt x="340608" y="2511649"/>
                  </a:lnTo>
                  <a:lnTo>
                    <a:pt x="331085" y="2505526"/>
                  </a:lnTo>
                  <a:lnTo>
                    <a:pt x="322469" y="2499175"/>
                  </a:lnTo>
                  <a:lnTo>
                    <a:pt x="313626" y="2492371"/>
                  </a:lnTo>
                  <a:lnTo>
                    <a:pt x="305237" y="2485113"/>
                  </a:lnTo>
                  <a:lnTo>
                    <a:pt x="297528" y="2477629"/>
                  </a:lnTo>
                  <a:lnTo>
                    <a:pt x="289819" y="2469464"/>
                  </a:lnTo>
                  <a:lnTo>
                    <a:pt x="282564" y="2461299"/>
                  </a:lnTo>
                  <a:lnTo>
                    <a:pt x="275762" y="2452680"/>
                  </a:lnTo>
                  <a:lnTo>
                    <a:pt x="269413" y="2443608"/>
                  </a:lnTo>
                  <a:lnTo>
                    <a:pt x="263518" y="2434309"/>
                  </a:lnTo>
                  <a:lnTo>
                    <a:pt x="257850" y="2424783"/>
                  </a:lnTo>
                  <a:lnTo>
                    <a:pt x="252862" y="2414803"/>
                  </a:lnTo>
                  <a:lnTo>
                    <a:pt x="248327" y="2404824"/>
                  </a:lnTo>
                  <a:lnTo>
                    <a:pt x="244019" y="2394391"/>
                  </a:lnTo>
                  <a:lnTo>
                    <a:pt x="240391" y="2383731"/>
                  </a:lnTo>
                  <a:lnTo>
                    <a:pt x="237444" y="2372844"/>
                  </a:lnTo>
                  <a:lnTo>
                    <a:pt x="234723" y="2361958"/>
                  </a:lnTo>
                  <a:lnTo>
                    <a:pt x="232682" y="2350617"/>
                  </a:lnTo>
                  <a:lnTo>
                    <a:pt x="231322" y="2339050"/>
                  </a:lnTo>
                  <a:lnTo>
                    <a:pt x="230415" y="2327483"/>
                  </a:lnTo>
                  <a:lnTo>
                    <a:pt x="230188" y="2315689"/>
                  </a:lnTo>
                  <a:lnTo>
                    <a:pt x="230188" y="2026965"/>
                  </a:lnTo>
                  <a:lnTo>
                    <a:pt x="369630" y="2026965"/>
                  </a:lnTo>
                  <a:lnTo>
                    <a:pt x="375298" y="2026738"/>
                  </a:lnTo>
                  <a:lnTo>
                    <a:pt x="381194" y="2026285"/>
                  </a:lnTo>
                  <a:lnTo>
                    <a:pt x="386862" y="2025604"/>
                  </a:lnTo>
                  <a:lnTo>
                    <a:pt x="392530" y="2024470"/>
                  </a:lnTo>
                  <a:lnTo>
                    <a:pt x="397972" y="2023336"/>
                  </a:lnTo>
                  <a:lnTo>
                    <a:pt x="403414" y="2021749"/>
                  </a:lnTo>
                  <a:lnTo>
                    <a:pt x="408628" y="2019934"/>
                  </a:lnTo>
                  <a:lnTo>
                    <a:pt x="413843" y="2017893"/>
                  </a:lnTo>
                  <a:lnTo>
                    <a:pt x="419058" y="2015852"/>
                  </a:lnTo>
                  <a:lnTo>
                    <a:pt x="424046" y="2013130"/>
                  </a:lnTo>
                  <a:lnTo>
                    <a:pt x="428581" y="2010408"/>
                  </a:lnTo>
                  <a:lnTo>
                    <a:pt x="433343" y="2007460"/>
                  </a:lnTo>
                  <a:lnTo>
                    <a:pt x="438104" y="2004285"/>
                  </a:lnTo>
                  <a:lnTo>
                    <a:pt x="442185" y="2000882"/>
                  </a:lnTo>
                  <a:lnTo>
                    <a:pt x="446266" y="1997254"/>
                  </a:lnTo>
                  <a:lnTo>
                    <a:pt x="450348" y="1993398"/>
                  </a:lnTo>
                  <a:lnTo>
                    <a:pt x="453975" y="1989542"/>
                  </a:lnTo>
                  <a:lnTo>
                    <a:pt x="457603" y="1985460"/>
                  </a:lnTo>
                  <a:lnTo>
                    <a:pt x="461004" y="1981377"/>
                  </a:lnTo>
                  <a:lnTo>
                    <a:pt x="464405" y="1976841"/>
                  </a:lnTo>
                  <a:lnTo>
                    <a:pt x="467353" y="1972305"/>
                  </a:lnTo>
                  <a:lnTo>
                    <a:pt x="470074" y="1967315"/>
                  </a:lnTo>
                  <a:lnTo>
                    <a:pt x="472794" y="1962552"/>
                  </a:lnTo>
                  <a:lnTo>
                    <a:pt x="474835" y="1957336"/>
                  </a:lnTo>
                  <a:lnTo>
                    <a:pt x="476876" y="1952119"/>
                  </a:lnTo>
                  <a:lnTo>
                    <a:pt x="478690" y="1947129"/>
                  </a:lnTo>
                  <a:lnTo>
                    <a:pt x="480277" y="1941686"/>
                  </a:lnTo>
                  <a:lnTo>
                    <a:pt x="481637" y="1936243"/>
                  </a:lnTo>
                  <a:lnTo>
                    <a:pt x="482544" y="1930799"/>
                  </a:lnTo>
                  <a:lnTo>
                    <a:pt x="483451" y="1924902"/>
                  </a:lnTo>
                  <a:lnTo>
                    <a:pt x="483904" y="1919232"/>
                  </a:lnTo>
                  <a:lnTo>
                    <a:pt x="483904" y="1913335"/>
                  </a:lnTo>
                  <a:lnTo>
                    <a:pt x="483904" y="1907665"/>
                  </a:lnTo>
                  <a:lnTo>
                    <a:pt x="483451" y="1901768"/>
                  </a:lnTo>
                  <a:lnTo>
                    <a:pt x="482544" y="1896325"/>
                  </a:lnTo>
                  <a:lnTo>
                    <a:pt x="481637" y="1890428"/>
                  </a:lnTo>
                  <a:lnTo>
                    <a:pt x="480277" y="1884985"/>
                  </a:lnTo>
                  <a:lnTo>
                    <a:pt x="478690" y="1879541"/>
                  </a:lnTo>
                  <a:lnTo>
                    <a:pt x="476876" y="1874325"/>
                  </a:lnTo>
                  <a:lnTo>
                    <a:pt x="474835" y="1869335"/>
                  </a:lnTo>
                  <a:lnTo>
                    <a:pt x="472794" y="1864345"/>
                  </a:lnTo>
                  <a:lnTo>
                    <a:pt x="470074" y="1859356"/>
                  </a:lnTo>
                  <a:lnTo>
                    <a:pt x="467353" y="1854366"/>
                  </a:lnTo>
                  <a:lnTo>
                    <a:pt x="464405" y="1850056"/>
                  </a:lnTo>
                  <a:lnTo>
                    <a:pt x="461004" y="1845747"/>
                  </a:lnTo>
                  <a:lnTo>
                    <a:pt x="457603" y="1841211"/>
                  </a:lnTo>
                  <a:lnTo>
                    <a:pt x="453975" y="1837129"/>
                  </a:lnTo>
                  <a:lnTo>
                    <a:pt x="450348" y="1833273"/>
                  </a:lnTo>
                  <a:lnTo>
                    <a:pt x="446266" y="1829417"/>
                  </a:lnTo>
                  <a:lnTo>
                    <a:pt x="442185" y="1826015"/>
                  </a:lnTo>
                  <a:lnTo>
                    <a:pt x="438104" y="1822613"/>
                  </a:lnTo>
                  <a:lnTo>
                    <a:pt x="433343" y="1819211"/>
                  </a:lnTo>
                  <a:lnTo>
                    <a:pt x="428581" y="1816262"/>
                  </a:lnTo>
                  <a:lnTo>
                    <a:pt x="424046" y="1813541"/>
                  </a:lnTo>
                  <a:lnTo>
                    <a:pt x="419058" y="1811273"/>
                  </a:lnTo>
                  <a:lnTo>
                    <a:pt x="413843" y="1808778"/>
                  </a:lnTo>
                  <a:lnTo>
                    <a:pt x="408628" y="1806737"/>
                  </a:lnTo>
                  <a:lnTo>
                    <a:pt x="403414" y="1804922"/>
                  </a:lnTo>
                  <a:lnTo>
                    <a:pt x="397972" y="1803334"/>
                  </a:lnTo>
                  <a:lnTo>
                    <a:pt x="392530" y="1801974"/>
                  </a:lnTo>
                  <a:lnTo>
                    <a:pt x="386862" y="1801293"/>
                  </a:lnTo>
                  <a:lnTo>
                    <a:pt x="381194" y="1800613"/>
                  </a:lnTo>
                  <a:lnTo>
                    <a:pt x="375298" y="1799932"/>
                  </a:lnTo>
                  <a:lnTo>
                    <a:pt x="369630" y="1799932"/>
                  </a:lnTo>
                  <a:lnTo>
                    <a:pt x="230188" y="1799932"/>
                  </a:lnTo>
                  <a:lnTo>
                    <a:pt x="230188" y="1385784"/>
                  </a:lnTo>
                  <a:lnTo>
                    <a:pt x="369630" y="1385784"/>
                  </a:lnTo>
                  <a:lnTo>
                    <a:pt x="375298" y="1385557"/>
                  </a:lnTo>
                  <a:lnTo>
                    <a:pt x="381194" y="1385331"/>
                  </a:lnTo>
                  <a:lnTo>
                    <a:pt x="386862" y="1384650"/>
                  </a:lnTo>
                  <a:lnTo>
                    <a:pt x="392530" y="1383516"/>
                  </a:lnTo>
                  <a:lnTo>
                    <a:pt x="397972" y="1382155"/>
                  </a:lnTo>
                  <a:lnTo>
                    <a:pt x="403414" y="1380795"/>
                  </a:lnTo>
                  <a:lnTo>
                    <a:pt x="408628" y="1378980"/>
                  </a:lnTo>
                  <a:lnTo>
                    <a:pt x="413843" y="1376712"/>
                  </a:lnTo>
                  <a:lnTo>
                    <a:pt x="419058" y="1374671"/>
                  </a:lnTo>
                  <a:lnTo>
                    <a:pt x="424046" y="1372176"/>
                  </a:lnTo>
                  <a:lnTo>
                    <a:pt x="428581" y="1369227"/>
                  </a:lnTo>
                  <a:lnTo>
                    <a:pt x="433343" y="1366506"/>
                  </a:lnTo>
                  <a:lnTo>
                    <a:pt x="438104" y="1363331"/>
                  </a:lnTo>
                  <a:lnTo>
                    <a:pt x="442185" y="1359928"/>
                  </a:lnTo>
                  <a:lnTo>
                    <a:pt x="446266" y="1356300"/>
                  </a:lnTo>
                  <a:lnTo>
                    <a:pt x="450348" y="1352671"/>
                  </a:lnTo>
                  <a:lnTo>
                    <a:pt x="453975" y="1348588"/>
                  </a:lnTo>
                  <a:lnTo>
                    <a:pt x="457603" y="1344732"/>
                  </a:lnTo>
                  <a:lnTo>
                    <a:pt x="461004" y="1340196"/>
                  </a:lnTo>
                  <a:lnTo>
                    <a:pt x="464405" y="1335887"/>
                  </a:lnTo>
                  <a:lnTo>
                    <a:pt x="467353" y="1331124"/>
                  </a:lnTo>
                  <a:lnTo>
                    <a:pt x="470074" y="1326588"/>
                  </a:lnTo>
                  <a:lnTo>
                    <a:pt x="472794" y="1321598"/>
                  </a:lnTo>
                  <a:lnTo>
                    <a:pt x="474835" y="1316608"/>
                  </a:lnTo>
                  <a:lnTo>
                    <a:pt x="476876" y="1311392"/>
                  </a:lnTo>
                  <a:lnTo>
                    <a:pt x="478690" y="1305949"/>
                  </a:lnTo>
                  <a:lnTo>
                    <a:pt x="480277" y="1300732"/>
                  </a:lnTo>
                  <a:lnTo>
                    <a:pt x="481637" y="1295289"/>
                  </a:lnTo>
                  <a:lnTo>
                    <a:pt x="482544" y="1289619"/>
                  </a:lnTo>
                  <a:lnTo>
                    <a:pt x="483451" y="1283948"/>
                  </a:lnTo>
                  <a:lnTo>
                    <a:pt x="483904" y="1278278"/>
                  </a:lnTo>
                  <a:lnTo>
                    <a:pt x="483904" y="1272381"/>
                  </a:lnTo>
                  <a:lnTo>
                    <a:pt x="483904" y="1266711"/>
                  </a:lnTo>
                  <a:lnTo>
                    <a:pt x="483451" y="1260814"/>
                  </a:lnTo>
                  <a:lnTo>
                    <a:pt x="482544" y="1255144"/>
                  </a:lnTo>
                  <a:lnTo>
                    <a:pt x="481637" y="1249474"/>
                  </a:lnTo>
                  <a:lnTo>
                    <a:pt x="480277" y="1244031"/>
                  </a:lnTo>
                  <a:lnTo>
                    <a:pt x="478690" y="1238814"/>
                  </a:lnTo>
                  <a:lnTo>
                    <a:pt x="476876" y="1233371"/>
                  </a:lnTo>
                  <a:lnTo>
                    <a:pt x="474835" y="1228154"/>
                  </a:lnTo>
                  <a:lnTo>
                    <a:pt x="472794" y="1223391"/>
                  </a:lnTo>
                  <a:lnTo>
                    <a:pt x="470074" y="1218401"/>
                  </a:lnTo>
                  <a:lnTo>
                    <a:pt x="467353" y="1213639"/>
                  </a:lnTo>
                  <a:lnTo>
                    <a:pt x="464405" y="1209102"/>
                  </a:lnTo>
                  <a:lnTo>
                    <a:pt x="461004" y="1204566"/>
                  </a:lnTo>
                  <a:lnTo>
                    <a:pt x="457603" y="1200257"/>
                  </a:lnTo>
                  <a:lnTo>
                    <a:pt x="453975" y="1196175"/>
                  </a:lnTo>
                  <a:lnTo>
                    <a:pt x="450348" y="1192092"/>
                  </a:lnTo>
                  <a:lnTo>
                    <a:pt x="446266" y="1188463"/>
                  </a:lnTo>
                  <a:lnTo>
                    <a:pt x="442185" y="1184834"/>
                  </a:lnTo>
                  <a:lnTo>
                    <a:pt x="438104" y="1181659"/>
                  </a:lnTo>
                  <a:lnTo>
                    <a:pt x="433343" y="1178484"/>
                  </a:lnTo>
                  <a:lnTo>
                    <a:pt x="428581" y="1175308"/>
                  </a:lnTo>
                  <a:lnTo>
                    <a:pt x="424046" y="1172813"/>
                  </a:lnTo>
                  <a:lnTo>
                    <a:pt x="419058" y="1170092"/>
                  </a:lnTo>
                  <a:lnTo>
                    <a:pt x="413843" y="1167824"/>
                  </a:lnTo>
                  <a:lnTo>
                    <a:pt x="408628" y="1165783"/>
                  </a:lnTo>
                  <a:lnTo>
                    <a:pt x="403414" y="1164195"/>
                  </a:lnTo>
                  <a:lnTo>
                    <a:pt x="397972" y="1162607"/>
                  </a:lnTo>
                  <a:lnTo>
                    <a:pt x="392530" y="1161246"/>
                  </a:lnTo>
                  <a:lnTo>
                    <a:pt x="386862" y="1160339"/>
                  </a:lnTo>
                  <a:lnTo>
                    <a:pt x="381194" y="1159432"/>
                  </a:lnTo>
                  <a:lnTo>
                    <a:pt x="375298" y="1158978"/>
                  </a:lnTo>
                  <a:lnTo>
                    <a:pt x="369630" y="1158978"/>
                  </a:lnTo>
                  <a:lnTo>
                    <a:pt x="230188" y="1158978"/>
                  </a:lnTo>
                  <a:lnTo>
                    <a:pt x="230188" y="744831"/>
                  </a:lnTo>
                  <a:lnTo>
                    <a:pt x="369630" y="744831"/>
                  </a:lnTo>
                  <a:lnTo>
                    <a:pt x="375298" y="744831"/>
                  </a:lnTo>
                  <a:lnTo>
                    <a:pt x="381194" y="744377"/>
                  </a:lnTo>
                  <a:lnTo>
                    <a:pt x="386862" y="743470"/>
                  </a:lnTo>
                  <a:lnTo>
                    <a:pt x="392530" y="742563"/>
                  </a:lnTo>
                  <a:lnTo>
                    <a:pt x="397972" y="741429"/>
                  </a:lnTo>
                  <a:lnTo>
                    <a:pt x="403414" y="739841"/>
                  </a:lnTo>
                  <a:lnTo>
                    <a:pt x="408628" y="738026"/>
                  </a:lnTo>
                  <a:lnTo>
                    <a:pt x="413843" y="735985"/>
                  </a:lnTo>
                  <a:lnTo>
                    <a:pt x="419058" y="733717"/>
                  </a:lnTo>
                  <a:lnTo>
                    <a:pt x="424046" y="731222"/>
                  </a:lnTo>
                  <a:lnTo>
                    <a:pt x="428581" y="728501"/>
                  </a:lnTo>
                  <a:lnTo>
                    <a:pt x="433343" y="725325"/>
                  </a:lnTo>
                  <a:lnTo>
                    <a:pt x="438104" y="722377"/>
                  </a:lnTo>
                  <a:lnTo>
                    <a:pt x="442185" y="718975"/>
                  </a:lnTo>
                  <a:lnTo>
                    <a:pt x="446266" y="715573"/>
                  </a:lnTo>
                  <a:lnTo>
                    <a:pt x="450348" y="711717"/>
                  </a:lnTo>
                  <a:lnTo>
                    <a:pt x="453975" y="707861"/>
                  </a:lnTo>
                  <a:lnTo>
                    <a:pt x="457603" y="703552"/>
                  </a:lnTo>
                  <a:lnTo>
                    <a:pt x="461004" y="699243"/>
                  </a:lnTo>
                  <a:lnTo>
                    <a:pt x="464405" y="694706"/>
                  </a:lnTo>
                  <a:lnTo>
                    <a:pt x="467353" y="690170"/>
                  </a:lnTo>
                  <a:lnTo>
                    <a:pt x="470074" y="685407"/>
                  </a:lnTo>
                  <a:lnTo>
                    <a:pt x="472794" y="680645"/>
                  </a:lnTo>
                  <a:lnTo>
                    <a:pt x="474835" y="675655"/>
                  </a:lnTo>
                  <a:lnTo>
                    <a:pt x="476876" y="670438"/>
                  </a:lnTo>
                  <a:lnTo>
                    <a:pt x="478690" y="665222"/>
                  </a:lnTo>
                  <a:lnTo>
                    <a:pt x="480277" y="659778"/>
                  </a:lnTo>
                  <a:lnTo>
                    <a:pt x="481637" y="654335"/>
                  </a:lnTo>
                  <a:lnTo>
                    <a:pt x="482544" y="648665"/>
                  </a:lnTo>
                  <a:lnTo>
                    <a:pt x="483451" y="642995"/>
                  </a:lnTo>
                  <a:lnTo>
                    <a:pt x="483904" y="637325"/>
                  </a:lnTo>
                  <a:lnTo>
                    <a:pt x="483904" y="631428"/>
                  </a:lnTo>
                  <a:lnTo>
                    <a:pt x="483904" y="625531"/>
                  </a:lnTo>
                  <a:lnTo>
                    <a:pt x="483451" y="619861"/>
                  </a:lnTo>
                  <a:lnTo>
                    <a:pt x="482544" y="614190"/>
                  </a:lnTo>
                  <a:lnTo>
                    <a:pt x="481637" y="608747"/>
                  </a:lnTo>
                  <a:lnTo>
                    <a:pt x="480277" y="603077"/>
                  </a:lnTo>
                  <a:lnTo>
                    <a:pt x="478690" y="597860"/>
                  </a:lnTo>
                  <a:lnTo>
                    <a:pt x="476876" y="592417"/>
                  </a:lnTo>
                  <a:lnTo>
                    <a:pt x="474835" y="587427"/>
                  </a:lnTo>
                  <a:lnTo>
                    <a:pt x="472794" y="582211"/>
                  </a:lnTo>
                  <a:lnTo>
                    <a:pt x="470074" y="577448"/>
                  </a:lnTo>
                  <a:lnTo>
                    <a:pt x="467353" y="572685"/>
                  </a:lnTo>
                  <a:lnTo>
                    <a:pt x="464405" y="567922"/>
                  </a:lnTo>
                  <a:lnTo>
                    <a:pt x="461004" y="563613"/>
                  </a:lnTo>
                  <a:lnTo>
                    <a:pt x="457603" y="559530"/>
                  </a:lnTo>
                  <a:lnTo>
                    <a:pt x="453975" y="555221"/>
                  </a:lnTo>
                  <a:lnTo>
                    <a:pt x="450348" y="551138"/>
                  </a:lnTo>
                  <a:lnTo>
                    <a:pt x="446266" y="547509"/>
                  </a:lnTo>
                  <a:lnTo>
                    <a:pt x="442185" y="543881"/>
                  </a:lnTo>
                  <a:lnTo>
                    <a:pt x="438104" y="540478"/>
                  </a:lnTo>
                  <a:lnTo>
                    <a:pt x="433343" y="537303"/>
                  </a:lnTo>
                  <a:lnTo>
                    <a:pt x="428581" y="534581"/>
                  </a:lnTo>
                  <a:lnTo>
                    <a:pt x="424046" y="531633"/>
                  </a:lnTo>
                  <a:lnTo>
                    <a:pt x="419058" y="529138"/>
                  </a:lnTo>
                  <a:lnTo>
                    <a:pt x="413843" y="527097"/>
                  </a:lnTo>
                  <a:lnTo>
                    <a:pt x="408628" y="525056"/>
                  </a:lnTo>
                  <a:lnTo>
                    <a:pt x="403414" y="523241"/>
                  </a:lnTo>
                  <a:lnTo>
                    <a:pt x="397972" y="521654"/>
                  </a:lnTo>
                  <a:lnTo>
                    <a:pt x="392530" y="520293"/>
                  </a:lnTo>
                  <a:lnTo>
                    <a:pt x="386862" y="519159"/>
                  </a:lnTo>
                  <a:lnTo>
                    <a:pt x="381194" y="518478"/>
                  </a:lnTo>
                  <a:lnTo>
                    <a:pt x="375298" y="518251"/>
                  </a:lnTo>
                  <a:lnTo>
                    <a:pt x="369630" y="518025"/>
                  </a:lnTo>
                  <a:lnTo>
                    <a:pt x="230188" y="518025"/>
                  </a:lnTo>
                  <a:lnTo>
                    <a:pt x="230188" y="229074"/>
                  </a:lnTo>
                  <a:lnTo>
                    <a:pt x="230415" y="217053"/>
                  </a:lnTo>
                  <a:lnTo>
                    <a:pt x="231322" y="205713"/>
                  </a:lnTo>
                  <a:lnTo>
                    <a:pt x="232682" y="194372"/>
                  </a:lnTo>
                  <a:lnTo>
                    <a:pt x="234723" y="183032"/>
                  </a:lnTo>
                  <a:lnTo>
                    <a:pt x="237444" y="172145"/>
                  </a:lnTo>
                  <a:lnTo>
                    <a:pt x="240391" y="161032"/>
                  </a:lnTo>
                  <a:lnTo>
                    <a:pt x="244019" y="150599"/>
                  </a:lnTo>
                  <a:lnTo>
                    <a:pt x="248327" y="140166"/>
                  </a:lnTo>
                  <a:lnTo>
                    <a:pt x="252862" y="129960"/>
                  </a:lnTo>
                  <a:lnTo>
                    <a:pt x="257850" y="120207"/>
                  </a:lnTo>
                  <a:lnTo>
                    <a:pt x="263518" y="110681"/>
                  </a:lnTo>
                  <a:lnTo>
                    <a:pt x="269413" y="101155"/>
                  </a:lnTo>
                  <a:lnTo>
                    <a:pt x="275762" y="92083"/>
                  </a:lnTo>
                  <a:lnTo>
                    <a:pt x="282564" y="83691"/>
                  </a:lnTo>
                  <a:lnTo>
                    <a:pt x="289819" y="75299"/>
                  </a:lnTo>
                  <a:lnTo>
                    <a:pt x="297528" y="67361"/>
                  </a:lnTo>
                  <a:lnTo>
                    <a:pt x="305237" y="59650"/>
                  </a:lnTo>
                  <a:lnTo>
                    <a:pt x="313626" y="52392"/>
                  </a:lnTo>
                  <a:lnTo>
                    <a:pt x="322469" y="45815"/>
                  </a:lnTo>
                  <a:lnTo>
                    <a:pt x="331085" y="39237"/>
                  </a:lnTo>
                  <a:lnTo>
                    <a:pt x="340608" y="33340"/>
                  </a:lnTo>
                  <a:lnTo>
                    <a:pt x="350131" y="27897"/>
                  </a:lnTo>
                  <a:lnTo>
                    <a:pt x="359880" y="22680"/>
                  </a:lnTo>
                  <a:lnTo>
                    <a:pt x="370084" y="18371"/>
                  </a:lnTo>
                  <a:lnTo>
                    <a:pt x="380513" y="14062"/>
                  </a:lnTo>
                  <a:lnTo>
                    <a:pt x="391170" y="10433"/>
                  </a:lnTo>
                  <a:lnTo>
                    <a:pt x="402053" y="7258"/>
                  </a:lnTo>
                  <a:lnTo>
                    <a:pt x="413163" y="4763"/>
                  </a:lnTo>
                  <a:lnTo>
                    <a:pt x="424273" y="2722"/>
                  </a:lnTo>
                  <a:lnTo>
                    <a:pt x="435610" y="1134"/>
                  </a:lnTo>
                  <a:lnTo>
                    <a:pt x="447400" y="453"/>
                  </a:lnTo>
                  <a:lnTo>
                    <a:pt x="45896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0" name="KSO_Shape"/>
            <p:cNvSpPr>
              <a:spLocks/>
            </p:cNvSpPr>
            <p:nvPr/>
          </p:nvSpPr>
          <p:spPr bwMode="auto">
            <a:xfrm>
              <a:off x="5789898" y="4896119"/>
              <a:ext cx="548241" cy="537276"/>
            </a:xfrm>
            <a:custGeom>
              <a:avLst/>
              <a:gdLst>
                <a:gd name="T0" fmla="*/ 2166826 w 3073399"/>
                <a:gd name="T1" fmla="*/ 1987218 h 3009901"/>
                <a:gd name="T2" fmla="*/ 2210027 w 3073399"/>
                <a:gd name="T3" fmla="*/ 2130672 h 3009901"/>
                <a:gd name="T4" fmla="*/ 2105838 w 3073399"/>
                <a:gd name="T5" fmla="*/ 2235088 h 3009901"/>
                <a:gd name="T6" fmla="*/ 2217333 w 3073399"/>
                <a:gd name="T7" fmla="*/ 2248101 h 3009901"/>
                <a:gd name="T8" fmla="*/ 3043858 w 3073399"/>
                <a:gd name="T9" fmla="*/ 2189069 h 3009901"/>
                <a:gd name="T10" fmla="*/ 3067364 w 3073399"/>
                <a:gd name="T11" fmla="*/ 2325540 h 3009901"/>
                <a:gd name="T12" fmla="*/ 2986681 w 3073399"/>
                <a:gd name="T13" fmla="*/ 2419166 h 3009901"/>
                <a:gd name="T14" fmla="*/ 1073158 w 3073399"/>
                <a:gd name="T15" fmla="*/ 2720355 h 3009901"/>
                <a:gd name="T16" fmla="*/ 622407 w 3073399"/>
                <a:gd name="T17" fmla="*/ 1982922 h 3009901"/>
                <a:gd name="T18" fmla="*/ 593524 w 3073399"/>
                <a:gd name="T19" fmla="*/ 2101163 h 3009901"/>
                <a:gd name="T20" fmla="*/ 682077 w 3073399"/>
                <a:gd name="T21" fmla="*/ 2181579 h 3009901"/>
                <a:gd name="T22" fmla="*/ 796338 w 3073399"/>
                <a:gd name="T23" fmla="*/ 2140894 h 3009901"/>
                <a:gd name="T24" fmla="*/ 814112 w 3073399"/>
                <a:gd name="T25" fmla="*/ 2020111 h 3009901"/>
                <a:gd name="T26" fmla="*/ 717625 w 3073399"/>
                <a:gd name="T27" fmla="*/ 1948912 h 3009901"/>
                <a:gd name="T28" fmla="*/ 1746106 w 3073399"/>
                <a:gd name="T29" fmla="*/ 1195455 h 3009901"/>
                <a:gd name="T30" fmla="*/ 1690575 w 3073399"/>
                <a:gd name="T31" fmla="*/ 1270442 h 3009901"/>
                <a:gd name="T32" fmla="*/ 1789578 w 3073399"/>
                <a:gd name="T33" fmla="*/ 1411202 h 3009901"/>
                <a:gd name="T34" fmla="*/ 1748644 w 3073399"/>
                <a:gd name="T35" fmla="*/ 1427725 h 3009901"/>
                <a:gd name="T36" fmla="*/ 1655353 w 3073399"/>
                <a:gd name="T37" fmla="*/ 1411838 h 3009901"/>
                <a:gd name="T38" fmla="*/ 1855264 w 3073399"/>
                <a:gd name="T39" fmla="*/ 1493815 h 3009901"/>
                <a:gd name="T40" fmla="*/ 1893342 w 3073399"/>
                <a:gd name="T41" fmla="*/ 1417875 h 3009901"/>
                <a:gd name="T42" fmla="*/ 1804492 w 3073399"/>
                <a:gd name="T43" fmla="*/ 1289824 h 3009901"/>
                <a:gd name="T44" fmla="*/ 1850821 w 3073399"/>
                <a:gd name="T45" fmla="*/ 1265040 h 3009901"/>
                <a:gd name="T46" fmla="*/ 1937132 w 3073399"/>
                <a:gd name="T47" fmla="*/ 1279021 h 3009901"/>
                <a:gd name="T48" fmla="*/ 1996153 w 3073399"/>
                <a:gd name="T49" fmla="*/ 1165905 h 3009901"/>
                <a:gd name="T50" fmla="*/ 2009481 w 3073399"/>
                <a:gd name="T51" fmla="*/ 1399128 h 3009901"/>
                <a:gd name="T52" fmla="*/ 1870178 w 3073399"/>
                <a:gd name="T53" fmla="*/ 1586279 h 3009901"/>
                <a:gd name="T54" fmla="*/ 2244614 w 3073399"/>
                <a:gd name="T55" fmla="*/ 1785503 h 3009901"/>
                <a:gd name="T56" fmla="*/ 2319819 w 3073399"/>
                <a:gd name="T57" fmla="*/ 1729263 h 3009901"/>
                <a:gd name="T58" fmla="*/ 2426438 w 3073399"/>
                <a:gd name="T59" fmla="*/ 1356550 h 3009901"/>
                <a:gd name="T60" fmla="*/ 2403591 w 3073399"/>
                <a:gd name="T61" fmla="*/ 1267900 h 3009901"/>
                <a:gd name="T62" fmla="*/ 1379920 w 3073399"/>
                <a:gd name="T63" fmla="*/ 892963 h 3009901"/>
                <a:gd name="T64" fmla="*/ 1113054 w 3073399"/>
                <a:gd name="T65" fmla="*/ 1215790 h 3009901"/>
                <a:gd name="T66" fmla="*/ 1167633 w 3073399"/>
                <a:gd name="T67" fmla="*/ 1294273 h 3009901"/>
                <a:gd name="T68" fmla="*/ 1620448 w 3073399"/>
                <a:gd name="T69" fmla="*/ 1557682 h 3009901"/>
                <a:gd name="T70" fmla="*/ 1567138 w 3073399"/>
                <a:gd name="T71" fmla="*/ 1336533 h 3009901"/>
                <a:gd name="T72" fmla="*/ 1690258 w 3073399"/>
                <a:gd name="T73" fmla="*/ 1125551 h 3009901"/>
                <a:gd name="T74" fmla="*/ 1630284 w 3073399"/>
                <a:gd name="T75" fmla="*/ 966044 h 3009901"/>
                <a:gd name="T76" fmla="*/ 1977749 w 3073399"/>
                <a:gd name="T77" fmla="*/ 1016565 h 3009901"/>
                <a:gd name="T78" fmla="*/ 2126889 w 3073399"/>
                <a:gd name="T79" fmla="*/ 1849370 h 3009901"/>
                <a:gd name="T80" fmla="*/ 1114324 w 3073399"/>
                <a:gd name="T81" fmla="*/ 1422959 h 3009901"/>
                <a:gd name="T82" fmla="*/ 2261492 w 3073399"/>
                <a:gd name="T83" fmla="*/ 424657 h 3009901"/>
                <a:gd name="T84" fmla="*/ 2387119 w 3073399"/>
                <a:gd name="T85" fmla="*/ 478017 h 3009901"/>
                <a:gd name="T86" fmla="*/ 2378236 w 3073399"/>
                <a:gd name="T87" fmla="*/ 506603 h 3009901"/>
                <a:gd name="T88" fmla="*/ 2367450 w 3073399"/>
                <a:gd name="T89" fmla="*/ 546940 h 3009901"/>
                <a:gd name="T90" fmla="*/ 2465477 w 3073399"/>
                <a:gd name="T91" fmla="*/ 453243 h 3009901"/>
                <a:gd name="T92" fmla="*/ 2342705 w 3073399"/>
                <a:gd name="T93" fmla="*/ 411635 h 3009901"/>
                <a:gd name="T94" fmla="*/ 2369671 w 3073399"/>
                <a:gd name="T95" fmla="*/ 410999 h 3009901"/>
                <a:gd name="T96" fmla="*/ 2357616 w 3073399"/>
                <a:gd name="T97" fmla="*/ 340488 h 3009901"/>
                <a:gd name="T98" fmla="*/ 1928390 w 3073399"/>
                <a:gd name="T99" fmla="*/ 431009 h 3009901"/>
                <a:gd name="T100" fmla="*/ 2026417 w 3073399"/>
                <a:gd name="T101" fmla="*/ 723854 h 3009901"/>
                <a:gd name="T102" fmla="*/ 2325892 w 3073399"/>
                <a:gd name="T103" fmla="*/ 621581 h 3009901"/>
                <a:gd name="T104" fmla="*/ 2220251 w 3073399"/>
                <a:gd name="T105" fmla="*/ 500886 h 3009901"/>
                <a:gd name="T106" fmla="*/ 2218982 w 3073399"/>
                <a:gd name="T107" fmla="*/ 333500 h 3009901"/>
                <a:gd name="T108" fmla="*/ 2343340 w 3073399"/>
                <a:gd name="T109" fmla="*/ 248696 h 3009901"/>
                <a:gd name="T110" fmla="*/ 2472774 w 3073399"/>
                <a:gd name="T111" fmla="*/ 328101 h 3009901"/>
                <a:gd name="T112" fmla="*/ 2524801 w 3073399"/>
                <a:gd name="T113" fmla="*/ 488181 h 3009901"/>
                <a:gd name="T114" fmla="*/ 2639008 w 3073399"/>
                <a:gd name="T115" fmla="*/ 537094 h 3009901"/>
                <a:gd name="T116" fmla="*/ 2841724 w 3073399"/>
                <a:gd name="T117" fmla="*/ 369391 h 3009901"/>
                <a:gd name="T118" fmla="*/ 2931186 w 3073399"/>
                <a:gd name="T119" fmla="*/ 467218 h 3009901"/>
                <a:gd name="T120" fmla="*/ 2221520 w 3073399"/>
                <a:gd name="T121" fmla="*/ 758157 h 3009901"/>
                <a:gd name="T122" fmla="*/ 2156168 w 3073399"/>
                <a:gd name="T123" fmla="*/ 242661 h 3009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73399" h="3009901">
                  <a:moveTo>
                    <a:pt x="1055687" y="1949450"/>
                  </a:moveTo>
                  <a:lnTo>
                    <a:pt x="1078240" y="1949450"/>
                  </a:lnTo>
                  <a:lnTo>
                    <a:pt x="1078927" y="1949450"/>
                  </a:lnTo>
                  <a:lnTo>
                    <a:pt x="1086499" y="1949450"/>
                  </a:lnTo>
                  <a:lnTo>
                    <a:pt x="1351101" y="1949450"/>
                  </a:lnTo>
                  <a:lnTo>
                    <a:pt x="1804388" y="1949450"/>
                  </a:lnTo>
                  <a:lnTo>
                    <a:pt x="2069625" y="1949450"/>
                  </a:lnTo>
                  <a:lnTo>
                    <a:pt x="2076931" y="1949450"/>
                  </a:lnTo>
                  <a:lnTo>
                    <a:pt x="2084237" y="1950085"/>
                  </a:lnTo>
                  <a:lnTo>
                    <a:pt x="2091543" y="1951355"/>
                  </a:lnTo>
                  <a:lnTo>
                    <a:pt x="2098532" y="1952307"/>
                  </a:lnTo>
                  <a:lnTo>
                    <a:pt x="2105838" y="1953894"/>
                  </a:lnTo>
                  <a:lnTo>
                    <a:pt x="2112508" y="1956115"/>
                  </a:lnTo>
                  <a:lnTo>
                    <a:pt x="2119496" y="1958337"/>
                  </a:lnTo>
                  <a:lnTo>
                    <a:pt x="2126167" y="1960876"/>
                  </a:lnTo>
                  <a:lnTo>
                    <a:pt x="2132202" y="1963732"/>
                  </a:lnTo>
                  <a:lnTo>
                    <a:pt x="2138555" y="1966906"/>
                  </a:lnTo>
                  <a:lnTo>
                    <a:pt x="2144591" y="1970397"/>
                  </a:lnTo>
                  <a:lnTo>
                    <a:pt x="2150626" y="1974206"/>
                  </a:lnTo>
                  <a:lnTo>
                    <a:pt x="2156344" y="1978331"/>
                  </a:lnTo>
                  <a:lnTo>
                    <a:pt x="2161744" y="1982775"/>
                  </a:lnTo>
                  <a:lnTo>
                    <a:pt x="2166826" y="1987218"/>
                  </a:lnTo>
                  <a:lnTo>
                    <a:pt x="2172226" y="1991979"/>
                  </a:lnTo>
                  <a:lnTo>
                    <a:pt x="2176991" y="1997057"/>
                  </a:lnTo>
                  <a:lnTo>
                    <a:pt x="2181438" y="2002135"/>
                  </a:lnTo>
                  <a:lnTo>
                    <a:pt x="2185568" y="2007847"/>
                  </a:lnTo>
                  <a:lnTo>
                    <a:pt x="2190015" y="2013243"/>
                  </a:lnTo>
                  <a:lnTo>
                    <a:pt x="2193826" y="2019273"/>
                  </a:lnTo>
                  <a:lnTo>
                    <a:pt x="2197321" y="2025620"/>
                  </a:lnTo>
                  <a:lnTo>
                    <a:pt x="2200497" y="2031651"/>
                  </a:lnTo>
                  <a:lnTo>
                    <a:pt x="2203038" y="2037998"/>
                  </a:lnTo>
                  <a:lnTo>
                    <a:pt x="2205897" y="2044663"/>
                  </a:lnTo>
                  <a:lnTo>
                    <a:pt x="2208121" y="2051328"/>
                  </a:lnTo>
                  <a:lnTo>
                    <a:pt x="2210027" y="2058310"/>
                  </a:lnTo>
                  <a:lnTo>
                    <a:pt x="2211615" y="2065292"/>
                  </a:lnTo>
                  <a:lnTo>
                    <a:pt x="2212886" y="2072592"/>
                  </a:lnTo>
                  <a:lnTo>
                    <a:pt x="2213838" y="2079892"/>
                  </a:lnTo>
                  <a:lnTo>
                    <a:pt x="2214474" y="2087191"/>
                  </a:lnTo>
                  <a:lnTo>
                    <a:pt x="2214791" y="2094491"/>
                  </a:lnTo>
                  <a:lnTo>
                    <a:pt x="2214474" y="2102108"/>
                  </a:lnTo>
                  <a:lnTo>
                    <a:pt x="2213838" y="2109408"/>
                  </a:lnTo>
                  <a:lnTo>
                    <a:pt x="2212886" y="2116707"/>
                  </a:lnTo>
                  <a:lnTo>
                    <a:pt x="2211615" y="2123689"/>
                  </a:lnTo>
                  <a:lnTo>
                    <a:pt x="2210027" y="2130672"/>
                  </a:lnTo>
                  <a:lnTo>
                    <a:pt x="2208121" y="2137654"/>
                  </a:lnTo>
                  <a:lnTo>
                    <a:pt x="2205897" y="2144319"/>
                  </a:lnTo>
                  <a:lnTo>
                    <a:pt x="2203038" y="2150984"/>
                  </a:lnTo>
                  <a:lnTo>
                    <a:pt x="2200497" y="2157649"/>
                  </a:lnTo>
                  <a:lnTo>
                    <a:pt x="2197321" y="2163996"/>
                  </a:lnTo>
                  <a:lnTo>
                    <a:pt x="2193826" y="2169709"/>
                  </a:lnTo>
                  <a:lnTo>
                    <a:pt x="2190015" y="2175739"/>
                  </a:lnTo>
                  <a:lnTo>
                    <a:pt x="2185568" y="2181452"/>
                  </a:lnTo>
                  <a:lnTo>
                    <a:pt x="2181438" y="2186847"/>
                  </a:lnTo>
                  <a:lnTo>
                    <a:pt x="2176991" y="2192243"/>
                  </a:lnTo>
                  <a:lnTo>
                    <a:pt x="2172226" y="2197003"/>
                  </a:lnTo>
                  <a:lnTo>
                    <a:pt x="2166826" y="2201764"/>
                  </a:lnTo>
                  <a:lnTo>
                    <a:pt x="2161744" y="2206524"/>
                  </a:lnTo>
                  <a:lnTo>
                    <a:pt x="2156344" y="2210968"/>
                  </a:lnTo>
                  <a:lnTo>
                    <a:pt x="2150626" y="2214776"/>
                  </a:lnTo>
                  <a:lnTo>
                    <a:pt x="2144591" y="2218585"/>
                  </a:lnTo>
                  <a:lnTo>
                    <a:pt x="2138555" y="2222076"/>
                  </a:lnTo>
                  <a:lnTo>
                    <a:pt x="2132202" y="2225250"/>
                  </a:lnTo>
                  <a:lnTo>
                    <a:pt x="2126167" y="2228423"/>
                  </a:lnTo>
                  <a:lnTo>
                    <a:pt x="2119496" y="2230645"/>
                  </a:lnTo>
                  <a:lnTo>
                    <a:pt x="2112508" y="2233184"/>
                  </a:lnTo>
                  <a:lnTo>
                    <a:pt x="2105838" y="2235088"/>
                  </a:lnTo>
                  <a:lnTo>
                    <a:pt x="2098532" y="2236675"/>
                  </a:lnTo>
                  <a:lnTo>
                    <a:pt x="2091543" y="2238262"/>
                  </a:lnTo>
                  <a:lnTo>
                    <a:pt x="2084237" y="2238897"/>
                  </a:lnTo>
                  <a:lnTo>
                    <a:pt x="2076931" y="2239531"/>
                  </a:lnTo>
                  <a:lnTo>
                    <a:pt x="2069625" y="2239531"/>
                  </a:lnTo>
                  <a:lnTo>
                    <a:pt x="1804388" y="2239531"/>
                  </a:lnTo>
                  <a:lnTo>
                    <a:pt x="1584256" y="2239531"/>
                  </a:lnTo>
                  <a:lnTo>
                    <a:pt x="1584256" y="2308085"/>
                  </a:lnTo>
                  <a:lnTo>
                    <a:pt x="2069625" y="2308085"/>
                  </a:lnTo>
                  <a:lnTo>
                    <a:pt x="2082331" y="2307767"/>
                  </a:lnTo>
                  <a:lnTo>
                    <a:pt x="2095355" y="2306815"/>
                  </a:lnTo>
                  <a:lnTo>
                    <a:pt x="2108379" y="2304593"/>
                  </a:lnTo>
                  <a:lnTo>
                    <a:pt x="2120767" y="2302054"/>
                  </a:lnTo>
                  <a:lnTo>
                    <a:pt x="2133155" y="2298563"/>
                  </a:lnTo>
                  <a:lnTo>
                    <a:pt x="2144908" y="2294437"/>
                  </a:lnTo>
                  <a:lnTo>
                    <a:pt x="2156344" y="2289677"/>
                  </a:lnTo>
                  <a:lnTo>
                    <a:pt x="2167462" y="2284281"/>
                  </a:lnTo>
                  <a:lnTo>
                    <a:pt x="2178262" y="2278251"/>
                  </a:lnTo>
                  <a:lnTo>
                    <a:pt x="2188744" y="2271586"/>
                  </a:lnTo>
                  <a:lnTo>
                    <a:pt x="2198909" y="2264287"/>
                  </a:lnTo>
                  <a:lnTo>
                    <a:pt x="2208438" y="2256670"/>
                  </a:lnTo>
                  <a:lnTo>
                    <a:pt x="2217333" y="2248101"/>
                  </a:lnTo>
                  <a:lnTo>
                    <a:pt x="2226227" y="2239531"/>
                  </a:lnTo>
                  <a:lnTo>
                    <a:pt x="2234168" y="2230010"/>
                  </a:lnTo>
                  <a:lnTo>
                    <a:pt x="2241792" y="2220489"/>
                  </a:lnTo>
                  <a:lnTo>
                    <a:pt x="2946339" y="2149079"/>
                  </a:lnTo>
                  <a:lnTo>
                    <a:pt x="2952057" y="2148445"/>
                  </a:lnTo>
                  <a:lnTo>
                    <a:pt x="2958410" y="2148445"/>
                  </a:lnTo>
                  <a:lnTo>
                    <a:pt x="2964445" y="2148762"/>
                  </a:lnTo>
                  <a:lnTo>
                    <a:pt x="2970480" y="2149079"/>
                  </a:lnTo>
                  <a:lnTo>
                    <a:pt x="2976198" y="2150349"/>
                  </a:lnTo>
                  <a:lnTo>
                    <a:pt x="2982234" y="2151301"/>
                  </a:lnTo>
                  <a:lnTo>
                    <a:pt x="2988269" y="2152571"/>
                  </a:lnTo>
                  <a:lnTo>
                    <a:pt x="2993669" y="2154792"/>
                  </a:lnTo>
                  <a:lnTo>
                    <a:pt x="2999704" y="2157014"/>
                  </a:lnTo>
                  <a:lnTo>
                    <a:pt x="3004787" y="2159235"/>
                  </a:lnTo>
                  <a:lnTo>
                    <a:pt x="3010504" y="2161774"/>
                  </a:lnTo>
                  <a:lnTo>
                    <a:pt x="3015587" y="2164948"/>
                  </a:lnTo>
                  <a:lnTo>
                    <a:pt x="3020987" y="2168439"/>
                  </a:lnTo>
                  <a:lnTo>
                    <a:pt x="3025752" y="2171930"/>
                  </a:lnTo>
                  <a:lnTo>
                    <a:pt x="3030834" y="2175739"/>
                  </a:lnTo>
                  <a:lnTo>
                    <a:pt x="3035281" y="2179865"/>
                  </a:lnTo>
                  <a:lnTo>
                    <a:pt x="3039728" y="2184308"/>
                  </a:lnTo>
                  <a:lnTo>
                    <a:pt x="3043858" y="2189069"/>
                  </a:lnTo>
                  <a:lnTo>
                    <a:pt x="3047669" y="2193829"/>
                  </a:lnTo>
                  <a:lnTo>
                    <a:pt x="3051164" y="2199225"/>
                  </a:lnTo>
                  <a:lnTo>
                    <a:pt x="3054658" y="2204303"/>
                  </a:lnTo>
                  <a:lnTo>
                    <a:pt x="3057834" y="2209381"/>
                  </a:lnTo>
                  <a:lnTo>
                    <a:pt x="3060693" y="2215094"/>
                  </a:lnTo>
                  <a:lnTo>
                    <a:pt x="3063234" y="2220806"/>
                  </a:lnTo>
                  <a:lnTo>
                    <a:pt x="3065458" y="2226519"/>
                  </a:lnTo>
                  <a:lnTo>
                    <a:pt x="3067681" y="2232549"/>
                  </a:lnTo>
                  <a:lnTo>
                    <a:pt x="3069270" y="2238897"/>
                  </a:lnTo>
                  <a:lnTo>
                    <a:pt x="3070858" y="2244609"/>
                  </a:lnTo>
                  <a:lnTo>
                    <a:pt x="3071811" y="2250957"/>
                  </a:lnTo>
                  <a:lnTo>
                    <a:pt x="3072446" y="2257305"/>
                  </a:lnTo>
                  <a:lnTo>
                    <a:pt x="3072764" y="2263652"/>
                  </a:lnTo>
                  <a:lnTo>
                    <a:pt x="3073399" y="2270317"/>
                  </a:lnTo>
                  <a:lnTo>
                    <a:pt x="3073399" y="2283647"/>
                  </a:lnTo>
                  <a:lnTo>
                    <a:pt x="3073399" y="2289994"/>
                  </a:lnTo>
                  <a:lnTo>
                    <a:pt x="3072764" y="2296342"/>
                  </a:lnTo>
                  <a:lnTo>
                    <a:pt x="3072128" y="2302372"/>
                  </a:lnTo>
                  <a:lnTo>
                    <a:pt x="3071176" y="2308085"/>
                  </a:lnTo>
                  <a:lnTo>
                    <a:pt x="3070222" y="2314115"/>
                  </a:lnTo>
                  <a:lnTo>
                    <a:pt x="3068952" y="2320145"/>
                  </a:lnTo>
                  <a:lnTo>
                    <a:pt x="3067364" y="2325540"/>
                  </a:lnTo>
                  <a:lnTo>
                    <a:pt x="3065458" y="2331570"/>
                  </a:lnTo>
                  <a:lnTo>
                    <a:pt x="3063870" y="2336966"/>
                  </a:lnTo>
                  <a:lnTo>
                    <a:pt x="3061646" y="2342361"/>
                  </a:lnTo>
                  <a:lnTo>
                    <a:pt x="3059422" y="2347757"/>
                  </a:lnTo>
                  <a:lnTo>
                    <a:pt x="3056564" y="2353152"/>
                  </a:lnTo>
                  <a:lnTo>
                    <a:pt x="3054022" y="2357913"/>
                  </a:lnTo>
                  <a:lnTo>
                    <a:pt x="3050846" y="2363308"/>
                  </a:lnTo>
                  <a:lnTo>
                    <a:pt x="3047669" y="2368069"/>
                  </a:lnTo>
                  <a:lnTo>
                    <a:pt x="3044493" y="2372512"/>
                  </a:lnTo>
                  <a:lnTo>
                    <a:pt x="3040999" y="2377272"/>
                  </a:lnTo>
                  <a:lnTo>
                    <a:pt x="3037187" y="2381716"/>
                  </a:lnTo>
                  <a:lnTo>
                    <a:pt x="3033375" y="2385842"/>
                  </a:lnTo>
                  <a:lnTo>
                    <a:pt x="3029563" y="2389967"/>
                  </a:lnTo>
                  <a:lnTo>
                    <a:pt x="3025434" y="2394411"/>
                  </a:lnTo>
                  <a:lnTo>
                    <a:pt x="3020987" y="2397902"/>
                  </a:lnTo>
                  <a:lnTo>
                    <a:pt x="3016857" y="2401710"/>
                  </a:lnTo>
                  <a:lnTo>
                    <a:pt x="3011775" y="2405202"/>
                  </a:lnTo>
                  <a:lnTo>
                    <a:pt x="3007328" y="2408058"/>
                  </a:lnTo>
                  <a:lnTo>
                    <a:pt x="3002563" y="2410914"/>
                  </a:lnTo>
                  <a:lnTo>
                    <a:pt x="2997163" y="2414088"/>
                  </a:lnTo>
                  <a:lnTo>
                    <a:pt x="2992398" y="2416627"/>
                  </a:lnTo>
                  <a:lnTo>
                    <a:pt x="2986681" y="2419166"/>
                  </a:lnTo>
                  <a:lnTo>
                    <a:pt x="2981598" y="2421070"/>
                  </a:lnTo>
                  <a:lnTo>
                    <a:pt x="2975880" y="2423292"/>
                  </a:lnTo>
                  <a:lnTo>
                    <a:pt x="2970480" y="2424879"/>
                  </a:lnTo>
                  <a:lnTo>
                    <a:pt x="1949871" y="2711469"/>
                  </a:lnTo>
                  <a:lnTo>
                    <a:pt x="1922236" y="2718769"/>
                  </a:lnTo>
                  <a:lnTo>
                    <a:pt x="1894600" y="2725433"/>
                  </a:lnTo>
                  <a:lnTo>
                    <a:pt x="1867282" y="2731781"/>
                  </a:lnTo>
                  <a:lnTo>
                    <a:pt x="1839329" y="2737176"/>
                  </a:lnTo>
                  <a:lnTo>
                    <a:pt x="1811376" y="2742254"/>
                  </a:lnTo>
                  <a:lnTo>
                    <a:pt x="1783423" y="2746380"/>
                  </a:lnTo>
                  <a:lnTo>
                    <a:pt x="1755470" y="2750189"/>
                  </a:lnTo>
                  <a:lnTo>
                    <a:pt x="1727199" y="2753362"/>
                  </a:lnTo>
                  <a:lnTo>
                    <a:pt x="1698928" y="2755584"/>
                  </a:lnTo>
                  <a:lnTo>
                    <a:pt x="1670975" y="2757488"/>
                  </a:lnTo>
                  <a:lnTo>
                    <a:pt x="1643022" y="2758440"/>
                  </a:lnTo>
                  <a:lnTo>
                    <a:pt x="1614751" y="2759075"/>
                  </a:lnTo>
                  <a:lnTo>
                    <a:pt x="1586480" y="2758758"/>
                  </a:lnTo>
                  <a:lnTo>
                    <a:pt x="1558209" y="2758123"/>
                  </a:lnTo>
                  <a:lnTo>
                    <a:pt x="1529621" y="2757171"/>
                  </a:lnTo>
                  <a:lnTo>
                    <a:pt x="1501350" y="2754949"/>
                  </a:lnTo>
                  <a:lnTo>
                    <a:pt x="1079193" y="2720990"/>
                  </a:lnTo>
                  <a:lnTo>
                    <a:pt x="1073158" y="2720355"/>
                  </a:lnTo>
                  <a:lnTo>
                    <a:pt x="1067122" y="2719403"/>
                  </a:lnTo>
                  <a:lnTo>
                    <a:pt x="1061405" y="2718451"/>
                  </a:lnTo>
                  <a:lnTo>
                    <a:pt x="1055687" y="2717182"/>
                  </a:lnTo>
                  <a:lnTo>
                    <a:pt x="1055687" y="1952625"/>
                  </a:lnTo>
                  <a:lnTo>
                    <a:pt x="1055687" y="1952624"/>
                  </a:lnTo>
                  <a:lnTo>
                    <a:pt x="1055687" y="1949450"/>
                  </a:lnTo>
                  <a:close/>
                  <a:moveTo>
                    <a:pt x="699851" y="1948276"/>
                  </a:moveTo>
                  <a:lnTo>
                    <a:pt x="693503" y="1948912"/>
                  </a:lnTo>
                  <a:lnTo>
                    <a:pt x="687790" y="1949865"/>
                  </a:lnTo>
                  <a:lnTo>
                    <a:pt x="682077" y="1950819"/>
                  </a:lnTo>
                  <a:lnTo>
                    <a:pt x="676364" y="1951772"/>
                  </a:lnTo>
                  <a:lnTo>
                    <a:pt x="670651" y="1953680"/>
                  </a:lnTo>
                  <a:lnTo>
                    <a:pt x="665255" y="1955269"/>
                  </a:lnTo>
                  <a:lnTo>
                    <a:pt x="659860" y="1957494"/>
                  </a:lnTo>
                  <a:lnTo>
                    <a:pt x="654781" y="1959719"/>
                  </a:lnTo>
                  <a:lnTo>
                    <a:pt x="649386" y="1962579"/>
                  </a:lnTo>
                  <a:lnTo>
                    <a:pt x="644625" y="1965440"/>
                  </a:lnTo>
                  <a:lnTo>
                    <a:pt x="639864" y="1968619"/>
                  </a:lnTo>
                  <a:lnTo>
                    <a:pt x="635103" y="1971797"/>
                  </a:lnTo>
                  <a:lnTo>
                    <a:pt x="630659" y="1975294"/>
                  </a:lnTo>
                  <a:lnTo>
                    <a:pt x="626533" y="1979108"/>
                  </a:lnTo>
                  <a:lnTo>
                    <a:pt x="622407" y="1982922"/>
                  </a:lnTo>
                  <a:lnTo>
                    <a:pt x="618599" y="1986736"/>
                  </a:lnTo>
                  <a:lnTo>
                    <a:pt x="615107" y="1991186"/>
                  </a:lnTo>
                  <a:lnTo>
                    <a:pt x="611616" y="1995318"/>
                  </a:lnTo>
                  <a:lnTo>
                    <a:pt x="608125" y="2000404"/>
                  </a:lnTo>
                  <a:lnTo>
                    <a:pt x="604951" y="2004854"/>
                  </a:lnTo>
                  <a:lnTo>
                    <a:pt x="602094" y="2010257"/>
                  </a:lnTo>
                  <a:lnTo>
                    <a:pt x="599555" y="2015025"/>
                  </a:lnTo>
                  <a:lnTo>
                    <a:pt x="597333" y="2020111"/>
                  </a:lnTo>
                  <a:lnTo>
                    <a:pt x="595112" y="2025514"/>
                  </a:lnTo>
                  <a:lnTo>
                    <a:pt x="593524" y="2030918"/>
                  </a:lnTo>
                  <a:lnTo>
                    <a:pt x="591620" y="2036639"/>
                  </a:lnTo>
                  <a:lnTo>
                    <a:pt x="590351" y="2042360"/>
                  </a:lnTo>
                  <a:lnTo>
                    <a:pt x="589081" y="2048082"/>
                  </a:lnTo>
                  <a:lnTo>
                    <a:pt x="588446" y="2054121"/>
                  </a:lnTo>
                  <a:lnTo>
                    <a:pt x="588129" y="2060160"/>
                  </a:lnTo>
                  <a:lnTo>
                    <a:pt x="587811" y="2065881"/>
                  </a:lnTo>
                  <a:lnTo>
                    <a:pt x="588129" y="2072238"/>
                  </a:lnTo>
                  <a:lnTo>
                    <a:pt x="588446" y="2078277"/>
                  </a:lnTo>
                  <a:lnTo>
                    <a:pt x="589081" y="2083999"/>
                  </a:lnTo>
                  <a:lnTo>
                    <a:pt x="590351" y="2089720"/>
                  </a:lnTo>
                  <a:lnTo>
                    <a:pt x="591620" y="2095759"/>
                  </a:lnTo>
                  <a:lnTo>
                    <a:pt x="593524" y="2101163"/>
                  </a:lnTo>
                  <a:lnTo>
                    <a:pt x="595112" y="2106566"/>
                  </a:lnTo>
                  <a:lnTo>
                    <a:pt x="597333" y="2111970"/>
                  </a:lnTo>
                  <a:lnTo>
                    <a:pt x="599555" y="2117373"/>
                  </a:lnTo>
                  <a:lnTo>
                    <a:pt x="602094" y="2122141"/>
                  </a:lnTo>
                  <a:lnTo>
                    <a:pt x="604951" y="2127227"/>
                  </a:lnTo>
                  <a:lnTo>
                    <a:pt x="608125" y="2131994"/>
                  </a:lnTo>
                  <a:lnTo>
                    <a:pt x="611616" y="2136444"/>
                  </a:lnTo>
                  <a:lnTo>
                    <a:pt x="615107" y="2140894"/>
                  </a:lnTo>
                  <a:lnTo>
                    <a:pt x="618599" y="2145344"/>
                  </a:lnTo>
                  <a:lnTo>
                    <a:pt x="622407" y="2149476"/>
                  </a:lnTo>
                  <a:lnTo>
                    <a:pt x="626533" y="2153291"/>
                  </a:lnTo>
                  <a:lnTo>
                    <a:pt x="630659" y="2157105"/>
                  </a:lnTo>
                  <a:lnTo>
                    <a:pt x="635103" y="2160601"/>
                  </a:lnTo>
                  <a:lnTo>
                    <a:pt x="639864" y="2163780"/>
                  </a:lnTo>
                  <a:lnTo>
                    <a:pt x="644625" y="2166958"/>
                  </a:lnTo>
                  <a:lnTo>
                    <a:pt x="649386" y="2169501"/>
                  </a:lnTo>
                  <a:lnTo>
                    <a:pt x="654781" y="2172362"/>
                  </a:lnTo>
                  <a:lnTo>
                    <a:pt x="659860" y="2174587"/>
                  </a:lnTo>
                  <a:lnTo>
                    <a:pt x="665255" y="2176494"/>
                  </a:lnTo>
                  <a:lnTo>
                    <a:pt x="670651" y="2178719"/>
                  </a:lnTo>
                  <a:lnTo>
                    <a:pt x="676364" y="2179990"/>
                  </a:lnTo>
                  <a:lnTo>
                    <a:pt x="682077" y="2181579"/>
                  </a:lnTo>
                  <a:lnTo>
                    <a:pt x="687790" y="2182533"/>
                  </a:lnTo>
                  <a:lnTo>
                    <a:pt x="693503" y="2183169"/>
                  </a:lnTo>
                  <a:lnTo>
                    <a:pt x="699851" y="2183486"/>
                  </a:lnTo>
                  <a:lnTo>
                    <a:pt x="705564" y="2184122"/>
                  </a:lnTo>
                  <a:lnTo>
                    <a:pt x="711595" y="2183486"/>
                  </a:lnTo>
                  <a:lnTo>
                    <a:pt x="717625" y="2183169"/>
                  </a:lnTo>
                  <a:lnTo>
                    <a:pt x="723338" y="2182533"/>
                  </a:lnTo>
                  <a:lnTo>
                    <a:pt x="729369" y="2181579"/>
                  </a:lnTo>
                  <a:lnTo>
                    <a:pt x="735082" y="2179990"/>
                  </a:lnTo>
                  <a:lnTo>
                    <a:pt x="740477" y="2178719"/>
                  </a:lnTo>
                  <a:lnTo>
                    <a:pt x="746190" y="2176494"/>
                  </a:lnTo>
                  <a:lnTo>
                    <a:pt x="751269" y="2174587"/>
                  </a:lnTo>
                  <a:lnTo>
                    <a:pt x="756664" y="2172362"/>
                  </a:lnTo>
                  <a:lnTo>
                    <a:pt x="761743" y="2169501"/>
                  </a:lnTo>
                  <a:lnTo>
                    <a:pt x="766821" y="2166958"/>
                  </a:lnTo>
                  <a:lnTo>
                    <a:pt x="771582" y="2163780"/>
                  </a:lnTo>
                  <a:lnTo>
                    <a:pt x="776025" y="2160601"/>
                  </a:lnTo>
                  <a:lnTo>
                    <a:pt x="780469" y="2157105"/>
                  </a:lnTo>
                  <a:lnTo>
                    <a:pt x="784912" y="2153291"/>
                  </a:lnTo>
                  <a:lnTo>
                    <a:pt x="789038" y="2149476"/>
                  </a:lnTo>
                  <a:lnTo>
                    <a:pt x="792847" y="2145344"/>
                  </a:lnTo>
                  <a:lnTo>
                    <a:pt x="796338" y="2140894"/>
                  </a:lnTo>
                  <a:lnTo>
                    <a:pt x="799830" y="2136444"/>
                  </a:lnTo>
                  <a:lnTo>
                    <a:pt x="803321" y="2131994"/>
                  </a:lnTo>
                  <a:lnTo>
                    <a:pt x="806495" y="2127227"/>
                  </a:lnTo>
                  <a:lnTo>
                    <a:pt x="809352" y="2122141"/>
                  </a:lnTo>
                  <a:lnTo>
                    <a:pt x="811573" y="2117373"/>
                  </a:lnTo>
                  <a:lnTo>
                    <a:pt x="814112" y="2111970"/>
                  </a:lnTo>
                  <a:lnTo>
                    <a:pt x="816017" y="2106566"/>
                  </a:lnTo>
                  <a:lnTo>
                    <a:pt x="817921" y="2101163"/>
                  </a:lnTo>
                  <a:lnTo>
                    <a:pt x="819508" y="2095759"/>
                  </a:lnTo>
                  <a:lnTo>
                    <a:pt x="821095" y="2089720"/>
                  </a:lnTo>
                  <a:lnTo>
                    <a:pt x="822047" y="2083999"/>
                  </a:lnTo>
                  <a:lnTo>
                    <a:pt x="822682" y="2078277"/>
                  </a:lnTo>
                  <a:lnTo>
                    <a:pt x="823000" y="2072238"/>
                  </a:lnTo>
                  <a:lnTo>
                    <a:pt x="823000" y="2065881"/>
                  </a:lnTo>
                  <a:lnTo>
                    <a:pt x="823000" y="2060160"/>
                  </a:lnTo>
                  <a:lnTo>
                    <a:pt x="822682" y="2054121"/>
                  </a:lnTo>
                  <a:lnTo>
                    <a:pt x="822047" y="2048082"/>
                  </a:lnTo>
                  <a:lnTo>
                    <a:pt x="821095" y="2042360"/>
                  </a:lnTo>
                  <a:lnTo>
                    <a:pt x="819508" y="2036639"/>
                  </a:lnTo>
                  <a:lnTo>
                    <a:pt x="817921" y="2030918"/>
                  </a:lnTo>
                  <a:lnTo>
                    <a:pt x="816017" y="2025514"/>
                  </a:lnTo>
                  <a:lnTo>
                    <a:pt x="814112" y="2020111"/>
                  </a:lnTo>
                  <a:lnTo>
                    <a:pt x="811573" y="2015025"/>
                  </a:lnTo>
                  <a:lnTo>
                    <a:pt x="809352" y="2010257"/>
                  </a:lnTo>
                  <a:lnTo>
                    <a:pt x="806495" y="2004854"/>
                  </a:lnTo>
                  <a:lnTo>
                    <a:pt x="803321" y="2000404"/>
                  </a:lnTo>
                  <a:lnTo>
                    <a:pt x="799830" y="1995318"/>
                  </a:lnTo>
                  <a:lnTo>
                    <a:pt x="796338" y="1991186"/>
                  </a:lnTo>
                  <a:lnTo>
                    <a:pt x="792847" y="1986736"/>
                  </a:lnTo>
                  <a:lnTo>
                    <a:pt x="789038" y="1982922"/>
                  </a:lnTo>
                  <a:lnTo>
                    <a:pt x="784912" y="1979108"/>
                  </a:lnTo>
                  <a:lnTo>
                    <a:pt x="780469" y="1975294"/>
                  </a:lnTo>
                  <a:lnTo>
                    <a:pt x="776025" y="1971797"/>
                  </a:lnTo>
                  <a:lnTo>
                    <a:pt x="771582" y="1968619"/>
                  </a:lnTo>
                  <a:lnTo>
                    <a:pt x="766821" y="1965440"/>
                  </a:lnTo>
                  <a:lnTo>
                    <a:pt x="761743" y="1962579"/>
                  </a:lnTo>
                  <a:lnTo>
                    <a:pt x="756664" y="1959719"/>
                  </a:lnTo>
                  <a:lnTo>
                    <a:pt x="751269" y="1957494"/>
                  </a:lnTo>
                  <a:lnTo>
                    <a:pt x="746190" y="1955269"/>
                  </a:lnTo>
                  <a:lnTo>
                    <a:pt x="740477" y="1953680"/>
                  </a:lnTo>
                  <a:lnTo>
                    <a:pt x="735082" y="1951772"/>
                  </a:lnTo>
                  <a:lnTo>
                    <a:pt x="729369" y="1950819"/>
                  </a:lnTo>
                  <a:lnTo>
                    <a:pt x="723338" y="1949865"/>
                  </a:lnTo>
                  <a:lnTo>
                    <a:pt x="717625" y="1948912"/>
                  </a:lnTo>
                  <a:lnTo>
                    <a:pt x="711595" y="1948276"/>
                  </a:lnTo>
                  <a:lnTo>
                    <a:pt x="705564" y="1948276"/>
                  </a:lnTo>
                  <a:lnTo>
                    <a:pt x="699851" y="1948276"/>
                  </a:lnTo>
                  <a:close/>
                  <a:moveTo>
                    <a:pt x="0" y="1862138"/>
                  </a:moveTo>
                  <a:lnTo>
                    <a:pt x="941387" y="1862138"/>
                  </a:lnTo>
                  <a:lnTo>
                    <a:pt x="941387" y="2093534"/>
                  </a:lnTo>
                  <a:lnTo>
                    <a:pt x="941387" y="2574126"/>
                  </a:lnTo>
                  <a:lnTo>
                    <a:pt x="941387" y="3009901"/>
                  </a:lnTo>
                  <a:lnTo>
                    <a:pt x="0" y="3009901"/>
                  </a:lnTo>
                  <a:lnTo>
                    <a:pt x="0" y="1862138"/>
                  </a:lnTo>
                  <a:close/>
                  <a:moveTo>
                    <a:pt x="1839398" y="1177026"/>
                  </a:moveTo>
                  <a:lnTo>
                    <a:pt x="1829243" y="1201810"/>
                  </a:lnTo>
                  <a:lnTo>
                    <a:pt x="1816551" y="1198314"/>
                  </a:lnTo>
                  <a:lnTo>
                    <a:pt x="1805127" y="1195455"/>
                  </a:lnTo>
                  <a:lnTo>
                    <a:pt x="1793704" y="1193230"/>
                  </a:lnTo>
                  <a:lnTo>
                    <a:pt x="1783232" y="1192277"/>
                  </a:lnTo>
                  <a:lnTo>
                    <a:pt x="1773078" y="1191959"/>
                  </a:lnTo>
                  <a:lnTo>
                    <a:pt x="1763241" y="1192277"/>
                  </a:lnTo>
                  <a:lnTo>
                    <a:pt x="1758799" y="1192595"/>
                  </a:lnTo>
                  <a:lnTo>
                    <a:pt x="1754356" y="1193230"/>
                  </a:lnTo>
                  <a:lnTo>
                    <a:pt x="1750231" y="1194501"/>
                  </a:lnTo>
                  <a:lnTo>
                    <a:pt x="1746106" y="1195455"/>
                  </a:lnTo>
                  <a:lnTo>
                    <a:pt x="1741981" y="1196726"/>
                  </a:lnTo>
                  <a:lnTo>
                    <a:pt x="1737856" y="1198314"/>
                  </a:lnTo>
                  <a:lnTo>
                    <a:pt x="1734365" y="1199903"/>
                  </a:lnTo>
                  <a:lnTo>
                    <a:pt x="1730557" y="1201810"/>
                  </a:lnTo>
                  <a:lnTo>
                    <a:pt x="1727067" y="1203716"/>
                  </a:lnTo>
                  <a:lnTo>
                    <a:pt x="1723576" y="1205940"/>
                  </a:lnTo>
                  <a:lnTo>
                    <a:pt x="1720403" y="1208482"/>
                  </a:lnTo>
                  <a:lnTo>
                    <a:pt x="1717230" y="1211024"/>
                  </a:lnTo>
                  <a:lnTo>
                    <a:pt x="1714691" y="1213884"/>
                  </a:lnTo>
                  <a:lnTo>
                    <a:pt x="1711835" y="1217061"/>
                  </a:lnTo>
                  <a:lnTo>
                    <a:pt x="1708980" y="1220239"/>
                  </a:lnTo>
                  <a:lnTo>
                    <a:pt x="1706441" y="1223734"/>
                  </a:lnTo>
                  <a:lnTo>
                    <a:pt x="1704220" y="1227547"/>
                  </a:lnTo>
                  <a:lnTo>
                    <a:pt x="1701998" y="1231360"/>
                  </a:lnTo>
                  <a:lnTo>
                    <a:pt x="1700095" y="1235173"/>
                  </a:lnTo>
                  <a:lnTo>
                    <a:pt x="1697873" y="1239303"/>
                  </a:lnTo>
                  <a:lnTo>
                    <a:pt x="1695652" y="1245023"/>
                  </a:lnTo>
                  <a:lnTo>
                    <a:pt x="1694066" y="1250106"/>
                  </a:lnTo>
                  <a:lnTo>
                    <a:pt x="1692162" y="1255508"/>
                  </a:lnTo>
                  <a:lnTo>
                    <a:pt x="1691210" y="1260592"/>
                  </a:lnTo>
                  <a:lnTo>
                    <a:pt x="1690575" y="1265676"/>
                  </a:lnTo>
                  <a:lnTo>
                    <a:pt x="1690575" y="1270442"/>
                  </a:lnTo>
                  <a:lnTo>
                    <a:pt x="1690575" y="1275526"/>
                  </a:lnTo>
                  <a:lnTo>
                    <a:pt x="1690892" y="1279974"/>
                  </a:lnTo>
                  <a:lnTo>
                    <a:pt x="1691844" y="1284423"/>
                  </a:lnTo>
                  <a:lnTo>
                    <a:pt x="1693114" y="1288871"/>
                  </a:lnTo>
                  <a:lnTo>
                    <a:pt x="1694066" y="1293320"/>
                  </a:lnTo>
                  <a:lnTo>
                    <a:pt x="1695335" y="1297450"/>
                  </a:lnTo>
                  <a:lnTo>
                    <a:pt x="1697239" y="1301263"/>
                  </a:lnTo>
                  <a:lnTo>
                    <a:pt x="1699143" y="1305076"/>
                  </a:lnTo>
                  <a:lnTo>
                    <a:pt x="1701364" y="1308889"/>
                  </a:lnTo>
                  <a:lnTo>
                    <a:pt x="1703902" y="1312384"/>
                  </a:lnTo>
                  <a:lnTo>
                    <a:pt x="1709931" y="1320328"/>
                  </a:lnTo>
                  <a:lnTo>
                    <a:pt x="1718816" y="1330495"/>
                  </a:lnTo>
                  <a:lnTo>
                    <a:pt x="1729923" y="1342570"/>
                  </a:lnTo>
                  <a:lnTo>
                    <a:pt x="1743885" y="1357186"/>
                  </a:lnTo>
                  <a:lnTo>
                    <a:pt x="1760385" y="1373073"/>
                  </a:lnTo>
                  <a:lnTo>
                    <a:pt x="1772443" y="1386418"/>
                  </a:lnTo>
                  <a:lnTo>
                    <a:pt x="1781646" y="1396268"/>
                  </a:lnTo>
                  <a:lnTo>
                    <a:pt x="1784184" y="1400081"/>
                  </a:lnTo>
                  <a:lnTo>
                    <a:pt x="1786405" y="1402623"/>
                  </a:lnTo>
                  <a:lnTo>
                    <a:pt x="1787675" y="1405165"/>
                  </a:lnTo>
                  <a:lnTo>
                    <a:pt x="1788944" y="1408025"/>
                  </a:lnTo>
                  <a:lnTo>
                    <a:pt x="1789578" y="1411202"/>
                  </a:lnTo>
                  <a:lnTo>
                    <a:pt x="1789896" y="1414062"/>
                  </a:lnTo>
                  <a:lnTo>
                    <a:pt x="1789896" y="1417557"/>
                  </a:lnTo>
                  <a:lnTo>
                    <a:pt x="1789261" y="1420734"/>
                  </a:lnTo>
                  <a:lnTo>
                    <a:pt x="1787992" y="1424230"/>
                  </a:lnTo>
                  <a:lnTo>
                    <a:pt x="1786723" y="1428360"/>
                  </a:lnTo>
                  <a:lnTo>
                    <a:pt x="1784501" y="1432491"/>
                  </a:lnTo>
                  <a:lnTo>
                    <a:pt x="1782598" y="1435986"/>
                  </a:lnTo>
                  <a:lnTo>
                    <a:pt x="1779742" y="1438210"/>
                  </a:lnTo>
                  <a:lnTo>
                    <a:pt x="1778472" y="1439481"/>
                  </a:lnTo>
                  <a:lnTo>
                    <a:pt x="1776568" y="1440435"/>
                  </a:lnTo>
                  <a:lnTo>
                    <a:pt x="1774982" y="1440752"/>
                  </a:lnTo>
                  <a:lnTo>
                    <a:pt x="1773395" y="1441070"/>
                  </a:lnTo>
                  <a:lnTo>
                    <a:pt x="1769587" y="1441388"/>
                  </a:lnTo>
                  <a:lnTo>
                    <a:pt x="1765462" y="1440752"/>
                  </a:lnTo>
                  <a:lnTo>
                    <a:pt x="1761337" y="1439481"/>
                  </a:lnTo>
                  <a:lnTo>
                    <a:pt x="1756260" y="1436939"/>
                  </a:lnTo>
                  <a:lnTo>
                    <a:pt x="1754356" y="1435668"/>
                  </a:lnTo>
                  <a:lnTo>
                    <a:pt x="1752452" y="1434080"/>
                  </a:lnTo>
                  <a:lnTo>
                    <a:pt x="1751183" y="1432809"/>
                  </a:lnTo>
                  <a:lnTo>
                    <a:pt x="1750231" y="1431220"/>
                  </a:lnTo>
                  <a:lnTo>
                    <a:pt x="1749279" y="1429631"/>
                  </a:lnTo>
                  <a:lnTo>
                    <a:pt x="1748644" y="1427725"/>
                  </a:lnTo>
                  <a:lnTo>
                    <a:pt x="1748644" y="1426136"/>
                  </a:lnTo>
                  <a:lnTo>
                    <a:pt x="1748644" y="1423912"/>
                  </a:lnTo>
                  <a:lnTo>
                    <a:pt x="1749914" y="1418510"/>
                  </a:lnTo>
                  <a:lnTo>
                    <a:pt x="1751818" y="1411838"/>
                  </a:lnTo>
                  <a:lnTo>
                    <a:pt x="1754991" y="1403894"/>
                  </a:lnTo>
                  <a:lnTo>
                    <a:pt x="1759433" y="1393091"/>
                  </a:lnTo>
                  <a:lnTo>
                    <a:pt x="1710883" y="1372438"/>
                  </a:lnTo>
                  <a:lnTo>
                    <a:pt x="1662334" y="1351466"/>
                  </a:lnTo>
                  <a:lnTo>
                    <a:pt x="1658526" y="1358457"/>
                  </a:lnTo>
                  <a:lnTo>
                    <a:pt x="1655987" y="1363223"/>
                  </a:lnTo>
                  <a:lnTo>
                    <a:pt x="1653131" y="1370531"/>
                  </a:lnTo>
                  <a:lnTo>
                    <a:pt x="1651545" y="1377521"/>
                  </a:lnTo>
                  <a:lnTo>
                    <a:pt x="1650910" y="1381017"/>
                  </a:lnTo>
                  <a:lnTo>
                    <a:pt x="1650593" y="1384512"/>
                  </a:lnTo>
                  <a:lnTo>
                    <a:pt x="1650593" y="1388007"/>
                  </a:lnTo>
                  <a:lnTo>
                    <a:pt x="1650593" y="1391502"/>
                  </a:lnTo>
                  <a:lnTo>
                    <a:pt x="1650910" y="1394997"/>
                  </a:lnTo>
                  <a:lnTo>
                    <a:pt x="1651227" y="1398492"/>
                  </a:lnTo>
                  <a:lnTo>
                    <a:pt x="1651862" y="1401670"/>
                  </a:lnTo>
                  <a:lnTo>
                    <a:pt x="1652814" y="1405165"/>
                  </a:lnTo>
                  <a:lnTo>
                    <a:pt x="1654083" y="1408660"/>
                  </a:lnTo>
                  <a:lnTo>
                    <a:pt x="1655353" y="1411838"/>
                  </a:lnTo>
                  <a:lnTo>
                    <a:pt x="1658843" y="1418510"/>
                  </a:lnTo>
                  <a:lnTo>
                    <a:pt x="1662968" y="1425183"/>
                  </a:lnTo>
                  <a:lnTo>
                    <a:pt x="1668363" y="1431220"/>
                  </a:lnTo>
                  <a:lnTo>
                    <a:pt x="1674392" y="1437575"/>
                  </a:lnTo>
                  <a:lnTo>
                    <a:pt x="1681373" y="1443930"/>
                  </a:lnTo>
                  <a:lnTo>
                    <a:pt x="1689623" y="1450285"/>
                  </a:lnTo>
                  <a:lnTo>
                    <a:pt x="1698191" y="1456004"/>
                  </a:lnTo>
                  <a:lnTo>
                    <a:pt x="1707710" y="1462041"/>
                  </a:lnTo>
                  <a:lnTo>
                    <a:pt x="1718499" y="1467760"/>
                  </a:lnTo>
                  <a:lnTo>
                    <a:pt x="1709614" y="1489049"/>
                  </a:lnTo>
                  <a:lnTo>
                    <a:pt x="1755308" y="1507796"/>
                  </a:lnTo>
                  <a:lnTo>
                    <a:pt x="1764193" y="1486507"/>
                  </a:lnTo>
                  <a:lnTo>
                    <a:pt x="1776568" y="1490320"/>
                  </a:lnTo>
                  <a:lnTo>
                    <a:pt x="1788944" y="1493498"/>
                  </a:lnTo>
                  <a:lnTo>
                    <a:pt x="1800050" y="1495722"/>
                  </a:lnTo>
                  <a:lnTo>
                    <a:pt x="1810839" y="1497311"/>
                  </a:lnTo>
                  <a:lnTo>
                    <a:pt x="1820993" y="1497946"/>
                  </a:lnTo>
                  <a:lnTo>
                    <a:pt x="1830513" y="1497946"/>
                  </a:lnTo>
                  <a:lnTo>
                    <a:pt x="1839398" y="1497311"/>
                  </a:lnTo>
                  <a:lnTo>
                    <a:pt x="1847648" y="1496040"/>
                  </a:lnTo>
                  <a:lnTo>
                    <a:pt x="1851456" y="1495086"/>
                  </a:lnTo>
                  <a:lnTo>
                    <a:pt x="1855264" y="1493815"/>
                  </a:lnTo>
                  <a:lnTo>
                    <a:pt x="1858754" y="1492862"/>
                  </a:lnTo>
                  <a:lnTo>
                    <a:pt x="1862245" y="1490956"/>
                  </a:lnTo>
                  <a:lnTo>
                    <a:pt x="1865418" y="1489367"/>
                  </a:lnTo>
                  <a:lnTo>
                    <a:pt x="1868591" y="1487460"/>
                  </a:lnTo>
                  <a:lnTo>
                    <a:pt x="1871764" y="1485554"/>
                  </a:lnTo>
                  <a:lnTo>
                    <a:pt x="1874620" y="1483330"/>
                  </a:lnTo>
                  <a:lnTo>
                    <a:pt x="1876841" y="1480788"/>
                  </a:lnTo>
                  <a:lnTo>
                    <a:pt x="1879380" y="1478564"/>
                  </a:lnTo>
                  <a:lnTo>
                    <a:pt x="1881918" y="1475704"/>
                  </a:lnTo>
                  <a:lnTo>
                    <a:pt x="1883822" y="1472527"/>
                  </a:lnTo>
                  <a:lnTo>
                    <a:pt x="1886044" y="1469667"/>
                  </a:lnTo>
                  <a:lnTo>
                    <a:pt x="1887947" y="1466172"/>
                  </a:lnTo>
                  <a:lnTo>
                    <a:pt x="1889534" y="1462677"/>
                  </a:lnTo>
                  <a:lnTo>
                    <a:pt x="1890803" y="1459181"/>
                  </a:lnTo>
                  <a:lnTo>
                    <a:pt x="1892707" y="1454097"/>
                  </a:lnTo>
                  <a:lnTo>
                    <a:pt x="1893976" y="1448696"/>
                  </a:lnTo>
                  <a:lnTo>
                    <a:pt x="1895246" y="1443930"/>
                  </a:lnTo>
                  <a:lnTo>
                    <a:pt x="1895563" y="1438846"/>
                  </a:lnTo>
                  <a:lnTo>
                    <a:pt x="1895880" y="1433444"/>
                  </a:lnTo>
                  <a:lnTo>
                    <a:pt x="1895563" y="1428360"/>
                  </a:lnTo>
                  <a:lnTo>
                    <a:pt x="1894611" y="1422959"/>
                  </a:lnTo>
                  <a:lnTo>
                    <a:pt x="1893342" y="1417875"/>
                  </a:lnTo>
                  <a:lnTo>
                    <a:pt x="1892073" y="1412791"/>
                  </a:lnTo>
                  <a:lnTo>
                    <a:pt x="1890169" y="1407707"/>
                  </a:lnTo>
                  <a:lnTo>
                    <a:pt x="1888582" y="1402941"/>
                  </a:lnTo>
                  <a:lnTo>
                    <a:pt x="1886361" y="1398492"/>
                  </a:lnTo>
                  <a:lnTo>
                    <a:pt x="1883822" y="1394044"/>
                  </a:lnTo>
                  <a:lnTo>
                    <a:pt x="1881601" y="1389913"/>
                  </a:lnTo>
                  <a:lnTo>
                    <a:pt x="1878745" y="1385783"/>
                  </a:lnTo>
                  <a:lnTo>
                    <a:pt x="1875572" y="1381652"/>
                  </a:lnTo>
                  <a:lnTo>
                    <a:pt x="1867956" y="1372755"/>
                  </a:lnTo>
                  <a:lnTo>
                    <a:pt x="1857168" y="1361317"/>
                  </a:lnTo>
                  <a:lnTo>
                    <a:pt x="1843205" y="1346700"/>
                  </a:lnTo>
                  <a:lnTo>
                    <a:pt x="1826388" y="1329542"/>
                  </a:lnTo>
                  <a:lnTo>
                    <a:pt x="1821310" y="1324141"/>
                  </a:lnTo>
                  <a:lnTo>
                    <a:pt x="1816551" y="1319374"/>
                  </a:lnTo>
                  <a:lnTo>
                    <a:pt x="1812743" y="1314608"/>
                  </a:lnTo>
                  <a:lnTo>
                    <a:pt x="1810204" y="1310160"/>
                  </a:lnTo>
                  <a:lnTo>
                    <a:pt x="1807348" y="1306029"/>
                  </a:lnTo>
                  <a:lnTo>
                    <a:pt x="1805444" y="1302534"/>
                  </a:lnTo>
                  <a:lnTo>
                    <a:pt x="1804492" y="1299039"/>
                  </a:lnTo>
                  <a:lnTo>
                    <a:pt x="1804175" y="1295861"/>
                  </a:lnTo>
                  <a:lnTo>
                    <a:pt x="1804175" y="1293320"/>
                  </a:lnTo>
                  <a:lnTo>
                    <a:pt x="1804492" y="1289824"/>
                  </a:lnTo>
                  <a:lnTo>
                    <a:pt x="1804810" y="1286329"/>
                  </a:lnTo>
                  <a:lnTo>
                    <a:pt x="1805762" y="1281881"/>
                  </a:lnTo>
                  <a:lnTo>
                    <a:pt x="1808618" y="1272984"/>
                  </a:lnTo>
                  <a:lnTo>
                    <a:pt x="1812426" y="1262498"/>
                  </a:lnTo>
                  <a:lnTo>
                    <a:pt x="1814647" y="1258686"/>
                  </a:lnTo>
                  <a:lnTo>
                    <a:pt x="1817185" y="1255508"/>
                  </a:lnTo>
                  <a:lnTo>
                    <a:pt x="1819724" y="1252966"/>
                  </a:lnTo>
                  <a:lnTo>
                    <a:pt x="1821310" y="1252013"/>
                  </a:lnTo>
                  <a:lnTo>
                    <a:pt x="1822897" y="1251377"/>
                  </a:lnTo>
                  <a:lnTo>
                    <a:pt x="1824801" y="1251060"/>
                  </a:lnTo>
                  <a:lnTo>
                    <a:pt x="1826388" y="1250742"/>
                  </a:lnTo>
                  <a:lnTo>
                    <a:pt x="1830195" y="1250106"/>
                  </a:lnTo>
                  <a:lnTo>
                    <a:pt x="1834320" y="1251377"/>
                  </a:lnTo>
                  <a:lnTo>
                    <a:pt x="1839080" y="1252648"/>
                  </a:lnTo>
                  <a:lnTo>
                    <a:pt x="1841936" y="1254237"/>
                  </a:lnTo>
                  <a:lnTo>
                    <a:pt x="1843840" y="1255190"/>
                  </a:lnTo>
                  <a:lnTo>
                    <a:pt x="1846061" y="1256461"/>
                  </a:lnTo>
                  <a:lnTo>
                    <a:pt x="1847648" y="1258368"/>
                  </a:lnTo>
                  <a:lnTo>
                    <a:pt x="1848917" y="1259639"/>
                  </a:lnTo>
                  <a:lnTo>
                    <a:pt x="1849869" y="1261545"/>
                  </a:lnTo>
                  <a:lnTo>
                    <a:pt x="1850504" y="1263134"/>
                  </a:lnTo>
                  <a:lnTo>
                    <a:pt x="1850821" y="1265040"/>
                  </a:lnTo>
                  <a:lnTo>
                    <a:pt x="1850504" y="1267265"/>
                  </a:lnTo>
                  <a:lnTo>
                    <a:pt x="1850186" y="1270124"/>
                  </a:lnTo>
                  <a:lnTo>
                    <a:pt x="1847965" y="1277432"/>
                  </a:lnTo>
                  <a:lnTo>
                    <a:pt x="1844792" y="1287282"/>
                  </a:lnTo>
                  <a:lnTo>
                    <a:pt x="1840032" y="1299039"/>
                  </a:lnTo>
                  <a:lnTo>
                    <a:pt x="1833369" y="1315562"/>
                  </a:lnTo>
                  <a:lnTo>
                    <a:pt x="1881918" y="1334944"/>
                  </a:lnTo>
                  <a:lnTo>
                    <a:pt x="1929834" y="1354008"/>
                  </a:lnTo>
                  <a:lnTo>
                    <a:pt x="1935228" y="1340981"/>
                  </a:lnTo>
                  <a:lnTo>
                    <a:pt x="1937132" y="1335262"/>
                  </a:lnTo>
                  <a:lnTo>
                    <a:pt x="1938718" y="1330178"/>
                  </a:lnTo>
                  <a:lnTo>
                    <a:pt x="1939988" y="1324776"/>
                  </a:lnTo>
                  <a:lnTo>
                    <a:pt x="1941257" y="1319692"/>
                  </a:lnTo>
                  <a:lnTo>
                    <a:pt x="1942209" y="1314926"/>
                  </a:lnTo>
                  <a:lnTo>
                    <a:pt x="1942526" y="1309842"/>
                  </a:lnTo>
                  <a:lnTo>
                    <a:pt x="1942844" y="1305076"/>
                  </a:lnTo>
                  <a:lnTo>
                    <a:pt x="1942526" y="1300628"/>
                  </a:lnTo>
                  <a:lnTo>
                    <a:pt x="1942209" y="1295861"/>
                  </a:lnTo>
                  <a:lnTo>
                    <a:pt x="1941574" y="1291413"/>
                  </a:lnTo>
                  <a:lnTo>
                    <a:pt x="1940305" y="1287282"/>
                  </a:lnTo>
                  <a:lnTo>
                    <a:pt x="1939036" y="1283152"/>
                  </a:lnTo>
                  <a:lnTo>
                    <a:pt x="1937132" y="1279021"/>
                  </a:lnTo>
                  <a:lnTo>
                    <a:pt x="1935545" y="1274890"/>
                  </a:lnTo>
                  <a:lnTo>
                    <a:pt x="1933007" y="1271078"/>
                  </a:lnTo>
                  <a:lnTo>
                    <a:pt x="1930786" y="1267265"/>
                  </a:lnTo>
                  <a:lnTo>
                    <a:pt x="1925074" y="1260274"/>
                  </a:lnTo>
                  <a:lnTo>
                    <a:pt x="1918727" y="1253602"/>
                  </a:lnTo>
                  <a:lnTo>
                    <a:pt x="1912064" y="1247565"/>
                  </a:lnTo>
                  <a:lnTo>
                    <a:pt x="1905083" y="1241210"/>
                  </a:lnTo>
                  <a:lnTo>
                    <a:pt x="1897467" y="1235490"/>
                  </a:lnTo>
                  <a:lnTo>
                    <a:pt x="1889534" y="1230089"/>
                  </a:lnTo>
                  <a:lnTo>
                    <a:pt x="1881284" y="1225005"/>
                  </a:lnTo>
                  <a:lnTo>
                    <a:pt x="1872082" y="1220556"/>
                  </a:lnTo>
                  <a:lnTo>
                    <a:pt x="1882553" y="1194819"/>
                  </a:lnTo>
                  <a:lnTo>
                    <a:pt x="1839398" y="1177026"/>
                  </a:lnTo>
                  <a:close/>
                  <a:moveTo>
                    <a:pt x="1952046" y="1106804"/>
                  </a:moveTo>
                  <a:lnTo>
                    <a:pt x="1958075" y="1113159"/>
                  </a:lnTo>
                  <a:lnTo>
                    <a:pt x="1964421" y="1119832"/>
                  </a:lnTo>
                  <a:lnTo>
                    <a:pt x="1970768" y="1126504"/>
                  </a:lnTo>
                  <a:lnTo>
                    <a:pt x="1976162" y="1133813"/>
                  </a:lnTo>
                  <a:lnTo>
                    <a:pt x="1981557" y="1141438"/>
                  </a:lnTo>
                  <a:lnTo>
                    <a:pt x="1986634" y="1149064"/>
                  </a:lnTo>
                  <a:lnTo>
                    <a:pt x="1991711" y="1157326"/>
                  </a:lnTo>
                  <a:lnTo>
                    <a:pt x="1996153" y="1165905"/>
                  </a:lnTo>
                  <a:lnTo>
                    <a:pt x="2000278" y="1174484"/>
                  </a:lnTo>
                  <a:lnTo>
                    <a:pt x="2004086" y="1183698"/>
                  </a:lnTo>
                  <a:lnTo>
                    <a:pt x="2007577" y="1192595"/>
                  </a:lnTo>
                  <a:lnTo>
                    <a:pt x="2010750" y="1202127"/>
                  </a:lnTo>
                  <a:lnTo>
                    <a:pt x="2013606" y="1211977"/>
                  </a:lnTo>
                  <a:lnTo>
                    <a:pt x="2016462" y="1221510"/>
                  </a:lnTo>
                  <a:lnTo>
                    <a:pt x="2018366" y="1231677"/>
                  </a:lnTo>
                  <a:lnTo>
                    <a:pt x="2020587" y="1242163"/>
                  </a:lnTo>
                  <a:lnTo>
                    <a:pt x="2021856" y="1252648"/>
                  </a:lnTo>
                  <a:lnTo>
                    <a:pt x="2023443" y="1263134"/>
                  </a:lnTo>
                  <a:lnTo>
                    <a:pt x="2024077" y="1273937"/>
                  </a:lnTo>
                  <a:lnTo>
                    <a:pt x="2024395" y="1285058"/>
                  </a:lnTo>
                  <a:lnTo>
                    <a:pt x="2024712" y="1295861"/>
                  </a:lnTo>
                  <a:lnTo>
                    <a:pt x="2024395" y="1306982"/>
                  </a:lnTo>
                  <a:lnTo>
                    <a:pt x="2024077" y="1318739"/>
                  </a:lnTo>
                  <a:lnTo>
                    <a:pt x="2023125" y="1329860"/>
                  </a:lnTo>
                  <a:lnTo>
                    <a:pt x="2021539" y="1341299"/>
                  </a:lnTo>
                  <a:lnTo>
                    <a:pt x="2019952" y="1352737"/>
                  </a:lnTo>
                  <a:lnTo>
                    <a:pt x="2018048" y="1364494"/>
                  </a:lnTo>
                  <a:lnTo>
                    <a:pt x="2015827" y="1375933"/>
                  </a:lnTo>
                  <a:lnTo>
                    <a:pt x="2012654" y="1387371"/>
                  </a:lnTo>
                  <a:lnTo>
                    <a:pt x="2009481" y="1399128"/>
                  </a:lnTo>
                  <a:lnTo>
                    <a:pt x="2005990" y="1410884"/>
                  </a:lnTo>
                  <a:lnTo>
                    <a:pt x="2001865" y="1422323"/>
                  </a:lnTo>
                  <a:lnTo>
                    <a:pt x="1998057" y="1432809"/>
                  </a:lnTo>
                  <a:lnTo>
                    <a:pt x="1993615" y="1442976"/>
                  </a:lnTo>
                  <a:lnTo>
                    <a:pt x="1989172" y="1452509"/>
                  </a:lnTo>
                  <a:lnTo>
                    <a:pt x="1984412" y="1462359"/>
                  </a:lnTo>
                  <a:lnTo>
                    <a:pt x="1979018" y="1472209"/>
                  </a:lnTo>
                  <a:lnTo>
                    <a:pt x="1973941" y="1481106"/>
                  </a:lnTo>
                  <a:lnTo>
                    <a:pt x="1967912" y="1490638"/>
                  </a:lnTo>
                  <a:lnTo>
                    <a:pt x="1961883" y="1499852"/>
                  </a:lnTo>
                  <a:lnTo>
                    <a:pt x="1955854" y="1508432"/>
                  </a:lnTo>
                  <a:lnTo>
                    <a:pt x="1949507" y="1517011"/>
                  </a:lnTo>
                  <a:lnTo>
                    <a:pt x="1942526" y="1525272"/>
                  </a:lnTo>
                  <a:lnTo>
                    <a:pt x="1935545" y="1533215"/>
                  </a:lnTo>
                  <a:lnTo>
                    <a:pt x="1928247" y="1540841"/>
                  </a:lnTo>
                  <a:lnTo>
                    <a:pt x="1920631" y="1548149"/>
                  </a:lnTo>
                  <a:lnTo>
                    <a:pt x="1912381" y="1555457"/>
                  </a:lnTo>
                  <a:lnTo>
                    <a:pt x="1904448" y="1562130"/>
                  </a:lnTo>
                  <a:lnTo>
                    <a:pt x="1896198" y="1568803"/>
                  </a:lnTo>
                  <a:lnTo>
                    <a:pt x="1887947" y="1575158"/>
                  </a:lnTo>
                  <a:lnTo>
                    <a:pt x="1878745" y="1581195"/>
                  </a:lnTo>
                  <a:lnTo>
                    <a:pt x="1870178" y="1586279"/>
                  </a:lnTo>
                  <a:lnTo>
                    <a:pt x="1860658" y="1591680"/>
                  </a:lnTo>
                  <a:lnTo>
                    <a:pt x="1851138" y="1596129"/>
                  </a:lnTo>
                  <a:lnTo>
                    <a:pt x="1841302" y="1600577"/>
                  </a:lnTo>
                  <a:lnTo>
                    <a:pt x="1831782" y="1604390"/>
                  </a:lnTo>
                  <a:lnTo>
                    <a:pt x="1821628" y="1607885"/>
                  </a:lnTo>
                  <a:lnTo>
                    <a:pt x="1811474" y="1611063"/>
                  </a:lnTo>
                  <a:lnTo>
                    <a:pt x="1801002" y="1613922"/>
                  </a:lnTo>
                  <a:lnTo>
                    <a:pt x="1790213" y="1615829"/>
                  </a:lnTo>
                  <a:lnTo>
                    <a:pt x="1779742" y="1617735"/>
                  </a:lnTo>
                  <a:lnTo>
                    <a:pt x="1768636" y="1618688"/>
                  </a:lnTo>
                  <a:lnTo>
                    <a:pt x="1757529" y="1619324"/>
                  </a:lnTo>
                  <a:lnTo>
                    <a:pt x="1746423" y="1619642"/>
                  </a:lnTo>
                  <a:lnTo>
                    <a:pt x="1807666" y="1643472"/>
                  </a:lnTo>
                  <a:lnTo>
                    <a:pt x="1869226" y="1666668"/>
                  </a:lnTo>
                  <a:lnTo>
                    <a:pt x="1931103" y="1689227"/>
                  </a:lnTo>
                  <a:lnTo>
                    <a:pt x="1992663" y="1711469"/>
                  </a:lnTo>
                  <a:lnTo>
                    <a:pt x="2054857" y="1733076"/>
                  </a:lnTo>
                  <a:lnTo>
                    <a:pt x="2116734" y="1754047"/>
                  </a:lnTo>
                  <a:lnTo>
                    <a:pt x="2179246" y="1775018"/>
                  </a:lnTo>
                  <a:lnTo>
                    <a:pt x="2241758" y="1795353"/>
                  </a:lnTo>
                  <a:lnTo>
                    <a:pt x="2243345" y="1789952"/>
                  </a:lnTo>
                  <a:lnTo>
                    <a:pt x="2244614" y="1785503"/>
                  </a:lnTo>
                  <a:lnTo>
                    <a:pt x="2246518" y="1781373"/>
                  </a:lnTo>
                  <a:lnTo>
                    <a:pt x="2248422" y="1777242"/>
                  </a:lnTo>
                  <a:lnTo>
                    <a:pt x="2250643" y="1773429"/>
                  </a:lnTo>
                  <a:lnTo>
                    <a:pt x="2252547" y="1769616"/>
                  </a:lnTo>
                  <a:lnTo>
                    <a:pt x="2255086" y="1766121"/>
                  </a:lnTo>
                  <a:lnTo>
                    <a:pt x="2257941" y="1762626"/>
                  </a:lnTo>
                  <a:lnTo>
                    <a:pt x="2260797" y="1759131"/>
                  </a:lnTo>
                  <a:lnTo>
                    <a:pt x="2263970" y="1755953"/>
                  </a:lnTo>
                  <a:lnTo>
                    <a:pt x="2266826" y="1752776"/>
                  </a:lnTo>
                  <a:lnTo>
                    <a:pt x="2270317" y="1749916"/>
                  </a:lnTo>
                  <a:lnTo>
                    <a:pt x="2273807" y="1747057"/>
                  </a:lnTo>
                  <a:lnTo>
                    <a:pt x="2277298" y="1744832"/>
                  </a:lnTo>
                  <a:lnTo>
                    <a:pt x="2281106" y="1742290"/>
                  </a:lnTo>
                  <a:lnTo>
                    <a:pt x="2285231" y="1740066"/>
                  </a:lnTo>
                  <a:lnTo>
                    <a:pt x="2289356" y="1738160"/>
                  </a:lnTo>
                  <a:lnTo>
                    <a:pt x="2293481" y="1736253"/>
                  </a:lnTo>
                  <a:lnTo>
                    <a:pt x="2297606" y="1734665"/>
                  </a:lnTo>
                  <a:lnTo>
                    <a:pt x="2301731" y="1733076"/>
                  </a:lnTo>
                  <a:lnTo>
                    <a:pt x="2306491" y="1731805"/>
                  </a:lnTo>
                  <a:lnTo>
                    <a:pt x="2310934" y="1730852"/>
                  </a:lnTo>
                  <a:lnTo>
                    <a:pt x="2315376" y="1730216"/>
                  </a:lnTo>
                  <a:lnTo>
                    <a:pt x="2319819" y="1729263"/>
                  </a:lnTo>
                  <a:lnTo>
                    <a:pt x="2324578" y="1728627"/>
                  </a:lnTo>
                  <a:lnTo>
                    <a:pt x="2329338" y="1728627"/>
                  </a:lnTo>
                  <a:lnTo>
                    <a:pt x="2334098" y="1728310"/>
                  </a:lnTo>
                  <a:lnTo>
                    <a:pt x="2339175" y="1728627"/>
                  </a:lnTo>
                  <a:lnTo>
                    <a:pt x="2343618" y="1728945"/>
                  </a:lnTo>
                  <a:lnTo>
                    <a:pt x="2348377" y="1729581"/>
                  </a:lnTo>
                  <a:lnTo>
                    <a:pt x="2353454" y="1730534"/>
                  </a:lnTo>
                  <a:lnTo>
                    <a:pt x="2358214" y="1731487"/>
                  </a:lnTo>
                  <a:lnTo>
                    <a:pt x="2363291" y="1732758"/>
                  </a:lnTo>
                  <a:lnTo>
                    <a:pt x="2369003" y="1734982"/>
                  </a:lnTo>
                  <a:lnTo>
                    <a:pt x="2471180" y="1380699"/>
                  </a:lnTo>
                  <a:lnTo>
                    <a:pt x="2465468" y="1379428"/>
                  </a:lnTo>
                  <a:lnTo>
                    <a:pt x="2461026" y="1377839"/>
                  </a:lnTo>
                  <a:lnTo>
                    <a:pt x="2456583" y="1376250"/>
                  </a:lnTo>
                  <a:lnTo>
                    <a:pt x="2452458" y="1374344"/>
                  </a:lnTo>
                  <a:lnTo>
                    <a:pt x="2448333" y="1372438"/>
                  </a:lnTo>
                  <a:lnTo>
                    <a:pt x="2444208" y="1370213"/>
                  </a:lnTo>
                  <a:lnTo>
                    <a:pt x="2440400" y="1367989"/>
                  </a:lnTo>
                  <a:lnTo>
                    <a:pt x="2436592" y="1365447"/>
                  </a:lnTo>
                  <a:lnTo>
                    <a:pt x="2433102" y="1362587"/>
                  </a:lnTo>
                  <a:lnTo>
                    <a:pt x="2429611" y="1359728"/>
                  </a:lnTo>
                  <a:lnTo>
                    <a:pt x="2426438" y="1356550"/>
                  </a:lnTo>
                  <a:lnTo>
                    <a:pt x="2423582" y="1353691"/>
                  </a:lnTo>
                  <a:lnTo>
                    <a:pt x="2420726" y="1350513"/>
                  </a:lnTo>
                  <a:lnTo>
                    <a:pt x="2417870" y="1347018"/>
                  </a:lnTo>
                  <a:lnTo>
                    <a:pt x="2415332" y="1343523"/>
                  </a:lnTo>
                  <a:lnTo>
                    <a:pt x="2413110" y="1339710"/>
                  </a:lnTo>
                  <a:lnTo>
                    <a:pt x="2410889" y="1336215"/>
                  </a:lnTo>
                  <a:lnTo>
                    <a:pt x="2408668" y="1332402"/>
                  </a:lnTo>
                  <a:lnTo>
                    <a:pt x="2407081" y="1327954"/>
                  </a:lnTo>
                  <a:lnTo>
                    <a:pt x="2405177" y="1324141"/>
                  </a:lnTo>
                  <a:lnTo>
                    <a:pt x="2403908" y="1320010"/>
                  </a:lnTo>
                  <a:lnTo>
                    <a:pt x="2402639" y="1315879"/>
                  </a:lnTo>
                  <a:lnTo>
                    <a:pt x="2401370" y="1311749"/>
                  </a:lnTo>
                  <a:lnTo>
                    <a:pt x="2400735" y="1307618"/>
                  </a:lnTo>
                  <a:lnTo>
                    <a:pt x="2400100" y="1303170"/>
                  </a:lnTo>
                  <a:lnTo>
                    <a:pt x="2399783" y="1298721"/>
                  </a:lnTo>
                  <a:lnTo>
                    <a:pt x="2399783" y="1294590"/>
                  </a:lnTo>
                  <a:lnTo>
                    <a:pt x="2399783" y="1290142"/>
                  </a:lnTo>
                  <a:lnTo>
                    <a:pt x="2400100" y="1285376"/>
                  </a:lnTo>
                  <a:lnTo>
                    <a:pt x="2400418" y="1281245"/>
                  </a:lnTo>
                  <a:lnTo>
                    <a:pt x="2401052" y="1276797"/>
                  </a:lnTo>
                  <a:lnTo>
                    <a:pt x="2402322" y="1272348"/>
                  </a:lnTo>
                  <a:lnTo>
                    <a:pt x="2403591" y="1267900"/>
                  </a:lnTo>
                  <a:lnTo>
                    <a:pt x="2403908" y="1266947"/>
                  </a:lnTo>
                  <a:lnTo>
                    <a:pt x="2346473" y="1248835"/>
                  </a:lnTo>
                  <a:lnTo>
                    <a:pt x="2289673" y="1230406"/>
                  </a:lnTo>
                  <a:lnTo>
                    <a:pt x="2232873" y="1211660"/>
                  </a:lnTo>
                  <a:lnTo>
                    <a:pt x="2176073" y="1191642"/>
                  </a:lnTo>
                  <a:lnTo>
                    <a:pt x="2119590" y="1171306"/>
                  </a:lnTo>
                  <a:lnTo>
                    <a:pt x="2063425" y="1150335"/>
                  </a:lnTo>
                  <a:lnTo>
                    <a:pt x="2007577" y="1128729"/>
                  </a:lnTo>
                  <a:lnTo>
                    <a:pt x="1952046" y="1106804"/>
                  </a:lnTo>
                  <a:close/>
                  <a:moveTo>
                    <a:pt x="1413556" y="857694"/>
                  </a:moveTo>
                  <a:lnTo>
                    <a:pt x="1413238" y="858329"/>
                  </a:lnTo>
                  <a:lnTo>
                    <a:pt x="1411017" y="862460"/>
                  </a:lnTo>
                  <a:lnTo>
                    <a:pt x="1408478" y="866273"/>
                  </a:lnTo>
                  <a:lnTo>
                    <a:pt x="1405940" y="869768"/>
                  </a:lnTo>
                  <a:lnTo>
                    <a:pt x="1403401" y="873263"/>
                  </a:lnTo>
                  <a:lnTo>
                    <a:pt x="1400228" y="876758"/>
                  </a:lnTo>
                  <a:lnTo>
                    <a:pt x="1397055" y="879936"/>
                  </a:lnTo>
                  <a:lnTo>
                    <a:pt x="1393882" y="882796"/>
                  </a:lnTo>
                  <a:lnTo>
                    <a:pt x="1390709" y="885655"/>
                  </a:lnTo>
                  <a:lnTo>
                    <a:pt x="1387218" y="888515"/>
                  </a:lnTo>
                  <a:lnTo>
                    <a:pt x="1383410" y="890739"/>
                  </a:lnTo>
                  <a:lnTo>
                    <a:pt x="1379920" y="892963"/>
                  </a:lnTo>
                  <a:lnTo>
                    <a:pt x="1376112" y="894870"/>
                  </a:lnTo>
                  <a:lnTo>
                    <a:pt x="1372304" y="897094"/>
                  </a:lnTo>
                  <a:lnTo>
                    <a:pt x="1368179" y="899000"/>
                  </a:lnTo>
                  <a:lnTo>
                    <a:pt x="1364371" y="900271"/>
                  </a:lnTo>
                  <a:lnTo>
                    <a:pt x="1360246" y="901542"/>
                  </a:lnTo>
                  <a:lnTo>
                    <a:pt x="1351361" y="903449"/>
                  </a:lnTo>
                  <a:lnTo>
                    <a:pt x="1347236" y="904084"/>
                  </a:lnTo>
                  <a:lnTo>
                    <a:pt x="1343111" y="904720"/>
                  </a:lnTo>
                  <a:lnTo>
                    <a:pt x="1338668" y="905038"/>
                  </a:lnTo>
                  <a:lnTo>
                    <a:pt x="1333908" y="905038"/>
                  </a:lnTo>
                  <a:lnTo>
                    <a:pt x="1329783" y="904720"/>
                  </a:lnTo>
                  <a:lnTo>
                    <a:pt x="1325341" y="904402"/>
                  </a:lnTo>
                  <a:lnTo>
                    <a:pt x="1320898" y="904084"/>
                  </a:lnTo>
                  <a:lnTo>
                    <a:pt x="1316456" y="903131"/>
                  </a:lnTo>
                  <a:lnTo>
                    <a:pt x="1312013" y="901860"/>
                  </a:lnTo>
                  <a:lnTo>
                    <a:pt x="1307571" y="900907"/>
                  </a:lnTo>
                  <a:lnTo>
                    <a:pt x="1303446" y="899636"/>
                  </a:lnTo>
                  <a:lnTo>
                    <a:pt x="1299321" y="897729"/>
                  </a:lnTo>
                  <a:lnTo>
                    <a:pt x="1294561" y="895823"/>
                  </a:lnTo>
                  <a:lnTo>
                    <a:pt x="1290436" y="893599"/>
                  </a:lnTo>
                  <a:lnTo>
                    <a:pt x="1289801" y="892963"/>
                  </a:lnTo>
                  <a:lnTo>
                    <a:pt x="1113054" y="1215790"/>
                  </a:lnTo>
                  <a:lnTo>
                    <a:pt x="1114006" y="1216426"/>
                  </a:lnTo>
                  <a:lnTo>
                    <a:pt x="1118131" y="1218968"/>
                  </a:lnTo>
                  <a:lnTo>
                    <a:pt x="1122891" y="1221510"/>
                  </a:lnTo>
                  <a:lnTo>
                    <a:pt x="1126699" y="1224369"/>
                  </a:lnTo>
                  <a:lnTo>
                    <a:pt x="1130507" y="1227547"/>
                  </a:lnTo>
                  <a:lnTo>
                    <a:pt x="1134315" y="1230724"/>
                  </a:lnTo>
                  <a:lnTo>
                    <a:pt x="1137805" y="1233902"/>
                  </a:lnTo>
                  <a:lnTo>
                    <a:pt x="1141296" y="1237397"/>
                  </a:lnTo>
                  <a:lnTo>
                    <a:pt x="1144469" y="1240892"/>
                  </a:lnTo>
                  <a:lnTo>
                    <a:pt x="1147325" y="1244387"/>
                  </a:lnTo>
                  <a:lnTo>
                    <a:pt x="1149863" y="1248200"/>
                  </a:lnTo>
                  <a:lnTo>
                    <a:pt x="1152719" y="1252013"/>
                  </a:lnTo>
                  <a:lnTo>
                    <a:pt x="1155258" y="1255826"/>
                  </a:lnTo>
                  <a:lnTo>
                    <a:pt x="1157479" y="1259957"/>
                  </a:lnTo>
                  <a:lnTo>
                    <a:pt x="1159383" y="1264087"/>
                  </a:lnTo>
                  <a:lnTo>
                    <a:pt x="1161287" y="1268536"/>
                  </a:lnTo>
                  <a:lnTo>
                    <a:pt x="1162873" y="1272666"/>
                  </a:lnTo>
                  <a:lnTo>
                    <a:pt x="1164143" y="1276797"/>
                  </a:lnTo>
                  <a:lnTo>
                    <a:pt x="1165412" y="1280928"/>
                  </a:lnTo>
                  <a:lnTo>
                    <a:pt x="1166364" y="1285376"/>
                  </a:lnTo>
                  <a:lnTo>
                    <a:pt x="1167316" y="1289824"/>
                  </a:lnTo>
                  <a:lnTo>
                    <a:pt x="1167633" y="1294273"/>
                  </a:lnTo>
                  <a:lnTo>
                    <a:pt x="1168268" y="1298403"/>
                  </a:lnTo>
                  <a:lnTo>
                    <a:pt x="1168585" y="1302852"/>
                  </a:lnTo>
                  <a:lnTo>
                    <a:pt x="1168268" y="1307618"/>
                  </a:lnTo>
                  <a:lnTo>
                    <a:pt x="1167633" y="1311749"/>
                  </a:lnTo>
                  <a:lnTo>
                    <a:pt x="1167316" y="1316197"/>
                  </a:lnTo>
                  <a:lnTo>
                    <a:pt x="1166364" y="1320328"/>
                  </a:lnTo>
                  <a:lnTo>
                    <a:pt x="1165412" y="1324776"/>
                  </a:lnTo>
                  <a:lnTo>
                    <a:pt x="1164143" y="1329224"/>
                  </a:lnTo>
                  <a:lnTo>
                    <a:pt x="1162556" y="1333355"/>
                  </a:lnTo>
                  <a:lnTo>
                    <a:pt x="1160652" y="1337486"/>
                  </a:lnTo>
                  <a:lnTo>
                    <a:pt x="1159066" y="1341616"/>
                  </a:lnTo>
                  <a:lnTo>
                    <a:pt x="1155892" y="1346700"/>
                  </a:lnTo>
                  <a:lnTo>
                    <a:pt x="1215231" y="1376568"/>
                  </a:lnTo>
                  <a:lnTo>
                    <a:pt x="1274887" y="1406118"/>
                  </a:lnTo>
                  <a:lnTo>
                    <a:pt x="1334226" y="1435351"/>
                  </a:lnTo>
                  <a:lnTo>
                    <a:pt x="1393882" y="1464265"/>
                  </a:lnTo>
                  <a:lnTo>
                    <a:pt x="1453855" y="1492227"/>
                  </a:lnTo>
                  <a:lnTo>
                    <a:pt x="1514146" y="1519870"/>
                  </a:lnTo>
                  <a:lnTo>
                    <a:pt x="1574754" y="1547196"/>
                  </a:lnTo>
                  <a:lnTo>
                    <a:pt x="1635679" y="1574204"/>
                  </a:lnTo>
                  <a:lnTo>
                    <a:pt x="1627746" y="1565943"/>
                  </a:lnTo>
                  <a:lnTo>
                    <a:pt x="1620448" y="1557682"/>
                  </a:lnTo>
                  <a:lnTo>
                    <a:pt x="1613466" y="1549103"/>
                  </a:lnTo>
                  <a:lnTo>
                    <a:pt x="1607120" y="1540206"/>
                  </a:lnTo>
                  <a:lnTo>
                    <a:pt x="1601091" y="1531309"/>
                  </a:lnTo>
                  <a:lnTo>
                    <a:pt x="1595379" y="1522094"/>
                  </a:lnTo>
                  <a:lnTo>
                    <a:pt x="1590620" y="1512562"/>
                  </a:lnTo>
                  <a:lnTo>
                    <a:pt x="1585542" y="1503030"/>
                  </a:lnTo>
                  <a:lnTo>
                    <a:pt x="1581417" y="1493180"/>
                  </a:lnTo>
                  <a:lnTo>
                    <a:pt x="1577609" y="1483330"/>
                  </a:lnTo>
                  <a:lnTo>
                    <a:pt x="1574436" y="1473162"/>
                  </a:lnTo>
                  <a:lnTo>
                    <a:pt x="1571263" y="1462994"/>
                  </a:lnTo>
                  <a:lnTo>
                    <a:pt x="1569042" y="1453144"/>
                  </a:lnTo>
                  <a:lnTo>
                    <a:pt x="1566821" y="1442659"/>
                  </a:lnTo>
                  <a:lnTo>
                    <a:pt x="1565234" y="1432173"/>
                  </a:lnTo>
                  <a:lnTo>
                    <a:pt x="1563647" y="1421688"/>
                  </a:lnTo>
                  <a:lnTo>
                    <a:pt x="1563013" y="1411202"/>
                  </a:lnTo>
                  <a:lnTo>
                    <a:pt x="1562378" y="1400717"/>
                  </a:lnTo>
                  <a:lnTo>
                    <a:pt x="1562378" y="1389913"/>
                  </a:lnTo>
                  <a:lnTo>
                    <a:pt x="1562378" y="1379110"/>
                  </a:lnTo>
                  <a:lnTo>
                    <a:pt x="1563013" y="1368625"/>
                  </a:lnTo>
                  <a:lnTo>
                    <a:pt x="1563965" y="1357821"/>
                  </a:lnTo>
                  <a:lnTo>
                    <a:pt x="1565551" y="1347336"/>
                  </a:lnTo>
                  <a:lnTo>
                    <a:pt x="1567138" y="1336533"/>
                  </a:lnTo>
                  <a:lnTo>
                    <a:pt x="1569359" y="1326047"/>
                  </a:lnTo>
                  <a:lnTo>
                    <a:pt x="1571580" y="1315562"/>
                  </a:lnTo>
                  <a:lnTo>
                    <a:pt x="1574436" y="1305076"/>
                  </a:lnTo>
                  <a:lnTo>
                    <a:pt x="1577609" y="1294590"/>
                  </a:lnTo>
                  <a:lnTo>
                    <a:pt x="1581100" y="1284105"/>
                  </a:lnTo>
                  <a:lnTo>
                    <a:pt x="1584908" y="1273937"/>
                  </a:lnTo>
                  <a:lnTo>
                    <a:pt x="1588716" y="1263769"/>
                  </a:lnTo>
                  <a:lnTo>
                    <a:pt x="1593158" y="1253602"/>
                  </a:lnTo>
                  <a:lnTo>
                    <a:pt x="1598552" y="1242481"/>
                  </a:lnTo>
                  <a:lnTo>
                    <a:pt x="1604582" y="1231677"/>
                  </a:lnTo>
                  <a:lnTo>
                    <a:pt x="1610293" y="1221192"/>
                  </a:lnTo>
                  <a:lnTo>
                    <a:pt x="1616322" y="1211024"/>
                  </a:lnTo>
                  <a:lnTo>
                    <a:pt x="1622986" y="1201174"/>
                  </a:lnTo>
                  <a:lnTo>
                    <a:pt x="1629650" y="1191642"/>
                  </a:lnTo>
                  <a:lnTo>
                    <a:pt x="1636631" y="1182109"/>
                  </a:lnTo>
                  <a:lnTo>
                    <a:pt x="1643612" y="1173213"/>
                  </a:lnTo>
                  <a:lnTo>
                    <a:pt x="1650910" y="1164316"/>
                  </a:lnTo>
                  <a:lnTo>
                    <a:pt x="1658526" y="1156055"/>
                  </a:lnTo>
                  <a:lnTo>
                    <a:pt x="1666141" y="1148111"/>
                  </a:lnTo>
                  <a:lnTo>
                    <a:pt x="1673757" y="1140485"/>
                  </a:lnTo>
                  <a:lnTo>
                    <a:pt x="1682325" y="1132859"/>
                  </a:lnTo>
                  <a:lnTo>
                    <a:pt x="1690258" y="1125551"/>
                  </a:lnTo>
                  <a:lnTo>
                    <a:pt x="1698508" y="1119196"/>
                  </a:lnTo>
                  <a:lnTo>
                    <a:pt x="1707076" y="1112841"/>
                  </a:lnTo>
                  <a:lnTo>
                    <a:pt x="1715643" y="1106804"/>
                  </a:lnTo>
                  <a:lnTo>
                    <a:pt x="1724211" y="1101403"/>
                  </a:lnTo>
                  <a:lnTo>
                    <a:pt x="1733096" y="1096001"/>
                  </a:lnTo>
                  <a:lnTo>
                    <a:pt x="1741981" y="1091235"/>
                  </a:lnTo>
                  <a:lnTo>
                    <a:pt x="1750866" y="1086469"/>
                  </a:lnTo>
                  <a:lnTo>
                    <a:pt x="1759751" y="1082656"/>
                  </a:lnTo>
                  <a:lnTo>
                    <a:pt x="1768953" y="1078843"/>
                  </a:lnTo>
                  <a:lnTo>
                    <a:pt x="1778155" y="1075666"/>
                  </a:lnTo>
                  <a:lnTo>
                    <a:pt x="1787357" y="1073124"/>
                  </a:lnTo>
                  <a:lnTo>
                    <a:pt x="1796560" y="1070582"/>
                  </a:lnTo>
                  <a:lnTo>
                    <a:pt x="1805444" y="1068357"/>
                  </a:lnTo>
                  <a:lnTo>
                    <a:pt x="1814647" y="1067086"/>
                  </a:lnTo>
                  <a:lnTo>
                    <a:pt x="1824166" y="1066133"/>
                  </a:lnTo>
                  <a:lnTo>
                    <a:pt x="1833051" y="1065180"/>
                  </a:lnTo>
                  <a:lnTo>
                    <a:pt x="1842254" y="1064862"/>
                  </a:lnTo>
                  <a:lnTo>
                    <a:pt x="1850821" y="1065180"/>
                  </a:lnTo>
                  <a:lnTo>
                    <a:pt x="1795290" y="1041349"/>
                  </a:lnTo>
                  <a:lnTo>
                    <a:pt x="1740077" y="1016883"/>
                  </a:lnTo>
                  <a:lnTo>
                    <a:pt x="1684863" y="991781"/>
                  </a:lnTo>
                  <a:lnTo>
                    <a:pt x="1630284" y="966044"/>
                  </a:lnTo>
                  <a:lnTo>
                    <a:pt x="1575388" y="939672"/>
                  </a:lnTo>
                  <a:lnTo>
                    <a:pt x="1521127" y="912663"/>
                  </a:lnTo>
                  <a:lnTo>
                    <a:pt x="1467182" y="885655"/>
                  </a:lnTo>
                  <a:lnTo>
                    <a:pt x="1413556" y="857694"/>
                  </a:lnTo>
                  <a:close/>
                  <a:moveTo>
                    <a:pt x="1297417" y="692150"/>
                  </a:moveTo>
                  <a:lnTo>
                    <a:pt x="1336764" y="713756"/>
                  </a:lnTo>
                  <a:lnTo>
                    <a:pt x="1376112" y="734727"/>
                  </a:lnTo>
                  <a:lnTo>
                    <a:pt x="1415459" y="755698"/>
                  </a:lnTo>
                  <a:lnTo>
                    <a:pt x="1454807" y="776352"/>
                  </a:lnTo>
                  <a:lnTo>
                    <a:pt x="1494789" y="796687"/>
                  </a:lnTo>
                  <a:lnTo>
                    <a:pt x="1534454" y="816387"/>
                  </a:lnTo>
                  <a:lnTo>
                    <a:pt x="1574119" y="836405"/>
                  </a:lnTo>
                  <a:lnTo>
                    <a:pt x="1613784" y="855470"/>
                  </a:lnTo>
                  <a:lnTo>
                    <a:pt x="1654083" y="874852"/>
                  </a:lnTo>
                  <a:lnTo>
                    <a:pt x="1694066" y="893599"/>
                  </a:lnTo>
                  <a:lnTo>
                    <a:pt x="1734048" y="912028"/>
                  </a:lnTo>
                  <a:lnTo>
                    <a:pt x="1774664" y="930139"/>
                  </a:lnTo>
                  <a:lnTo>
                    <a:pt x="1814964" y="947933"/>
                  </a:lnTo>
                  <a:lnTo>
                    <a:pt x="1855264" y="965409"/>
                  </a:lnTo>
                  <a:lnTo>
                    <a:pt x="1896198" y="982885"/>
                  </a:lnTo>
                  <a:lnTo>
                    <a:pt x="1936815" y="999725"/>
                  </a:lnTo>
                  <a:lnTo>
                    <a:pt x="1977749" y="1016565"/>
                  </a:lnTo>
                  <a:lnTo>
                    <a:pt x="2018683" y="1032770"/>
                  </a:lnTo>
                  <a:lnTo>
                    <a:pt x="2059934" y="1049293"/>
                  </a:lnTo>
                  <a:lnTo>
                    <a:pt x="2101186" y="1064862"/>
                  </a:lnTo>
                  <a:lnTo>
                    <a:pt x="2142437" y="1080749"/>
                  </a:lnTo>
                  <a:lnTo>
                    <a:pt x="2184006" y="1095683"/>
                  </a:lnTo>
                  <a:lnTo>
                    <a:pt x="2225575" y="1110617"/>
                  </a:lnTo>
                  <a:lnTo>
                    <a:pt x="2267461" y="1125233"/>
                  </a:lnTo>
                  <a:lnTo>
                    <a:pt x="2309347" y="1139850"/>
                  </a:lnTo>
                  <a:lnTo>
                    <a:pt x="2351233" y="1153830"/>
                  </a:lnTo>
                  <a:lnTo>
                    <a:pt x="2393437" y="1167811"/>
                  </a:lnTo>
                  <a:lnTo>
                    <a:pt x="2435957" y="1181474"/>
                  </a:lnTo>
                  <a:lnTo>
                    <a:pt x="2478478" y="1194819"/>
                  </a:lnTo>
                  <a:lnTo>
                    <a:pt x="2520999" y="1207529"/>
                  </a:lnTo>
                  <a:lnTo>
                    <a:pt x="2563837" y="1220556"/>
                  </a:lnTo>
                  <a:lnTo>
                    <a:pt x="2606675" y="1233266"/>
                  </a:lnTo>
                  <a:lnTo>
                    <a:pt x="2415332" y="1938338"/>
                  </a:lnTo>
                  <a:lnTo>
                    <a:pt x="2366782" y="1924357"/>
                  </a:lnTo>
                  <a:lnTo>
                    <a:pt x="2318549" y="1910059"/>
                  </a:lnTo>
                  <a:lnTo>
                    <a:pt x="2270317" y="1895443"/>
                  </a:lnTo>
                  <a:lnTo>
                    <a:pt x="2222402" y="1880509"/>
                  </a:lnTo>
                  <a:lnTo>
                    <a:pt x="2174486" y="1865257"/>
                  </a:lnTo>
                  <a:lnTo>
                    <a:pt x="2126889" y="1849370"/>
                  </a:lnTo>
                  <a:lnTo>
                    <a:pt x="2079608" y="1833800"/>
                  </a:lnTo>
                  <a:lnTo>
                    <a:pt x="2032010" y="1817278"/>
                  </a:lnTo>
                  <a:lnTo>
                    <a:pt x="1984730" y="1800755"/>
                  </a:lnTo>
                  <a:lnTo>
                    <a:pt x="1937766" y="1783915"/>
                  </a:lnTo>
                  <a:lnTo>
                    <a:pt x="1890803" y="1766757"/>
                  </a:lnTo>
                  <a:lnTo>
                    <a:pt x="1844157" y="1749281"/>
                  </a:lnTo>
                  <a:lnTo>
                    <a:pt x="1797512" y="1731169"/>
                  </a:lnTo>
                  <a:lnTo>
                    <a:pt x="1751183" y="1713058"/>
                  </a:lnTo>
                  <a:lnTo>
                    <a:pt x="1704854" y="1694629"/>
                  </a:lnTo>
                  <a:lnTo>
                    <a:pt x="1658526" y="1675564"/>
                  </a:lnTo>
                  <a:lnTo>
                    <a:pt x="1612514" y="1656500"/>
                  </a:lnTo>
                  <a:lnTo>
                    <a:pt x="1566503" y="1636800"/>
                  </a:lnTo>
                  <a:lnTo>
                    <a:pt x="1520809" y="1617100"/>
                  </a:lnTo>
                  <a:lnTo>
                    <a:pt x="1475115" y="1596764"/>
                  </a:lnTo>
                  <a:lnTo>
                    <a:pt x="1429739" y="1576111"/>
                  </a:lnTo>
                  <a:lnTo>
                    <a:pt x="1384045" y="1555140"/>
                  </a:lnTo>
                  <a:lnTo>
                    <a:pt x="1338986" y="1534169"/>
                  </a:lnTo>
                  <a:lnTo>
                    <a:pt x="1293926" y="1512562"/>
                  </a:lnTo>
                  <a:lnTo>
                    <a:pt x="1248867" y="1490638"/>
                  </a:lnTo>
                  <a:lnTo>
                    <a:pt x="1204125" y="1468396"/>
                  </a:lnTo>
                  <a:lnTo>
                    <a:pt x="1159066" y="1446154"/>
                  </a:lnTo>
                  <a:lnTo>
                    <a:pt x="1114324" y="1422959"/>
                  </a:lnTo>
                  <a:lnTo>
                    <a:pt x="1069899" y="1399446"/>
                  </a:lnTo>
                  <a:lnTo>
                    <a:pt x="1025474" y="1376250"/>
                  </a:lnTo>
                  <a:lnTo>
                    <a:pt x="981050" y="1352102"/>
                  </a:lnTo>
                  <a:lnTo>
                    <a:pt x="936625" y="1327636"/>
                  </a:lnTo>
                  <a:lnTo>
                    <a:pt x="1297417" y="692150"/>
                  </a:lnTo>
                  <a:close/>
                  <a:moveTo>
                    <a:pt x="2337312" y="325877"/>
                  </a:moveTo>
                  <a:lnTo>
                    <a:pt x="2306540" y="337312"/>
                  </a:lnTo>
                  <a:lnTo>
                    <a:pt x="2313202" y="355098"/>
                  </a:lnTo>
                  <a:lnTo>
                    <a:pt x="2305271" y="358910"/>
                  </a:lnTo>
                  <a:lnTo>
                    <a:pt x="2297974" y="363356"/>
                  </a:lnTo>
                  <a:lnTo>
                    <a:pt x="2291312" y="367803"/>
                  </a:lnTo>
                  <a:lnTo>
                    <a:pt x="2285285" y="372250"/>
                  </a:lnTo>
                  <a:lnTo>
                    <a:pt x="2280209" y="376696"/>
                  </a:lnTo>
                  <a:lnTo>
                    <a:pt x="2275450" y="381778"/>
                  </a:lnTo>
                  <a:lnTo>
                    <a:pt x="2271644" y="386543"/>
                  </a:lnTo>
                  <a:lnTo>
                    <a:pt x="2268154" y="391625"/>
                  </a:lnTo>
                  <a:lnTo>
                    <a:pt x="2265299" y="396706"/>
                  </a:lnTo>
                  <a:lnTo>
                    <a:pt x="2263078" y="402106"/>
                  </a:lnTo>
                  <a:lnTo>
                    <a:pt x="2261809" y="407506"/>
                  </a:lnTo>
                  <a:lnTo>
                    <a:pt x="2261175" y="413223"/>
                  </a:lnTo>
                  <a:lnTo>
                    <a:pt x="2260540" y="418622"/>
                  </a:lnTo>
                  <a:lnTo>
                    <a:pt x="2261492" y="424657"/>
                  </a:lnTo>
                  <a:lnTo>
                    <a:pt x="2262444" y="431009"/>
                  </a:lnTo>
                  <a:lnTo>
                    <a:pt x="2264664" y="436727"/>
                  </a:lnTo>
                  <a:lnTo>
                    <a:pt x="2265933" y="440538"/>
                  </a:lnTo>
                  <a:lnTo>
                    <a:pt x="2267202" y="444032"/>
                  </a:lnTo>
                  <a:lnTo>
                    <a:pt x="2269106" y="447526"/>
                  </a:lnTo>
                  <a:lnTo>
                    <a:pt x="2271009" y="450702"/>
                  </a:lnTo>
                  <a:lnTo>
                    <a:pt x="2273230" y="453560"/>
                  </a:lnTo>
                  <a:lnTo>
                    <a:pt x="2275450" y="456419"/>
                  </a:lnTo>
                  <a:lnTo>
                    <a:pt x="2277671" y="458325"/>
                  </a:lnTo>
                  <a:lnTo>
                    <a:pt x="2280209" y="460866"/>
                  </a:lnTo>
                  <a:lnTo>
                    <a:pt x="2285285" y="464359"/>
                  </a:lnTo>
                  <a:lnTo>
                    <a:pt x="2290678" y="467536"/>
                  </a:lnTo>
                  <a:lnTo>
                    <a:pt x="2296388" y="469759"/>
                  </a:lnTo>
                  <a:lnTo>
                    <a:pt x="2301781" y="471347"/>
                  </a:lnTo>
                  <a:lnTo>
                    <a:pt x="2308761" y="472300"/>
                  </a:lnTo>
                  <a:lnTo>
                    <a:pt x="2318278" y="473253"/>
                  </a:lnTo>
                  <a:lnTo>
                    <a:pt x="2329698" y="474206"/>
                  </a:lnTo>
                  <a:lnTo>
                    <a:pt x="2343657" y="474841"/>
                  </a:lnTo>
                  <a:lnTo>
                    <a:pt x="2359519" y="475158"/>
                  </a:lnTo>
                  <a:lnTo>
                    <a:pt x="2372209" y="476111"/>
                  </a:lnTo>
                  <a:lnTo>
                    <a:pt x="2381726" y="477064"/>
                  </a:lnTo>
                  <a:lnTo>
                    <a:pt x="2387119" y="478017"/>
                  </a:lnTo>
                  <a:lnTo>
                    <a:pt x="2389340" y="478335"/>
                  </a:lnTo>
                  <a:lnTo>
                    <a:pt x="2390926" y="479288"/>
                  </a:lnTo>
                  <a:lnTo>
                    <a:pt x="2392829" y="480558"/>
                  </a:lnTo>
                  <a:lnTo>
                    <a:pt x="2394098" y="481828"/>
                  </a:lnTo>
                  <a:lnTo>
                    <a:pt x="2396002" y="483734"/>
                  </a:lnTo>
                  <a:lnTo>
                    <a:pt x="2396953" y="485640"/>
                  </a:lnTo>
                  <a:lnTo>
                    <a:pt x="2398222" y="488181"/>
                  </a:lnTo>
                  <a:lnTo>
                    <a:pt x="2399491" y="490722"/>
                  </a:lnTo>
                  <a:lnTo>
                    <a:pt x="2400443" y="493580"/>
                  </a:lnTo>
                  <a:lnTo>
                    <a:pt x="2400760" y="496439"/>
                  </a:lnTo>
                  <a:lnTo>
                    <a:pt x="2400760" y="499298"/>
                  </a:lnTo>
                  <a:lnTo>
                    <a:pt x="2400126" y="501839"/>
                  </a:lnTo>
                  <a:lnTo>
                    <a:pt x="2398540" y="503744"/>
                  </a:lnTo>
                  <a:lnTo>
                    <a:pt x="2396953" y="505650"/>
                  </a:lnTo>
                  <a:lnTo>
                    <a:pt x="2394415" y="507238"/>
                  </a:lnTo>
                  <a:lnTo>
                    <a:pt x="2391560" y="508826"/>
                  </a:lnTo>
                  <a:lnTo>
                    <a:pt x="2387753" y="509779"/>
                  </a:lnTo>
                  <a:lnTo>
                    <a:pt x="2384581" y="510097"/>
                  </a:lnTo>
                  <a:lnTo>
                    <a:pt x="2382360" y="509779"/>
                  </a:lnTo>
                  <a:lnTo>
                    <a:pt x="2380774" y="509461"/>
                  </a:lnTo>
                  <a:lnTo>
                    <a:pt x="2379822" y="508826"/>
                  </a:lnTo>
                  <a:lnTo>
                    <a:pt x="2378236" y="506603"/>
                  </a:lnTo>
                  <a:lnTo>
                    <a:pt x="2376016" y="503427"/>
                  </a:lnTo>
                  <a:lnTo>
                    <a:pt x="2373795" y="498980"/>
                  </a:lnTo>
                  <a:lnTo>
                    <a:pt x="2371574" y="493263"/>
                  </a:lnTo>
                  <a:lnTo>
                    <a:pt x="2368719" y="485640"/>
                  </a:lnTo>
                  <a:lnTo>
                    <a:pt x="2334140" y="498662"/>
                  </a:lnTo>
                  <a:lnTo>
                    <a:pt x="2299243" y="510732"/>
                  </a:lnTo>
                  <a:lnTo>
                    <a:pt x="2300830" y="516449"/>
                  </a:lnTo>
                  <a:lnTo>
                    <a:pt x="2301781" y="519943"/>
                  </a:lnTo>
                  <a:lnTo>
                    <a:pt x="2304002" y="525025"/>
                  </a:lnTo>
                  <a:lnTo>
                    <a:pt x="2306223" y="529154"/>
                  </a:lnTo>
                  <a:lnTo>
                    <a:pt x="2309078" y="533600"/>
                  </a:lnTo>
                  <a:lnTo>
                    <a:pt x="2312568" y="537094"/>
                  </a:lnTo>
                  <a:lnTo>
                    <a:pt x="2316057" y="539953"/>
                  </a:lnTo>
                  <a:lnTo>
                    <a:pt x="2320181" y="542811"/>
                  </a:lnTo>
                  <a:lnTo>
                    <a:pt x="2324940" y="545035"/>
                  </a:lnTo>
                  <a:lnTo>
                    <a:pt x="2329698" y="546623"/>
                  </a:lnTo>
                  <a:lnTo>
                    <a:pt x="2334774" y="548211"/>
                  </a:lnTo>
                  <a:lnTo>
                    <a:pt x="2340485" y="548846"/>
                  </a:lnTo>
                  <a:lnTo>
                    <a:pt x="2346829" y="549164"/>
                  </a:lnTo>
                  <a:lnTo>
                    <a:pt x="2353174" y="548846"/>
                  </a:lnTo>
                  <a:lnTo>
                    <a:pt x="2360154" y="548211"/>
                  </a:lnTo>
                  <a:lnTo>
                    <a:pt x="2367450" y="546940"/>
                  </a:lnTo>
                  <a:lnTo>
                    <a:pt x="2375381" y="545670"/>
                  </a:lnTo>
                  <a:lnTo>
                    <a:pt x="2383312" y="543447"/>
                  </a:lnTo>
                  <a:lnTo>
                    <a:pt x="2389022" y="558375"/>
                  </a:lnTo>
                  <a:lnTo>
                    <a:pt x="2421381" y="545988"/>
                  </a:lnTo>
                  <a:lnTo>
                    <a:pt x="2415353" y="531377"/>
                  </a:lnTo>
                  <a:lnTo>
                    <a:pt x="2423602" y="527248"/>
                  </a:lnTo>
                  <a:lnTo>
                    <a:pt x="2431533" y="523119"/>
                  </a:lnTo>
                  <a:lnTo>
                    <a:pt x="2438512" y="518672"/>
                  </a:lnTo>
                  <a:lnTo>
                    <a:pt x="2444222" y="514226"/>
                  </a:lnTo>
                  <a:lnTo>
                    <a:pt x="2449932" y="509779"/>
                  </a:lnTo>
                  <a:lnTo>
                    <a:pt x="2455008" y="505650"/>
                  </a:lnTo>
                  <a:lnTo>
                    <a:pt x="2459450" y="500568"/>
                  </a:lnTo>
                  <a:lnTo>
                    <a:pt x="2462939" y="496121"/>
                  </a:lnTo>
                  <a:lnTo>
                    <a:pt x="2465477" y="491675"/>
                  </a:lnTo>
                  <a:lnTo>
                    <a:pt x="2467698" y="486593"/>
                  </a:lnTo>
                  <a:lnTo>
                    <a:pt x="2469284" y="481828"/>
                  </a:lnTo>
                  <a:lnTo>
                    <a:pt x="2470553" y="477064"/>
                  </a:lnTo>
                  <a:lnTo>
                    <a:pt x="2470553" y="471982"/>
                  </a:lnTo>
                  <a:lnTo>
                    <a:pt x="2470236" y="466900"/>
                  </a:lnTo>
                  <a:lnTo>
                    <a:pt x="2468967" y="461818"/>
                  </a:lnTo>
                  <a:lnTo>
                    <a:pt x="2467381" y="456737"/>
                  </a:lnTo>
                  <a:lnTo>
                    <a:pt x="2465477" y="453243"/>
                  </a:lnTo>
                  <a:lnTo>
                    <a:pt x="2463891" y="450067"/>
                  </a:lnTo>
                  <a:lnTo>
                    <a:pt x="2461988" y="446890"/>
                  </a:lnTo>
                  <a:lnTo>
                    <a:pt x="2459767" y="444032"/>
                  </a:lnTo>
                  <a:lnTo>
                    <a:pt x="2457546" y="441491"/>
                  </a:lnTo>
                  <a:lnTo>
                    <a:pt x="2454691" y="438950"/>
                  </a:lnTo>
                  <a:lnTo>
                    <a:pt x="2451836" y="436409"/>
                  </a:lnTo>
                  <a:lnTo>
                    <a:pt x="2448981" y="434503"/>
                  </a:lnTo>
                  <a:lnTo>
                    <a:pt x="2442636" y="431009"/>
                  </a:lnTo>
                  <a:lnTo>
                    <a:pt x="2435974" y="428151"/>
                  </a:lnTo>
                  <a:lnTo>
                    <a:pt x="2429312" y="425927"/>
                  </a:lnTo>
                  <a:lnTo>
                    <a:pt x="2422650" y="424657"/>
                  </a:lnTo>
                  <a:lnTo>
                    <a:pt x="2414402" y="424022"/>
                  </a:lnTo>
                  <a:lnTo>
                    <a:pt x="2403298" y="422751"/>
                  </a:lnTo>
                  <a:lnTo>
                    <a:pt x="2372843" y="421481"/>
                  </a:lnTo>
                  <a:lnTo>
                    <a:pt x="2362691" y="420846"/>
                  </a:lnTo>
                  <a:lnTo>
                    <a:pt x="2358567" y="420210"/>
                  </a:lnTo>
                  <a:lnTo>
                    <a:pt x="2355078" y="419257"/>
                  </a:lnTo>
                  <a:lnTo>
                    <a:pt x="2351905" y="418622"/>
                  </a:lnTo>
                  <a:lnTo>
                    <a:pt x="2349050" y="417669"/>
                  </a:lnTo>
                  <a:lnTo>
                    <a:pt x="2347147" y="416717"/>
                  </a:lnTo>
                  <a:lnTo>
                    <a:pt x="2345243" y="415128"/>
                  </a:lnTo>
                  <a:lnTo>
                    <a:pt x="2342705" y="411635"/>
                  </a:lnTo>
                  <a:lnTo>
                    <a:pt x="2339850" y="407188"/>
                  </a:lnTo>
                  <a:lnTo>
                    <a:pt x="2336678" y="401153"/>
                  </a:lnTo>
                  <a:lnTo>
                    <a:pt x="2333823" y="393848"/>
                  </a:lnTo>
                  <a:lnTo>
                    <a:pt x="2332871" y="390672"/>
                  </a:lnTo>
                  <a:lnTo>
                    <a:pt x="2332554" y="388448"/>
                  </a:lnTo>
                  <a:lnTo>
                    <a:pt x="2332871" y="385590"/>
                  </a:lnTo>
                  <a:lnTo>
                    <a:pt x="2333505" y="383366"/>
                  </a:lnTo>
                  <a:lnTo>
                    <a:pt x="2334774" y="381461"/>
                  </a:lnTo>
                  <a:lnTo>
                    <a:pt x="2336995" y="379237"/>
                  </a:lnTo>
                  <a:lnTo>
                    <a:pt x="2339533" y="377967"/>
                  </a:lnTo>
                  <a:lnTo>
                    <a:pt x="2342705" y="376379"/>
                  </a:lnTo>
                  <a:lnTo>
                    <a:pt x="2346512" y="375108"/>
                  </a:lnTo>
                  <a:lnTo>
                    <a:pt x="2349685" y="375108"/>
                  </a:lnTo>
                  <a:lnTo>
                    <a:pt x="2350954" y="375108"/>
                  </a:lnTo>
                  <a:lnTo>
                    <a:pt x="2352223" y="375426"/>
                  </a:lnTo>
                  <a:lnTo>
                    <a:pt x="2353492" y="376061"/>
                  </a:lnTo>
                  <a:lnTo>
                    <a:pt x="2354443" y="377332"/>
                  </a:lnTo>
                  <a:lnTo>
                    <a:pt x="2356664" y="379873"/>
                  </a:lnTo>
                  <a:lnTo>
                    <a:pt x="2358885" y="384637"/>
                  </a:lnTo>
                  <a:lnTo>
                    <a:pt x="2362057" y="391307"/>
                  </a:lnTo>
                  <a:lnTo>
                    <a:pt x="2365229" y="399565"/>
                  </a:lnTo>
                  <a:lnTo>
                    <a:pt x="2369671" y="410999"/>
                  </a:lnTo>
                  <a:lnTo>
                    <a:pt x="2403615" y="397659"/>
                  </a:lnTo>
                  <a:lnTo>
                    <a:pt x="2436926" y="384637"/>
                  </a:lnTo>
                  <a:lnTo>
                    <a:pt x="2433436" y="375426"/>
                  </a:lnTo>
                  <a:lnTo>
                    <a:pt x="2429946" y="368121"/>
                  </a:lnTo>
                  <a:lnTo>
                    <a:pt x="2426457" y="361768"/>
                  </a:lnTo>
                  <a:lnTo>
                    <a:pt x="2422333" y="356051"/>
                  </a:lnTo>
                  <a:lnTo>
                    <a:pt x="2420429" y="353510"/>
                  </a:lnTo>
                  <a:lnTo>
                    <a:pt x="2417891" y="351287"/>
                  </a:lnTo>
                  <a:lnTo>
                    <a:pt x="2415671" y="349381"/>
                  </a:lnTo>
                  <a:lnTo>
                    <a:pt x="2412815" y="347158"/>
                  </a:lnTo>
                  <a:lnTo>
                    <a:pt x="2410595" y="345570"/>
                  </a:lnTo>
                  <a:lnTo>
                    <a:pt x="2407740" y="343982"/>
                  </a:lnTo>
                  <a:lnTo>
                    <a:pt x="2405202" y="343029"/>
                  </a:lnTo>
                  <a:lnTo>
                    <a:pt x="2402029" y="341758"/>
                  </a:lnTo>
                  <a:lnTo>
                    <a:pt x="2399491" y="340805"/>
                  </a:lnTo>
                  <a:lnTo>
                    <a:pt x="2396319" y="340170"/>
                  </a:lnTo>
                  <a:lnTo>
                    <a:pt x="2389974" y="339217"/>
                  </a:lnTo>
                  <a:lnTo>
                    <a:pt x="2383629" y="338900"/>
                  </a:lnTo>
                  <a:lnTo>
                    <a:pt x="2377284" y="338582"/>
                  </a:lnTo>
                  <a:lnTo>
                    <a:pt x="2370940" y="338900"/>
                  </a:lnTo>
                  <a:lnTo>
                    <a:pt x="2364278" y="339535"/>
                  </a:lnTo>
                  <a:lnTo>
                    <a:pt x="2357616" y="340488"/>
                  </a:lnTo>
                  <a:lnTo>
                    <a:pt x="2350954" y="342394"/>
                  </a:lnTo>
                  <a:lnTo>
                    <a:pt x="2344292" y="343982"/>
                  </a:lnTo>
                  <a:lnTo>
                    <a:pt x="2337312" y="325877"/>
                  </a:lnTo>
                  <a:close/>
                  <a:moveTo>
                    <a:pt x="2259588" y="275058"/>
                  </a:moveTo>
                  <a:lnTo>
                    <a:pt x="2219933" y="289351"/>
                  </a:lnTo>
                  <a:lnTo>
                    <a:pt x="2179961" y="303326"/>
                  </a:lnTo>
                  <a:lnTo>
                    <a:pt x="2139672" y="316984"/>
                  </a:lnTo>
                  <a:lnTo>
                    <a:pt x="2099700" y="329689"/>
                  </a:lnTo>
                  <a:lnTo>
                    <a:pt x="2059727" y="342394"/>
                  </a:lnTo>
                  <a:lnTo>
                    <a:pt x="2019121" y="354463"/>
                  </a:lnTo>
                  <a:lnTo>
                    <a:pt x="1978514" y="366533"/>
                  </a:lnTo>
                  <a:lnTo>
                    <a:pt x="1937590" y="377967"/>
                  </a:lnTo>
                  <a:lnTo>
                    <a:pt x="1937907" y="378285"/>
                  </a:lnTo>
                  <a:lnTo>
                    <a:pt x="1939493" y="384637"/>
                  </a:lnTo>
                  <a:lnTo>
                    <a:pt x="1940128" y="390672"/>
                  </a:lnTo>
                  <a:lnTo>
                    <a:pt x="1940128" y="397024"/>
                  </a:lnTo>
                  <a:lnTo>
                    <a:pt x="1939493" y="403059"/>
                  </a:lnTo>
                  <a:lnTo>
                    <a:pt x="1938542" y="409094"/>
                  </a:lnTo>
                  <a:lnTo>
                    <a:pt x="1936638" y="414811"/>
                  </a:lnTo>
                  <a:lnTo>
                    <a:pt x="1934100" y="420528"/>
                  </a:lnTo>
                  <a:lnTo>
                    <a:pt x="1931562" y="425610"/>
                  </a:lnTo>
                  <a:lnTo>
                    <a:pt x="1928390" y="431009"/>
                  </a:lnTo>
                  <a:lnTo>
                    <a:pt x="1924583" y="435456"/>
                  </a:lnTo>
                  <a:lnTo>
                    <a:pt x="1919824" y="439903"/>
                  </a:lnTo>
                  <a:lnTo>
                    <a:pt x="1915383" y="443714"/>
                  </a:lnTo>
                  <a:lnTo>
                    <a:pt x="1910307" y="447208"/>
                  </a:lnTo>
                  <a:lnTo>
                    <a:pt x="1904597" y="450384"/>
                  </a:lnTo>
                  <a:lnTo>
                    <a:pt x="1898569" y="452925"/>
                  </a:lnTo>
                  <a:lnTo>
                    <a:pt x="1892542" y="454513"/>
                  </a:lnTo>
                  <a:lnTo>
                    <a:pt x="1891590" y="454831"/>
                  </a:lnTo>
                  <a:lnTo>
                    <a:pt x="1955038" y="703844"/>
                  </a:lnTo>
                  <a:lnTo>
                    <a:pt x="1955673" y="703209"/>
                  </a:lnTo>
                  <a:lnTo>
                    <a:pt x="1962652" y="701939"/>
                  </a:lnTo>
                  <a:lnTo>
                    <a:pt x="1969314" y="701303"/>
                  </a:lnTo>
                  <a:lnTo>
                    <a:pt x="1976293" y="700986"/>
                  </a:lnTo>
                  <a:lnTo>
                    <a:pt x="1982955" y="701303"/>
                  </a:lnTo>
                  <a:lnTo>
                    <a:pt x="1989300" y="702256"/>
                  </a:lnTo>
                  <a:lnTo>
                    <a:pt x="1995645" y="704162"/>
                  </a:lnTo>
                  <a:lnTo>
                    <a:pt x="2001355" y="706068"/>
                  </a:lnTo>
                  <a:lnTo>
                    <a:pt x="2007383" y="708609"/>
                  </a:lnTo>
                  <a:lnTo>
                    <a:pt x="2012776" y="711785"/>
                  </a:lnTo>
                  <a:lnTo>
                    <a:pt x="2017852" y="715279"/>
                  </a:lnTo>
                  <a:lnTo>
                    <a:pt x="2022293" y="719408"/>
                  </a:lnTo>
                  <a:lnTo>
                    <a:pt x="2026417" y="723854"/>
                  </a:lnTo>
                  <a:lnTo>
                    <a:pt x="2030541" y="728936"/>
                  </a:lnTo>
                  <a:lnTo>
                    <a:pt x="2033396" y="734018"/>
                  </a:lnTo>
                  <a:lnTo>
                    <a:pt x="2036252" y="740053"/>
                  </a:lnTo>
                  <a:lnTo>
                    <a:pt x="2038472" y="745770"/>
                  </a:lnTo>
                  <a:lnTo>
                    <a:pt x="2039107" y="749582"/>
                  </a:lnTo>
                  <a:lnTo>
                    <a:pt x="2083838" y="736877"/>
                  </a:lnTo>
                  <a:lnTo>
                    <a:pt x="2127934" y="723537"/>
                  </a:lnTo>
                  <a:lnTo>
                    <a:pt x="2172347" y="709879"/>
                  </a:lnTo>
                  <a:lnTo>
                    <a:pt x="2216444" y="695904"/>
                  </a:lnTo>
                  <a:lnTo>
                    <a:pt x="2260223" y="681611"/>
                  </a:lnTo>
                  <a:lnTo>
                    <a:pt x="2304319" y="667318"/>
                  </a:lnTo>
                  <a:lnTo>
                    <a:pt x="2348098" y="652390"/>
                  </a:lnTo>
                  <a:lnTo>
                    <a:pt x="2391560" y="637144"/>
                  </a:lnTo>
                  <a:lnTo>
                    <a:pt x="2383947" y="636827"/>
                  </a:lnTo>
                  <a:lnTo>
                    <a:pt x="2376016" y="635874"/>
                  </a:lnTo>
                  <a:lnTo>
                    <a:pt x="2368719" y="634921"/>
                  </a:lnTo>
                  <a:lnTo>
                    <a:pt x="2361105" y="633333"/>
                  </a:lnTo>
                  <a:lnTo>
                    <a:pt x="2353809" y="631427"/>
                  </a:lnTo>
                  <a:lnTo>
                    <a:pt x="2346512" y="629839"/>
                  </a:lnTo>
                  <a:lnTo>
                    <a:pt x="2339533" y="627298"/>
                  </a:lnTo>
                  <a:lnTo>
                    <a:pt x="2332554" y="624440"/>
                  </a:lnTo>
                  <a:lnTo>
                    <a:pt x="2325892" y="621581"/>
                  </a:lnTo>
                  <a:lnTo>
                    <a:pt x="2319230" y="618087"/>
                  </a:lnTo>
                  <a:lnTo>
                    <a:pt x="2312568" y="614593"/>
                  </a:lnTo>
                  <a:lnTo>
                    <a:pt x="2306223" y="611100"/>
                  </a:lnTo>
                  <a:lnTo>
                    <a:pt x="2300195" y="606970"/>
                  </a:lnTo>
                  <a:lnTo>
                    <a:pt x="2294168" y="602841"/>
                  </a:lnTo>
                  <a:lnTo>
                    <a:pt x="2288140" y="598395"/>
                  </a:lnTo>
                  <a:lnTo>
                    <a:pt x="2282747" y="593313"/>
                  </a:lnTo>
                  <a:lnTo>
                    <a:pt x="2277037" y="588549"/>
                  </a:lnTo>
                  <a:lnTo>
                    <a:pt x="2271961" y="583467"/>
                  </a:lnTo>
                  <a:lnTo>
                    <a:pt x="2266568" y="578067"/>
                  </a:lnTo>
                  <a:lnTo>
                    <a:pt x="2261809" y="572668"/>
                  </a:lnTo>
                  <a:lnTo>
                    <a:pt x="2256733" y="566950"/>
                  </a:lnTo>
                  <a:lnTo>
                    <a:pt x="2252292" y="560916"/>
                  </a:lnTo>
                  <a:lnTo>
                    <a:pt x="2248168" y="554881"/>
                  </a:lnTo>
                  <a:lnTo>
                    <a:pt x="2244044" y="548528"/>
                  </a:lnTo>
                  <a:lnTo>
                    <a:pt x="2239920" y="542176"/>
                  </a:lnTo>
                  <a:lnTo>
                    <a:pt x="2236113" y="535506"/>
                  </a:lnTo>
                  <a:lnTo>
                    <a:pt x="2232623" y="528836"/>
                  </a:lnTo>
                  <a:lnTo>
                    <a:pt x="2229133" y="522166"/>
                  </a:lnTo>
                  <a:lnTo>
                    <a:pt x="2225961" y="515178"/>
                  </a:lnTo>
                  <a:lnTo>
                    <a:pt x="2223106" y="508509"/>
                  </a:lnTo>
                  <a:lnTo>
                    <a:pt x="2220251" y="500886"/>
                  </a:lnTo>
                  <a:lnTo>
                    <a:pt x="2217713" y="493898"/>
                  </a:lnTo>
                  <a:lnTo>
                    <a:pt x="2215492" y="485640"/>
                  </a:lnTo>
                  <a:lnTo>
                    <a:pt x="2212954" y="477699"/>
                  </a:lnTo>
                  <a:lnTo>
                    <a:pt x="2210734" y="469441"/>
                  </a:lnTo>
                  <a:lnTo>
                    <a:pt x="2209465" y="461183"/>
                  </a:lnTo>
                  <a:lnTo>
                    <a:pt x="2207878" y="453243"/>
                  </a:lnTo>
                  <a:lnTo>
                    <a:pt x="2206609" y="444985"/>
                  </a:lnTo>
                  <a:lnTo>
                    <a:pt x="2205658" y="436727"/>
                  </a:lnTo>
                  <a:lnTo>
                    <a:pt x="2205023" y="429104"/>
                  </a:lnTo>
                  <a:lnTo>
                    <a:pt x="2204706" y="421163"/>
                  </a:lnTo>
                  <a:lnTo>
                    <a:pt x="2204706" y="413223"/>
                  </a:lnTo>
                  <a:lnTo>
                    <a:pt x="2204706" y="405600"/>
                  </a:lnTo>
                  <a:lnTo>
                    <a:pt x="2205023" y="397659"/>
                  </a:lnTo>
                  <a:lnTo>
                    <a:pt x="2205658" y="390036"/>
                  </a:lnTo>
                  <a:lnTo>
                    <a:pt x="2206292" y="382414"/>
                  </a:lnTo>
                  <a:lnTo>
                    <a:pt x="2207244" y="375108"/>
                  </a:lnTo>
                  <a:lnTo>
                    <a:pt x="2208830" y="367803"/>
                  </a:lnTo>
                  <a:lnTo>
                    <a:pt x="2210099" y="360816"/>
                  </a:lnTo>
                  <a:lnTo>
                    <a:pt x="2212320" y="353828"/>
                  </a:lnTo>
                  <a:lnTo>
                    <a:pt x="2213906" y="346840"/>
                  </a:lnTo>
                  <a:lnTo>
                    <a:pt x="2216444" y="340170"/>
                  </a:lnTo>
                  <a:lnTo>
                    <a:pt x="2218982" y="333500"/>
                  </a:lnTo>
                  <a:lnTo>
                    <a:pt x="2221202" y="327465"/>
                  </a:lnTo>
                  <a:lnTo>
                    <a:pt x="2224375" y="321113"/>
                  </a:lnTo>
                  <a:lnTo>
                    <a:pt x="2227547" y="315078"/>
                  </a:lnTo>
                  <a:lnTo>
                    <a:pt x="2230720" y="309679"/>
                  </a:lnTo>
                  <a:lnTo>
                    <a:pt x="2234209" y="303962"/>
                  </a:lnTo>
                  <a:lnTo>
                    <a:pt x="2238016" y="298244"/>
                  </a:lnTo>
                  <a:lnTo>
                    <a:pt x="2241823" y="293163"/>
                  </a:lnTo>
                  <a:lnTo>
                    <a:pt x="2245947" y="288398"/>
                  </a:lnTo>
                  <a:lnTo>
                    <a:pt x="2250388" y="283634"/>
                  </a:lnTo>
                  <a:lnTo>
                    <a:pt x="2254830" y="279187"/>
                  </a:lnTo>
                  <a:lnTo>
                    <a:pt x="2259588" y="275058"/>
                  </a:lnTo>
                  <a:close/>
                  <a:moveTo>
                    <a:pt x="2637421" y="114660"/>
                  </a:moveTo>
                  <a:lnTo>
                    <a:pt x="2599352" y="132765"/>
                  </a:lnTo>
                  <a:lnTo>
                    <a:pt x="2561601" y="150551"/>
                  </a:lnTo>
                  <a:lnTo>
                    <a:pt x="2523849" y="167703"/>
                  </a:lnTo>
                  <a:lnTo>
                    <a:pt x="2485463" y="184537"/>
                  </a:lnTo>
                  <a:lnTo>
                    <a:pt x="2447077" y="201053"/>
                  </a:lnTo>
                  <a:lnTo>
                    <a:pt x="2408374" y="216934"/>
                  </a:lnTo>
                  <a:lnTo>
                    <a:pt x="2369671" y="233133"/>
                  </a:lnTo>
                  <a:lnTo>
                    <a:pt x="2330650" y="248061"/>
                  </a:lnTo>
                  <a:lnTo>
                    <a:pt x="2336995" y="248378"/>
                  </a:lnTo>
                  <a:lnTo>
                    <a:pt x="2343340" y="248696"/>
                  </a:lnTo>
                  <a:lnTo>
                    <a:pt x="2349685" y="249331"/>
                  </a:lnTo>
                  <a:lnTo>
                    <a:pt x="2355712" y="250284"/>
                  </a:lnTo>
                  <a:lnTo>
                    <a:pt x="2362374" y="251554"/>
                  </a:lnTo>
                  <a:lnTo>
                    <a:pt x="2368719" y="253143"/>
                  </a:lnTo>
                  <a:lnTo>
                    <a:pt x="2375064" y="255048"/>
                  </a:lnTo>
                  <a:lnTo>
                    <a:pt x="2381409" y="257272"/>
                  </a:lnTo>
                  <a:lnTo>
                    <a:pt x="2387436" y="259495"/>
                  </a:lnTo>
                  <a:lnTo>
                    <a:pt x="2393781" y="262353"/>
                  </a:lnTo>
                  <a:lnTo>
                    <a:pt x="2400126" y="265212"/>
                  </a:lnTo>
                  <a:lnTo>
                    <a:pt x="2405836" y="268706"/>
                  </a:lnTo>
                  <a:lnTo>
                    <a:pt x="2412181" y="272200"/>
                  </a:lnTo>
                  <a:lnTo>
                    <a:pt x="2418208" y="276011"/>
                  </a:lnTo>
                  <a:lnTo>
                    <a:pt x="2424236" y="280140"/>
                  </a:lnTo>
                  <a:lnTo>
                    <a:pt x="2429946" y="284269"/>
                  </a:lnTo>
                  <a:lnTo>
                    <a:pt x="2435974" y="289034"/>
                  </a:lnTo>
                  <a:lnTo>
                    <a:pt x="2441684" y="293798"/>
                  </a:lnTo>
                  <a:lnTo>
                    <a:pt x="2447077" y="299197"/>
                  </a:lnTo>
                  <a:lnTo>
                    <a:pt x="2452788" y="304279"/>
                  </a:lnTo>
                  <a:lnTo>
                    <a:pt x="2457863" y="309996"/>
                  </a:lnTo>
                  <a:lnTo>
                    <a:pt x="2463257" y="315714"/>
                  </a:lnTo>
                  <a:lnTo>
                    <a:pt x="2468015" y="321748"/>
                  </a:lnTo>
                  <a:lnTo>
                    <a:pt x="2472774" y="328101"/>
                  </a:lnTo>
                  <a:lnTo>
                    <a:pt x="2477850" y="334453"/>
                  </a:lnTo>
                  <a:lnTo>
                    <a:pt x="2482291" y="340805"/>
                  </a:lnTo>
                  <a:lnTo>
                    <a:pt x="2486732" y="347793"/>
                  </a:lnTo>
                  <a:lnTo>
                    <a:pt x="2490856" y="354781"/>
                  </a:lnTo>
                  <a:lnTo>
                    <a:pt x="2495298" y="362086"/>
                  </a:lnTo>
                  <a:lnTo>
                    <a:pt x="2499105" y="370026"/>
                  </a:lnTo>
                  <a:lnTo>
                    <a:pt x="2502912" y="377332"/>
                  </a:lnTo>
                  <a:lnTo>
                    <a:pt x="2506401" y="385272"/>
                  </a:lnTo>
                  <a:lnTo>
                    <a:pt x="2509256" y="392260"/>
                  </a:lnTo>
                  <a:lnTo>
                    <a:pt x="2511794" y="399565"/>
                  </a:lnTo>
                  <a:lnTo>
                    <a:pt x="2514015" y="406553"/>
                  </a:lnTo>
                  <a:lnTo>
                    <a:pt x="2516553" y="413858"/>
                  </a:lnTo>
                  <a:lnTo>
                    <a:pt x="2518139" y="421163"/>
                  </a:lnTo>
                  <a:lnTo>
                    <a:pt x="2520042" y="428468"/>
                  </a:lnTo>
                  <a:lnTo>
                    <a:pt x="2521311" y="436091"/>
                  </a:lnTo>
                  <a:lnTo>
                    <a:pt x="2522580" y="443397"/>
                  </a:lnTo>
                  <a:lnTo>
                    <a:pt x="2523849" y="450702"/>
                  </a:lnTo>
                  <a:lnTo>
                    <a:pt x="2524484" y="458325"/>
                  </a:lnTo>
                  <a:lnTo>
                    <a:pt x="2524801" y="465948"/>
                  </a:lnTo>
                  <a:lnTo>
                    <a:pt x="2525118" y="473570"/>
                  </a:lnTo>
                  <a:lnTo>
                    <a:pt x="2525118" y="480876"/>
                  </a:lnTo>
                  <a:lnTo>
                    <a:pt x="2524801" y="488181"/>
                  </a:lnTo>
                  <a:lnTo>
                    <a:pt x="2524167" y="495486"/>
                  </a:lnTo>
                  <a:lnTo>
                    <a:pt x="2523215" y="502791"/>
                  </a:lnTo>
                  <a:lnTo>
                    <a:pt x="2521946" y="510097"/>
                  </a:lnTo>
                  <a:lnTo>
                    <a:pt x="2520677" y="517402"/>
                  </a:lnTo>
                  <a:lnTo>
                    <a:pt x="2518774" y="524389"/>
                  </a:lnTo>
                  <a:lnTo>
                    <a:pt x="2516870" y="531695"/>
                  </a:lnTo>
                  <a:lnTo>
                    <a:pt x="2514649" y="538682"/>
                  </a:lnTo>
                  <a:lnTo>
                    <a:pt x="2512112" y="545670"/>
                  </a:lnTo>
                  <a:lnTo>
                    <a:pt x="2509256" y="552340"/>
                  </a:lnTo>
                  <a:lnTo>
                    <a:pt x="2506084" y="559010"/>
                  </a:lnTo>
                  <a:lnTo>
                    <a:pt x="2502594" y="565680"/>
                  </a:lnTo>
                  <a:lnTo>
                    <a:pt x="2499105" y="572032"/>
                  </a:lnTo>
                  <a:lnTo>
                    <a:pt x="2494980" y="578385"/>
                  </a:lnTo>
                  <a:lnTo>
                    <a:pt x="2490222" y="584737"/>
                  </a:lnTo>
                  <a:lnTo>
                    <a:pt x="2485781" y="590772"/>
                  </a:lnTo>
                  <a:lnTo>
                    <a:pt x="2481022" y="596489"/>
                  </a:lnTo>
                  <a:lnTo>
                    <a:pt x="2475312" y="602206"/>
                  </a:lnTo>
                  <a:lnTo>
                    <a:pt x="2469601" y="607923"/>
                  </a:lnTo>
                  <a:lnTo>
                    <a:pt x="2512112" y="590454"/>
                  </a:lnTo>
                  <a:lnTo>
                    <a:pt x="2554622" y="572985"/>
                  </a:lnTo>
                  <a:lnTo>
                    <a:pt x="2596815" y="555199"/>
                  </a:lnTo>
                  <a:lnTo>
                    <a:pt x="2639008" y="537094"/>
                  </a:lnTo>
                  <a:lnTo>
                    <a:pt x="2680883" y="518355"/>
                  </a:lnTo>
                  <a:lnTo>
                    <a:pt x="2722759" y="499615"/>
                  </a:lnTo>
                  <a:lnTo>
                    <a:pt x="2764634" y="480558"/>
                  </a:lnTo>
                  <a:lnTo>
                    <a:pt x="2805876" y="460866"/>
                  </a:lnTo>
                  <a:lnTo>
                    <a:pt x="2803972" y="457372"/>
                  </a:lnTo>
                  <a:lnTo>
                    <a:pt x="2801434" y="451655"/>
                  </a:lnTo>
                  <a:lnTo>
                    <a:pt x="2799848" y="445620"/>
                  </a:lnTo>
                  <a:lnTo>
                    <a:pt x="2798579" y="439585"/>
                  </a:lnTo>
                  <a:lnTo>
                    <a:pt x="2798262" y="433233"/>
                  </a:lnTo>
                  <a:lnTo>
                    <a:pt x="2798579" y="427198"/>
                  </a:lnTo>
                  <a:lnTo>
                    <a:pt x="2799214" y="421163"/>
                  </a:lnTo>
                  <a:lnTo>
                    <a:pt x="2800800" y="414811"/>
                  </a:lnTo>
                  <a:lnTo>
                    <a:pt x="2802703" y="409411"/>
                  </a:lnTo>
                  <a:lnTo>
                    <a:pt x="2805241" y="403377"/>
                  </a:lnTo>
                  <a:lnTo>
                    <a:pt x="2808414" y="397659"/>
                  </a:lnTo>
                  <a:lnTo>
                    <a:pt x="2812220" y="392577"/>
                  </a:lnTo>
                  <a:lnTo>
                    <a:pt x="2816345" y="387813"/>
                  </a:lnTo>
                  <a:lnTo>
                    <a:pt x="2821103" y="382731"/>
                  </a:lnTo>
                  <a:lnTo>
                    <a:pt x="2826179" y="378602"/>
                  </a:lnTo>
                  <a:lnTo>
                    <a:pt x="2831889" y="374473"/>
                  </a:lnTo>
                  <a:lnTo>
                    <a:pt x="2837917" y="371297"/>
                  </a:lnTo>
                  <a:lnTo>
                    <a:pt x="2841724" y="369391"/>
                  </a:lnTo>
                  <a:lnTo>
                    <a:pt x="2725614" y="140388"/>
                  </a:lnTo>
                  <a:lnTo>
                    <a:pt x="2722124" y="141976"/>
                  </a:lnTo>
                  <a:lnTo>
                    <a:pt x="2716097" y="144834"/>
                  </a:lnTo>
                  <a:lnTo>
                    <a:pt x="2710069" y="147058"/>
                  </a:lnTo>
                  <a:lnTo>
                    <a:pt x="2704042" y="148328"/>
                  </a:lnTo>
                  <a:lnTo>
                    <a:pt x="2697697" y="148963"/>
                  </a:lnTo>
                  <a:lnTo>
                    <a:pt x="2691669" y="149281"/>
                  </a:lnTo>
                  <a:lnTo>
                    <a:pt x="2685324" y="148646"/>
                  </a:lnTo>
                  <a:lnTo>
                    <a:pt x="2679614" y="147693"/>
                  </a:lnTo>
                  <a:lnTo>
                    <a:pt x="2673587" y="146422"/>
                  </a:lnTo>
                  <a:lnTo>
                    <a:pt x="2667876" y="144199"/>
                  </a:lnTo>
                  <a:lnTo>
                    <a:pt x="2662483" y="141341"/>
                  </a:lnTo>
                  <a:lnTo>
                    <a:pt x="2657407" y="138164"/>
                  </a:lnTo>
                  <a:lnTo>
                    <a:pt x="2652649" y="134353"/>
                  </a:lnTo>
                  <a:lnTo>
                    <a:pt x="2648207" y="130224"/>
                  </a:lnTo>
                  <a:lnTo>
                    <a:pt x="2644083" y="125777"/>
                  </a:lnTo>
                  <a:lnTo>
                    <a:pt x="2640594" y="120378"/>
                  </a:lnTo>
                  <a:lnTo>
                    <a:pt x="2637421" y="114978"/>
                  </a:lnTo>
                  <a:lnTo>
                    <a:pt x="2637421" y="114660"/>
                  </a:lnTo>
                  <a:close/>
                  <a:moveTo>
                    <a:pt x="2724345" y="0"/>
                  </a:moveTo>
                  <a:lnTo>
                    <a:pt x="2962275" y="451019"/>
                  </a:lnTo>
                  <a:lnTo>
                    <a:pt x="2931186" y="467218"/>
                  </a:lnTo>
                  <a:lnTo>
                    <a:pt x="2899779" y="482781"/>
                  </a:lnTo>
                  <a:lnTo>
                    <a:pt x="2868055" y="498345"/>
                  </a:lnTo>
                  <a:lnTo>
                    <a:pt x="2836331" y="513590"/>
                  </a:lnTo>
                  <a:lnTo>
                    <a:pt x="2804924" y="528518"/>
                  </a:lnTo>
                  <a:lnTo>
                    <a:pt x="2773200" y="543129"/>
                  </a:lnTo>
                  <a:lnTo>
                    <a:pt x="2741159" y="557739"/>
                  </a:lnTo>
                  <a:lnTo>
                    <a:pt x="2709435" y="572032"/>
                  </a:lnTo>
                  <a:lnTo>
                    <a:pt x="2677394" y="586008"/>
                  </a:lnTo>
                  <a:lnTo>
                    <a:pt x="2645352" y="599983"/>
                  </a:lnTo>
                  <a:lnTo>
                    <a:pt x="2613311" y="613640"/>
                  </a:lnTo>
                  <a:lnTo>
                    <a:pt x="2581270" y="626980"/>
                  </a:lnTo>
                  <a:lnTo>
                    <a:pt x="2548911" y="640003"/>
                  </a:lnTo>
                  <a:lnTo>
                    <a:pt x="2516870" y="652708"/>
                  </a:lnTo>
                  <a:lnTo>
                    <a:pt x="2483877" y="665412"/>
                  </a:lnTo>
                  <a:lnTo>
                    <a:pt x="2451519" y="677800"/>
                  </a:lnTo>
                  <a:lnTo>
                    <a:pt x="2419160" y="690187"/>
                  </a:lnTo>
                  <a:lnTo>
                    <a:pt x="2386484" y="701939"/>
                  </a:lnTo>
                  <a:lnTo>
                    <a:pt x="2353809" y="713373"/>
                  </a:lnTo>
                  <a:lnTo>
                    <a:pt x="2320499" y="725125"/>
                  </a:lnTo>
                  <a:lnTo>
                    <a:pt x="2287823" y="736242"/>
                  </a:lnTo>
                  <a:lnTo>
                    <a:pt x="2254830" y="747358"/>
                  </a:lnTo>
                  <a:lnTo>
                    <a:pt x="2221520" y="758157"/>
                  </a:lnTo>
                  <a:lnTo>
                    <a:pt x="2188209" y="768639"/>
                  </a:lnTo>
                  <a:lnTo>
                    <a:pt x="2155217" y="779120"/>
                  </a:lnTo>
                  <a:lnTo>
                    <a:pt x="2121589" y="789284"/>
                  </a:lnTo>
                  <a:lnTo>
                    <a:pt x="2087962" y="798813"/>
                  </a:lnTo>
                  <a:lnTo>
                    <a:pt x="2054334" y="808341"/>
                  </a:lnTo>
                  <a:lnTo>
                    <a:pt x="2020707" y="817870"/>
                  </a:lnTo>
                  <a:lnTo>
                    <a:pt x="1986445" y="827081"/>
                  </a:lnTo>
                  <a:lnTo>
                    <a:pt x="1952817" y="835974"/>
                  </a:lnTo>
                  <a:lnTo>
                    <a:pt x="1918556" y="844550"/>
                  </a:lnTo>
                  <a:lnTo>
                    <a:pt x="1800225" y="349064"/>
                  </a:lnTo>
                  <a:lnTo>
                    <a:pt x="1830363" y="341123"/>
                  </a:lnTo>
                  <a:lnTo>
                    <a:pt x="1860501" y="333183"/>
                  </a:lnTo>
                  <a:lnTo>
                    <a:pt x="1890321" y="324925"/>
                  </a:lnTo>
                  <a:lnTo>
                    <a:pt x="1920142" y="316349"/>
                  </a:lnTo>
                  <a:lnTo>
                    <a:pt x="1950280" y="308091"/>
                  </a:lnTo>
                  <a:lnTo>
                    <a:pt x="1979783" y="299515"/>
                  </a:lnTo>
                  <a:lnTo>
                    <a:pt x="2009603" y="290304"/>
                  </a:lnTo>
                  <a:lnTo>
                    <a:pt x="2039107" y="281411"/>
                  </a:lnTo>
                  <a:lnTo>
                    <a:pt x="2068293" y="271882"/>
                  </a:lnTo>
                  <a:lnTo>
                    <a:pt x="2098113" y="262353"/>
                  </a:lnTo>
                  <a:lnTo>
                    <a:pt x="2127299" y="252825"/>
                  </a:lnTo>
                  <a:lnTo>
                    <a:pt x="2156168" y="242661"/>
                  </a:lnTo>
                  <a:lnTo>
                    <a:pt x="2185354" y="232497"/>
                  </a:lnTo>
                  <a:lnTo>
                    <a:pt x="2214223" y="222333"/>
                  </a:lnTo>
                  <a:lnTo>
                    <a:pt x="2243409" y="211534"/>
                  </a:lnTo>
                  <a:lnTo>
                    <a:pt x="2272278" y="200735"/>
                  </a:lnTo>
                  <a:lnTo>
                    <a:pt x="2301147" y="189936"/>
                  </a:lnTo>
                  <a:lnTo>
                    <a:pt x="2329698" y="178820"/>
                  </a:lnTo>
                  <a:lnTo>
                    <a:pt x="2358250" y="167068"/>
                  </a:lnTo>
                  <a:lnTo>
                    <a:pt x="2386802" y="155633"/>
                  </a:lnTo>
                  <a:lnTo>
                    <a:pt x="2415353" y="143881"/>
                  </a:lnTo>
                  <a:lnTo>
                    <a:pt x="2443588" y="132130"/>
                  </a:lnTo>
                  <a:lnTo>
                    <a:pt x="2472139" y="119742"/>
                  </a:lnTo>
                  <a:lnTo>
                    <a:pt x="2500374" y="107355"/>
                  </a:lnTo>
                  <a:lnTo>
                    <a:pt x="2528608" y="94650"/>
                  </a:lnTo>
                  <a:lnTo>
                    <a:pt x="2556842" y="81628"/>
                  </a:lnTo>
                  <a:lnTo>
                    <a:pt x="2584759" y="68923"/>
                  </a:lnTo>
                  <a:lnTo>
                    <a:pt x="2612994" y="55583"/>
                  </a:lnTo>
                  <a:lnTo>
                    <a:pt x="2640911" y="41926"/>
                  </a:lnTo>
                  <a:lnTo>
                    <a:pt x="2668828" y="28268"/>
                  </a:lnTo>
                  <a:lnTo>
                    <a:pt x="2696428" y="14293"/>
                  </a:lnTo>
                  <a:lnTo>
                    <a:pt x="272434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>
            <a:off x="1063031" y="2084647"/>
            <a:ext cx="42883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</a:t>
            </a:r>
            <a:r>
              <a:rPr lang="zh-CN" altLang="en-US" sz="20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内容点击添加内容点击添加内容</a:t>
            </a:r>
            <a:endParaRPr lang="en-US" altLang="zh-CN" sz="20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6792966" y="3149575"/>
            <a:ext cx="42883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</a:t>
            </a:r>
            <a:r>
              <a:rPr lang="zh-CN" altLang="en-US" sz="20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内容点击添加内容点击添加内容</a:t>
            </a:r>
            <a:endParaRPr lang="en-US" altLang="zh-CN" sz="20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1063031" y="4167255"/>
            <a:ext cx="42883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</a:t>
            </a:r>
            <a:r>
              <a:rPr lang="zh-CN" altLang="en-US" sz="20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内容点击添加内容点击添加内容</a:t>
            </a:r>
            <a:endParaRPr lang="en-US" altLang="zh-CN" sz="20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6839256" y="5216950"/>
            <a:ext cx="42883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</a:t>
            </a:r>
            <a:r>
              <a:rPr lang="zh-CN" altLang="en-US" sz="20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内容点击添加内容点击添加内容</a:t>
            </a:r>
            <a:endParaRPr lang="en-US" altLang="zh-CN" sz="20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36300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56" grpId="0"/>
      <p:bldP spid="107" grpId="0"/>
      <p:bldP spid="108" grpId="0"/>
      <p:bldP spid="10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>
            <a:stCxn id="10" idx="3"/>
            <a:endCxn id="19" idx="1"/>
          </p:cNvCxnSpPr>
          <p:nvPr/>
        </p:nvCxnSpPr>
        <p:spPr>
          <a:xfrm>
            <a:off x="3041199" y="3489404"/>
            <a:ext cx="6116245" cy="0"/>
          </a:xfrm>
          <a:prstGeom prst="line">
            <a:avLst/>
          </a:prstGeom>
          <a:ln w="285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645460" y="297190"/>
            <a:ext cx="3091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iLiHei" panose="020B0503030403020204" pitchFamily="34" charset="-122"/>
              </a:rPr>
              <a:t>四</a:t>
            </a:r>
            <a:r>
              <a:rPr lang="zh-CN" altLang="en-US" sz="28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iLiHei" panose="020B0503030403020204" pitchFamily="34" charset="-122"/>
              </a:rPr>
              <a:t>项元素递进图表</a:t>
            </a:r>
            <a:endParaRPr lang="zh-CN" altLang="en-US" sz="28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  <a:cs typeface="iLiHei" panose="020B0503030403020204" pitchFamily="3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364249" y="395999"/>
            <a:ext cx="355600" cy="306552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1676633" y="2898561"/>
            <a:ext cx="1364566" cy="1181686"/>
            <a:chOff x="1676633" y="3019584"/>
            <a:chExt cx="1364566" cy="1181686"/>
          </a:xfrm>
        </p:grpSpPr>
        <p:sp>
          <p:nvSpPr>
            <p:cNvPr id="10" name="圆角矩形 9"/>
            <p:cNvSpPr/>
            <p:nvPr/>
          </p:nvSpPr>
          <p:spPr>
            <a:xfrm>
              <a:off x="1676633" y="3019584"/>
              <a:ext cx="1364566" cy="1181686"/>
            </a:xfrm>
            <a:prstGeom prst="roundRect">
              <a:avLst>
                <a:gd name="adj" fmla="val 36433"/>
              </a:avLst>
            </a:prstGeom>
            <a:solidFill>
              <a:schemeClr val="bg1">
                <a:alpha val="36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1934019" y="3242475"/>
              <a:ext cx="849794" cy="735904"/>
            </a:xfrm>
            <a:prstGeom prst="roundRect">
              <a:avLst>
                <a:gd name="adj" fmla="val 7919"/>
              </a:avLst>
            </a:prstGeom>
            <a:pattFill prst="wdUpDiag">
              <a:fgClr>
                <a:schemeClr val="accent4">
                  <a:lumMod val="40000"/>
                  <a:lumOff val="60000"/>
                </a:schemeClr>
              </a:fgClr>
              <a:bgClr>
                <a:schemeClr val="bg1"/>
              </a:bgClr>
            </a:pattFill>
            <a:ln w="15875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sz="36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01</a:t>
              </a:r>
              <a:endPara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170237" y="2898561"/>
            <a:ext cx="1364566" cy="1181686"/>
            <a:chOff x="4170237" y="3019584"/>
            <a:chExt cx="1364566" cy="1181686"/>
          </a:xfrm>
        </p:grpSpPr>
        <p:sp>
          <p:nvSpPr>
            <p:cNvPr id="13" name="圆角矩形 12"/>
            <p:cNvSpPr/>
            <p:nvPr/>
          </p:nvSpPr>
          <p:spPr>
            <a:xfrm>
              <a:off x="4170237" y="3019584"/>
              <a:ext cx="1364566" cy="1181686"/>
            </a:xfrm>
            <a:prstGeom prst="roundRect">
              <a:avLst>
                <a:gd name="adj" fmla="val 38890"/>
              </a:avLst>
            </a:prstGeom>
            <a:solidFill>
              <a:schemeClr val="bg1">
                <a:alpha val="36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4427623" y="3242475"/>
              <a:ext cx="849794" cy="735904"/>
            </a:xfrm>
            <a:prstGeom prst="roundRect">
              <a:avLst>
                <a:gd name="adj" fmla="val 7919"/>
              </a:avLst>
            </a:prstGeom>
            <a:pattFill prst="wdUpDiag">
              <a:fgClr>
                <a:schemeClr val="accent4">
                  <a:lumMod val="40000"/>
                  <a:lumOff val="60000"/>
                </a:schemeClr>
              </a:fgClr>
              <a:bgClr>
                <a:schemeClr val="bg1"/>
              </a:bgClr>
            </a:pattFill>
            <a:ln w="15875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sz="36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02</a:t>
              </a:r>
              <a:endPara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663841" y="2898561"/>
            <a:ext cx="1364566" cy="1181686"/>
            <a:chOff x="6663841" y="3019584"/>
            <a:chExt cx="1364566" cy="1181686"/>
          </a:xfrm>
        </p:grpSpPr>
        <p:sp>
          <p:nvSpPr>
            <p:cNvPr id="16" name="圆角矩形 15"/>
            <p:cNvSpPr/>
            <p:nvPr/>
          </p:nvSpPr>
          <p:spPr>
            <a:xfrm>
              <a:off x="6663841" y="3019584"/>
              <a:ext cx="1364566" cy="1181686"/>
            </a:xfrm>
            <a:prstGeom prst="roundRect">
              <a:avLst>
                <a:gd name="adj" fmla="val 43803"/>
              </a:avLst>
            </a:prstGeom>
            <a:solidFill>
              <a:schemeClr val="bg1">
                <a:alpha val="36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6921227" y="3242475"/>
              <a:ext cx="849794" cy="735904"/>
            </a:xfrm>
            <a:prstGeom prst="roundRect">
              <a:avLst>
                <a:gd name="adj" fmla="val 7919"/>
              </a:avLst>
            </a:prstGeom>
            <a:pattFill prst="wdUpDiag">
              <a:fgClr>
                <a:schemeClr val="accent4">
                  <a:lumMod val="40000"/>
                  <a:lumOff val="60000"/>
                </a:schemeClr>
              </a:fgClr>
              <a:bgClr>
                <a:schemeClr val="bg1"/>
              </a:bgClr>
            </a:pattFill>
            <a:ln w="15875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sz="36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03</a:t>
              </a:r>
              <a:endPara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157444" y="2898561"/>
            <a:ext cx="1364566" cy="1181686"/>
            <a:chOff x="9157444" y="3019584"/>
            <a:chExt cx="1364566" cy="1181686"/>
          </a:xfrm>
        </p:grpSpPr>
        <p:sp>
          <p:nvSpPr>
            <p:cNvPr id="19" name="圆角矩形 18"/>
            <p:cNvSpPr/>
            <p:nvPr/>
          </p:nvSpPr>
          <p:spPr>
            <a:xfrm>
              <a:off x="9157444" y="3019584"/>
              <a:ext cx="1364566" cy="1181686"/>
            </a:xfrm>
            <a:prstGeom prst="roundRect">
              <a:avLst>
                <a:gd name="adj" fmla="val 47488"/>
              </a:avLst>
            </a:prstGeom>
            <a:solidFill>
              <a:schemeClr val="bg1">
                <a:alpha val="36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9414830" y="3242475"/>
              <a:ext cx="849794" cy="735904"/>
            </a:xfrm>
            <a:prstGeom prst="roundRect">
              <a:avLst>
                <a:gd name="adj" fmla="val 7919"/>
              </a:avLst>
            </a:prstGeom>
            <a:pattFill prst="wdUpDiag">
              <a:fgClr>
                <a:schemeClr val="accent4">
                  <a:lumMod val="40000"/>
                  <a:lumOff val="60000"/>
                </a:schemeClr>
              </a:fgClr>
              <a:bgClr>
                <a:schemeClr val="bg1"/>
              </a:bgClr>
            </a:pattFill>
            <a:ln w="15875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sz="36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04</a:t>
              </a:r>
              <a:endPara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80795" y="1199678"/>
            <a:ext cx="2756240" cy="1698883"/>
            <a:chOff x="967348" y="1139274"/>
            <a:chExt cx="2756240" cy="1698883"/>
          </a:xfrm>
        </p:grpSpPr>
        <p:grpSp>
          <p:nvGrpSpPr>
            <p:cNvPr id="22" name="组合 21"/>
            <p:cNvGrpSpPr/>
            <p:nvPr/>
          </p:nvGrpSpPr>
          <p:grpSpPr>
            <a:xfrm>
              <a:off x="2301472" y="2234746"/>
              <a:ext cx="87993" cy="603411"/>
              <a:chOff x="2301472" y="2234746"/>
              <a:chExt cx="87993" cy="60341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cxnSp>
            <p:nvCxnSpPr>
              <p:cNvPr id="24" name="直接连接符 23"/>
              <p:cNvCxnSpPr/>
              <p:nvPr/>
            </p:nvCxnSpPr>
            <p:spPr>
              <a:xfrm flipV="1">
                <a:off x="2345468" y="2278743"/>
                <a:ext cx="0" cy="559414"/>
              </a:xfrm>
              <a:prstGeom prst="line">
                <a:avLst/>
              </a:prstGeom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椭圆 24"/>
              <p:cNvSpPr/>
              <p:nvPr/>
            </p:nvSpPr>
            <p:spPr>
              <a:xfrm>
                <a:off x="2301472" y="2234746"/>
                <a:ext cx="87993" cy="8799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967348" y="1139274"/>
              <a:ext cx="2756240" cy="1403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输入小标题</a:t>
              </a:r>
              <a:endParaRPr lang="en-US" altLang="zh-CN" sz="2000" b="1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点击输入您要填写的内容</a:t>
              </a:r>
              <a:endParaRPr lang="en-US" altLang="zh-CN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点击输入您要填写的内容</a:t>
              </a:r>
            </a:p>
            <a:p>
              <a:pPr algn="ctr"/>
              <a:endParaRPr lang="zh-CN" altLang="en-US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968004" y="1199678"/>
            <a:ext cx="2756240" cy="1698883"/>
            <a:chOff x="967348" y="1139274"/>
            <a:chExt cx="2756240" cy="1698883"/>
          </a:xfrm>
        </p:grpSpPr>
        <p:grpSp>
          <p:nvGrpSpPr>
            <p:cNvPr id="27" name="组合 26"/>
            <p:cNvGrpSpPr/>
            <p:nvPr/>
          </p:nvGrpSpPr>
          <p:grpSpPr>
            <a:xfrm>
              <a:off x="2301472" y="2234746"/>
              <a:ext cx="87993" cy="603411"/>
              <a:chOff x="2301472" y="2234746"/>
              <a:chExt cx="87993" cy="60341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cxnSp>
            <p:nvCxnSpPr>
              <p:cNvPr id="29" name="直接连接符 28"/>
              <p:cNvCxnSpPr/>
              <p:nvPr/>
            </p:nvCxnSpPr>
            <p:spPr>
              <a:xfrm flipV="1">
                <a:off x="2345468" y="2278743"/>
                <a:ext cx="0" cy="559414"/>
              </a:xfrm>
              <a:prstGeom prst="line">
                <a:avLst/>
              </a:prstGeom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椭圆 29"/>
              <p:cNvSpPr/>
              <p:nvPr/>
            </p:nvSpPr>
            <p:spPr>
              <a:xfrm>
                <a:off x="2301472" y="2234746"/>
                <a:ext cx="87993" cy="8799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967348" y="1139274"/>
              <a:ext cx="2756240" cy="1403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输入小标题</a:t>
              </a:r>
              <a:endParaRPr lang="en-US" altLang="zh-CN" sz="2000" b="1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点击输入您要填写的内容</a:t>
              </a:r>
              <a:endParaRPr lang="en-US" altLang="zh-CN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点击输入您要填写的内容</a:t>
              </a:r>
            </a:p>
            <a:p>
              <a:pPr algn="ctr"/>
              <a:endParaRPr lang="zh-CN" altLang="en-US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474399" y="4073964"/>
            <a:ext cx="2756240" cy="2000587"/>
            <a:chOff x="3460952" y="4013560"/>
            <a:chExt cx="2756240" cy="2000587"/>
          </a:xfrm>
        </p:grpSpPr>
        <p:grpSp>
          <p:nvGrpSpPr>
            <p:cNvPr id="32" name="组合 31"/>
            <p:cNvGrpSpPr/>
            <p:nvPr/>
          </p:nvGrpSpPr>
          <p:grpSpPr>
            <a:xfrm flipV="1">
              <a:off x="4795076" y="4013560"/>
              <a:ext cx="87993" cy="603411"/>
              <a:chOff x="2301472" y="2234746"/>
              <a:chExt cx="87993" cy="60341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cxnSp>
            <p:nvCxnSpPr>
              <p:cNvPr id="34" name="直接连接符 33"/>
              <p:cNvCxnSpPr/>
              <p:nvPr/>
            </p:nvCxnSpPr>
            <p:spPr>
              <a:xfrm flipV="1">
                <a:off x="2345468" y="2278743"/>
                <a:ext cx="0" cy="559414"/>
              </a:xfrm>
              <a:prstGeom prst="line">
                <a:avLst/>
              </a:prstGeom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椭圆 34"/>
              <p:cNvSpPr/>
              <p:nvPr/>
            </p:nvSpPr>
            <p:spPr>
              <a:xfrm>
                <a:off x="2301472" y="2234746"/>
                <a:ext cx="87993" cy="8799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3460952" y="4610686"/>
              <a:ext cx="2756240" cy="1403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输入小标题</a:t>
              </a:r>
              <a:endParaRPr lang="en-US" altLang="zh-CN" sz="2000" b="1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点击输入您要填写的内容</a:t>
              </a:r>
              <a:endParaRPr lang="en-US" altLang="zh-CN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点击输入您要填写的内容</a:t>
              </a:r>
            </a:p>
            <a:p>
              <a:pPr algn="ctr"/>
              <a:endParaRPr lang="zh-CN" altLang="en-US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461607" y="4073964"/>
            <a:ext cx="2756240" cy="2000587"/>
            <a:chOff x="3460952" y="4013560"/>
            <a:chExt cx="2756240" cy="2000587"/>
          </a:xfrm>
        </p:grpSpPr>
        <p:grpSp>
          <p:nvGrpSpPr>
            <p:cNvPr id="37" name="组合 36"/>
            <p:cNvGrpSpPr/>
            <p:nvPr/>
          </p:nvGrpSpPr>
          <p:grpSpPr>
            <a:xfrm flipV="1">
              <a:off x="4795076" y="4013560"/>
              <a:ext cx="87993" cy="603411"/>
              <a:chOff x="2301472" y="2234746"/>
              <a:chExt cx="87993" cy="60341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cxnSp>
            <p:nvCxnSpPr>
              <p:cNvPr id="39" name="直接连接符 38"/>
              <p:cNvCxnSpPr/>
              <p:nvPr/>
            </p:nvCxnSpPr>
            <p:spPr>
              <a:xfrm flipV="1">
                <a:off x="2345468" y="2278743"/>
                <a:ext cx="0" cy="559414"/>
              </a:xfrm>
              <a:prstGeom prst="line">
                <a:avLst/>
              </a:prstGeom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椭圆 39"/>
              <p:cNvSpPr/>
              <p:nvPr/>
            </p:nvSpPr>
            <p:spPr>
              <a:xfrm>
                <a:off x="2301472" y="2234746"/>
                <a:ext cx="87993" cy="8799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endParaRP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3460952" y="4610686"/>
              <a:ext cx="2756240" cy="1403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输入小标题</a:t>
              </a:r>
              <a:endParaRPr lang="en-US" altLang="zh-CN" sz="2000" b="1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点击输入您要填写的内容</a:t>
              </a:r>
              <a:endParaRPr lang="en-US" altLang="zh-CN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点击输入您要填写的内容</a:t>
              </a:r>
            </a:p>
            <a:p>
              <a:pPr algn="ctr"/>
              <a:endParaRPr lang="zh-CN" altLang="en-US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011158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1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6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7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2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7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2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7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45460" y="297190"/>
            <a:ext cx="3039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iLiHei" panose="020B0503030403020204" pitchFamily="34" charset="-122"/>
              </a:rPr>
              <a:t>三</a:t>
            </a:r>
            <a:r>
              <a:rPr lang="zh-CN" altLang="en-US" sz="28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iLiHei" panose="020B0503030403020204" pitchFamily="34" charset="-122"/>
              </a:rPr>
              <a:t>项并列元素图表</a:t>
            </a:r>
            <a:endParaRPr lang="zh-CN" altLang="en-US" sz="28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  <a:cs typeface="iLiHei" panose="020B0503030403020204" pitchFamily="3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364249" y="395999"/>
            <a:ext cx="355600" cy="306552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826577" y="4188758"/>
            <a:ext cx="2400261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iLiHei" panose="020B0503030403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400" b="1" dirty="0"/>
              <a:t>木</a:t>
            </a:r>
            <a:r>
              <a:rPr lang="zh-CN" altLang="en-US" sz="2400" b="1" dirty="0" smtClean="0"/>
              <a:t>荷设计</a:t>
            </a:r>
            <a:endParaRPr lang="en-US" altLang="zh-CN" sz="2400" b="1" dirty="0" smtClean="0"/>
          </a:p>
          <a:p>
            <a:pPr>
              <a:lnSpc>
                <a:spcPct val="120000"/>
              </a:lnSpc>
            </a:pPr>
            <a:r>
              <a:rPr lang="zh-CN" altLang="en-US" sz="1600" dirty="0" smtClean="0"/>
              <a:t>点击输入具体描述</a:t>
            </a:r>
            <a:r>
              <a:rPr lang="zh-CN" altLang="en-US" sz="1600" dirty="0"/>
              <a:t>点击输入具体</a:t>
            </a:r>
            <a:r>
              <a:rPr lang="zh-CN" altLang="en-US" sz="1600" dirty="0" smtClean="0"/>
              <a:t>描述</a:t>
            </a:r>
            <a:r>
              <a:rPr lang="zh-CN" altLang="en-US" sz="1600" dirty="0"/>
              <a:t>点击输入具体</a:t>
            </a:r>
            <a:r>
              <a:rPr lang="zh-CN" altLang="en-US" sz="1600" dirty="0" smtClean="0"/>
              <a:t>描述</a:t>
            </a:r>
            <a:endParaRPr lang="en-US" altLang="zh-CN" sz="1600" dirty="0"/>
          </a:p>
        </p:txBody>
      </p:sp>
      <p:grpSp>
        <p:nvGrpSpPr>
          <p:cNvPr id="15" name="组合 14"/>
          <p:cNvGrpSpPr/>
          <p:nvPr/>
        </p:nvGrpSpPr>
        <p:grpSpPr>
          <a:xfrm>
            <a:off x="2149288" y="2228849"/>
            <a:ext cx="1754841" cy="1754841"/>
            <a:chOff x="2135841" y="2551579"/>
            <a:chExt cx="1754841" cy="1754841"/>
          </a:xfrm>
        </p:grpSpPr>
        <p:grpSp>
          <p:nvGrpSpPr>
            <p:cNvPr id="7" name="组合 6"/>
            <p:cNvGrpSpPr/>
            <p:nvPr/>
          </p:nvGrpSpPr>
          <p:grpSpPr>
            <a:xfrm>
              <a:off x="2135841" y="2551579"/>
              <a:ext cx="1754841" cy="1754841"/>
              <a:chOff x="5106754" y="2393576"/>
              <a:chExt cx="2164977" cy="2164977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artisticBlur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5226558" y="2553874"/>
                <a:ext cx="1925368" cy="1844381"/>
              </a:xfrm>
              <a:prstGeom prst="rect">
                <a:avLst/>
              </a:prstGeom>
              <a:effectLst>
                <a:softEdge rad="0"/>
              </a:effectLst>
            </p:spPr>
          </p:pic>
          <p:sp>
            <p:nvSpPr>
              <p:cNvPr id="9" name="椭圆 8"/>
              <p:cNvSpPr/>
              <p:nvPr/>
            </p:nvSpPr>
            <p:spPr>
              <a:xfrm>
                <a:off x="5106754" y="2393576"/>
                <a:ext cx="2164977" cy="2164977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2627218" y="3136612"/>
              <a:ext cx="7720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iLiHei" panose="020B0503030403020204" pitchFamily="34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iLiHei" panose="020B0503030403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996702" y="2023781"/>
            <a:ext cx="2164977" cy="2164977"/>
            <a:chOff x="4983255" y="2346511"/>
            <a:chExt cx="2164977" cy="2164977"/>
          </a:xfrm>
        </p:grpSpPr>
        <p:grpSp>
          <p:nvGrpSpPr>
            <p:cNvPr id="6" name="组合 5"/>
            <p:cNvGrpSpPr/>
            <p:nvPr/>
          </p:nvGrpSpPr>
          <p:grpSpPr>
            <a:xfrm>
              <a:off x="4983255" y="2346511"/>
              <a:ext cx="2164977" cy="2164977"/>
              <a:chOff x="5106754" y="2393576"/>
              <a:chExt cx="2164977" cy="2164977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artisticBlur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5226558" y="2553874"/>
                <a:ext cx="1925368" cy="1844381"/>
              </a:xfrm>
              <a:prstGeom prst="rect">
                <a:avLst/>
              </a:prstGeom>
              <a:effectLst>
                <a:softEdge rad="0"/>
              </a:effectLst>
            </p:spPr>
          </p:pic>
          <p:sp>
            <p:nvSpPr>
              <p:cNvPr id="5" name="椭圆 4"/>
              <p:cNvSpPr/>
              <p:nvPr/>
            </p:nvSpPr>
            <p:spPr>
              <a:xfrm>
                <a:off x="5106754" y="2393576"/>
                <a:ext cx="2164977" cy="2164977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5679700" y="3136612"/>
              <a:ext cx="7720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iLiHei" panose="020B0503030403020204" pitchFamily="34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iLiHei" panose="020B0503030403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254253" y="2228849"/>
            <a:ext cx="1754841" cy="1754841"/>
            <a:chOff x="8240806" y="2551579"/>
            <a:chExt cx="1754841" cy="1754841"/>
          </a:xfrm>
        </p:grpSpPr>
        <p:grpSp>
          <p:nvGrpSpPr>
            <p:cNvPr id="10" name="组合 9"/>
            <p:cNvGrpSpPr/>
            <p:nvPr/>
          </p:nvGrpSpPr>
          <p:grpSpPr>
            <a:xfrm>
              <a:off x="8240806" y="2551579"/>
              <a:ext cx="1754841" cy="1754841"/>
              <a:chOff x="5106754" y="2393576"/>
              <a:chExt cx="2164977" cy="2164977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artisticBlur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5226558" y="2553874"/>
                <a:ext cx="1925368" cy="1844381"/>
              </a:xfrm>
              <a:prstGeom prst="rect">
                <a:avLst/>
              </a:prstGeom>
              <a:effectLst>
                <a:softEdge rad="0"/>
              </a:effectLst>
            </p:spPr>
          </p:pic>
          <p:sp>
            <p:nvSpPr>
              <p:cNvPr id="12" name="椭圆 11"/>
              <p:cNvSpPr/>
              <p:nvPr/>
            </p:nvSpPr>
            <p:spPr>
              <a:xfrm>
                <a:off x="5106754" y="2393576"/>
                <a:ext cx="2164977" cy="2164977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8732183" y="3136612"/>
              <a:ext cx="7720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iLiHei" panose="020B0503030403020204" pitchFamily="34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iLiHei" panose="020B0503030403020204" pitchFamily="34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4879059" y="4188758"/>
            <a:ext cx="2400261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iLiHei" panose="020B0503030403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400" b="1" dirty="0"/>
              <a:t>木荷设计</a:t>
            </a:r>
            <a:endParaRPr lang="en-US" altLang="zh-CN" sz="2400" b="1" dirty="0"/>
          </a:p>
          <a:p>
            <a:pPr>
              <a:lnSpc>
                <a:spcPct val="120000"/>
              </a:lnSpc>
            </a:pPr>
            <a:r>
              <a:rPr lang="zh-CN" altLang="en-US" sz="1600" dirty="0" smtClean="0"/>
              <a:t>点击输入具体描述</a:t>
            </a:r>
            <a:r>
              <a:rPr lang="zh-CN" altLang="en-US" sz="1600" dirty="0"/>
              <a:t>点击输入具体</a:t>
            </a:r>
            <a:r>
              <a:rPr lang="zh-CN" altLang="en-US" sz="1600" dirty="0" smtClean="0"/>
              <a:t>描述</a:t>
            </a:r>
            <a:r>
              <a:rPr lang="zh-CN" altLang="en-US" sz="1600" dirty="0"/>
              <a:t>点击输入具体</a:t>
            </a:r>
            <a:r>
              <a:rPr lang="zh-CN" altLang="en-US" sz="1600" dirty="0" smtClean="0"/>
              <a:t>描述</a:t>
            </a:r>
            <a:endParaRPr lang="en-US" altLang="zh-CN" sz="1600" dirty="0"/>
          </a:p>
        </p:txBody>
      </p:sp>
      <p:sp>
        <p:nvSpPr>
          <p:cNvPr id="21" name="文本框 20"/>
          <p:cNvSpPr txBox="1"/>
          <p:nvPr/>
        </p:nvSpPr>
        <p:spPr>
          <a:xfrm>
            <a:off x="7931541" y="4188758"/>
            <a:ext cx="2400261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iLiHei" panose="020B0503030403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400" b="1" dirty="0"/>
              <a:t>木荷设计</a:t>
            </a:r>
            <a:endParaRPr lang="en-US" altLang="zh-CN" sz="2400" b="1" dirty="0"/>
          </a:p>
          <a:p>
            <a:pPr>
              <a:lnSpc>
                <a:spcPct val="120000"/>
              </a:lnSpc>
            </a:pPr>
            <a:r>
              <a:rPr lang="zh-CN" altLang="en-US" sz="1600" dirty="0" smtClean="0"/>
              <a:t>点击输入具体描述</a:t>
            </a:r>
            <a:r>
              <a:rPr lang="zh-CN" altLang="en-US" sz="1600" dirty="0"/>
              <a:t>点击输入具体</a:t>
            </a:r>
            <a:r>
              <a:rPr lang="zh-CN" altLang="en-US" sz="1600" dirty="0" smtClean="0"/>
              <a:t>描述</a:t>
            </a:r>
            <a:r>
              <a:rPr lang="zh-CN" altLang="en-US" sz="1600" dirty="0"/>
              <a:t>点击输入具体</a:t>
            </a:r>
            <a:r>
              <a:rPr lang="zh-CN" altLang="en-US" sz="1600" dirty="0" smtClean="0"/>
              <a:t>描述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97300221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9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13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45460" y="297190"/>
            <a:ext cx="30952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iLiHei" panose="020B0503030403020204" pitchFamily="34" charset="-122"/>
              </a:rPr>
              <a:t>四</a:t>
            </a:r>
            <a:r>
              <a:rPr lang="zh-CN" altLang="en-US" sz="28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iLiHei" panose="020B0503030403020204" pitchFamily="34" charset="-122"/>
              </a:rPr>
              <a:t>项元素递进图表</a:t>
            </a:r>
            <a:endParaRPr lang="zh-CN" altLang="en-US" sz="28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  <a:cs typeface="iLiHei" panose="020B0503030403020204" pitchFamily="3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364249" y="395999"/>
            <a:ext cx="355600" cy="306552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699532" y="1619188"/>
            <a:ext cx="792936" cy="789534"/>
            <a:chOff x="3807501" y="1468875"/>
            <a:chExt cx="1109273" cy="1104514"/>
          </a:xfrm>
        </p:grpSpPr>
        <p:grpSp>
          <p:nvGrpSpPr>
            <p:cNvPr id="5" name="组合 4"/>
            <p:cNvGrpSpPr/>
            <p:nvPr/>
          </p:nvGrpSpPr>
          <p:grpSpPr>
            <a:xfrm>
              <a:off x="3807501" y="1468875"/>
              <a:ext cx="1109273" cy="1104514"/>
              <a:chOff x="1693888" y="2118533"/>
              <a:chExt cx="2293496" cy="2283656"/>
            </a:xfrm>
          </p:grpSpPr>
          <p:sp>
            <p:nvSpPr>
              <p:cNvPr id="7" name="任意多边形 6"/>
              <p:cNvSpPr/>
              <p:nvPr/>
            </p:nvSpPr>
            <p:spPr>
              <a:xfrm>
                <a:off x="1693888" y="2118533"/>
                <a:ext cx="2293496" cy="2283656"/>
              </a:xfrm>
              <a:custGeom>
                <a:avLst/>
                <a:gdLst>
                  <a:gd name="connsiteX0" fmla="*/ 1034322 w 2293496"/>
                  <a:gd name="connsiteY0" fmla="*/ 757 h 2283656"/>
                  <a:gd name="connsiteX1" fmla="*/ 1034322 w 2293496"/>
                  <a:gd name="connsiteY1" fmla="*/ 202806 h 2283656"/>
                  <a:gd name="connsiteX2" fmla="*/ 955218 w 2293496"/>
                  <a:gd name="connsiteY2" fmla="*/ 210780 h 2283656"/>
                  <a:gd name="connsiteX3" fmla="*/ 196392 w 2293496"/>
                  <a:gd name="connsiteY3" fmla="*/ 1141828 h 2283656"/>
                  <a:gd name="connsiteX4" fmla="*/ 955218 w 2293496"/>
                  <a:gd name="connsiteY4" fmla="*/ 2072876 h 2283656"/>
                  <a:gd name="connsiteX5" fmla="*/ 1034322 w 2293496"/>
                  <a:gd name="connsiteY5" fmla="*/ 2080851 h 2283656"/>
                  <a:gd name="connsiteX6" fmla="*/ 1034322 w 2293496"/>
                  <a:gd name="connsiteY6" fmla="*/ 2282899 h 2283656"/>
                  <a:gd name="connsiteX7" fmla="*/ 1029500 w 2293496"/>
                  <a:gd name="connsiteY7" fmla="*/ 2282656 h 2283656"/>
                  <a:gd name="connsiteX8" fmla="*/ 0 w 2293496"/>
                  <a:gd name="connsiteY8" fmla="*/ 1141828 h 2283656"/>
                  <a:gd name="connsiteX9" fmla="*/ 1029500 w 2293496"/>
                  <a:gd name="connsiteY9" fmla="*/ 1001 h 2283656"/>
                  <a:gd name="connsiteX10" fmla="*/ 1244184 w 2293496"/>
                  <a:gd name="connsiteY10" fmla="*/ 0 h 2283656"/>
                  <a:gd name="connsiteX11" fmla="*/ 1263996 w 2293496"/>
                  <a:gd name="connsiteY11" fmla="*/ 1001 h 2283656"/>
                  <a:gd name="connsiteX12" fmla="*/ 2293496 w 2293496"/>
                  <a:gd name="connsiteY12" fmla="*/ 1141828 h 2283656"/>
                  <a:gd name="connsiteX13" fmla="*/ 1263996 w 2293496"/>
                  <a:gd name="connsiteY13" fmla="*/ 2282656 h 2283656"/>
                  <a:gd name="connsiteX14" fmla="*/ 1244184 w 2293496"/>
                  <a:gd name="connsiteY14" fmla="*/ 2283656 h 2283656"/>
                  <a:gd name="connsiteX15" fmla="*/ 1244184 w 2293496"/>
                  <a:gd name="connsiteY15" fmla="*/ 2082362 h 2283656"/>
                  <a:gd name="connsiteX16" fmla="*/ 1338278 w 2293496"/>
                  <a:gd name="connsiteY16" fmla="*/ 2072876 h 2283656"/>
                  <a:gd name="connsiteX17" fmla="*/ 2097104 w 2293496"/>
                  <a:gd name="connsiteY17" fmla="*/ 1141828 h 2283656"/>
                  <a:gd name="connsiteX18" fmla="*/ 1338278 w 2293496"/>
                  <a:gd name="connsiteY18" fmla="*/ 210780 h 2283656"/>
                  <a:gd name="connsiteX19" fmla="*/ 1244184 w 2293496"/>
                  <a:gd name="connsiteY19" fmla="*/ 201295 h 2283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293496" h="2283656">
                    <a:moveTo>
                      <a:pt x="1034322" y="757"/>
                    </a:moveTo>
                    <a:lnTo>
                      <a:pt x="1034322" y="202806"/>
                    </a:lnTo>
                    <a:lnTo>
                      <a:pt x="955218" y="210780"/>
                    </a:lnTo>
                    <a:cubicBezTo>
                      <a:pt x="522157" y="299397"/>
                      <a:pt x="196392" y="682570"/>
                      <a:pt x="196392" y="1141828"/>
                    </a:cubicBezTo>
                    <a:cubicBezTo>
                      <a:pt x="196392" y="1601087"/>
                      <a:pt x="522157" y="1984259"/>
                      <a:pt x="955218" y="2072876"/>
                    </a:cubicBezTo>
                    <a:lnTo>
                      <a:pt x="1034322" y="2080851"/>
                    </a:lnTo>
                    <a:lnTo>
                      <a:pt x="1034322" y="2282899"/>
                    </a:lnTo>
                    <a:lnTo>
                      <a:pt x="1029500" y="2282656"/>
                    </a:lnTo>
                    <a:cubicBezTo>
                      <a:pt x="451246" y="2223931"/>
                      <a:pt x="0" y="1735576"/>
                      <a:pt x="0" y="1141828"/>
                    </a:cubicBezTo>
                    <a:cubicBezTo>
                      <a:pt x="0" y="548080"/>
                      <a:pt x="451246" y="59726"/>
                      <a:pt x="1029500" y="1001"/>
                    </a:cubicBezTo>
                    <a:close/>
                    <a:moveTo>
                      <a:pt x="1244184" y="0"/>
                    </a:moveTo>
                    <a:lnTo>
                      <a:pt x="1263996" y="1001"/>
                    </a:lnTo>
                    <a:cubicBezTo>
                      <a:pt x="1842251" y="59726"/>
                      <a:pt x="2293496" y="548080"/>
                      <a:pt x="2293496" y="1141828"/>
                    </a:cubicBezTo>
                    <a:cubicBezTo>
                      <a:pt x="2293496" y="1735576"/>
                      <a:pt x="1842251" y="2223931"/>
                      <a:pt x="1263996" y="2282656"/>
                    </a:cubicBezTo>
                    <a:lnTo>
                      <a:pt x="1244184" y="2283656"/>
                    </a:lnTo>
                    <a:lnTo>
                      <a:pt x="1244184" y="2082362"/>
                    </a:lnTo>
                    <a:lnTo>
                      <a:pt x="1338278" y="2072876"/>
                    </a:lnTo>
                    <a:cubicBezTo>
                      <a:pt x="1771339" y="1984259"/>
                      <a:pt x="2097104" y="1601087"/>
                      <a:pt x="2097104" y="1141828"/>
                    </a:cubicBezTo>
                    <a:cubicBezTo>
                      <a:pt x="2097104" y="682570"/>
                      <a:pt x="1771339" y="299397"/>
                      <a:pt x="1338278" y="210780"/>
                    </a:cubicBezTo>
                    <a:lnTo>
                      <a:pt x="1244184" y="201295"/>
                    </a:lnTo>
                    <a:close/>
                  </a:path>
                </a:pathLst>
              </a:custGeom>
              <a:solidFill>
                <a:srgbClr val="43A5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endParaRPr>
              </a:p>
            </p:txBody>
          </p:sp>
          <p:sp>
            <p:nvSpPr>
              <p:cNvPr id="8" name="任意多边形 7"/>
              <p:cNvSpPr/>
              <p:nvPr/>
            </p:nvSpPr>
            <p:spPr>
              <a:xfrm rot="19090996">
                <a:off x="2080358" y="2503345"/>
                <a:ext cx="1520556" cy="1514032"/>
              </a:xfrm>
              <a:custGeom>
                <a:avLst/>
                <a:gdLst>
                  <a:gd name="connsiteX0" fmla="*/ 1034322 w 2293496"/>
                  <a:gd name="connsiteY0" fmla="*/ 757 h 2283656"/>
                  <a:gd name="connsiteX1" fmla="*/ 1034322 w 2293496"/>
                  <a:gd name="connsiteY1" fmla="*/ 202806 h 2283656"/>
                  <a:gd name="connsiteX2" fmla="*/ 955218 w 2293496"/>
                  <a:gd name="connsiteY2" fmla="*/ 210780 h 2283656"/>
                  <a:gd name="connsiteX3" fmla="*/ 196392 w 2293496"/>
                  <a:gd name="connsiteY3" fmla="*/ 1141828 h 2283656"/>
                  <a:gd name="connsiteX4" fmla="*/ 955218 w 2293496"/>
                  <a:gd name="connsiteY4" fmla="*/ 2072876 h 2283656"/>
                  <a:gd name="connsiteX5" fmla="*/ 1034322 w 2293496"/>
                  <a:gd name="connsiteY5" fmla="*/ 2080851 h 2283656"/>
                  <a:gd name="connsiteX6" fmla="*/ 1034322 w 2293496"/>
                  <a:gd name="connsiteY6" fmla="*/ 2282899 h 2283656"/>
                  <a:gd name="connsiteX7" fmla="*/ 1029500 w 2293496"/>
                  <a:gd name="connsiteY7" fmla="*/ 2282656 h 2283656"/>
                  <a:gd name="connsiteX8" fmla="*/ 0 w 2293496"/>
                  <a:gd name="connsiteY8" fmla="*/ 1141828 h 2283656"/>
                  <a:gd name="connsiteX9" fmla="*/ 1029500 w 2293496"/>
                  <a:gd name="connsiteY9" fmla="*/ 1001 h 2283656"/>
                  <a:gd name="connsiteX10" fmla="*/ 1244184 w 2293496"/>
                  <a:gd name="connsiteY10" fmla="*/ 0 h 2283656"/>
                  <a:gd name="connsiteX11" fmla="*/ 1263996 w 2293496"/>
                  <a:gd name="connsiteY11" fmla="*/ 1001 h 2283656"/>
                  <a:gd name="connsiteX12" fmla="*/ 2293496 w 2293496"/>
                  <a:gd name="connsiteY12" fmla="*/ 1141828 h 2283656"/>
                  <a:gd name="connsiteX13" fmla="*/ 1263996 w 2293496"/>
                  <a:gd name="connsiteY13" fmla="*/ 2282656 h 2283656"/>
                  <a:gd name="connsiteX14" fmla="*/ 1244184 w 2293496"/>
                  <a:gd name="connsiteY14" fmla="*/ 2283656 h 2283656"/>
                  <a:gd name="connsiteX15" fmla="*/ 1244184 w 2293496"/>
                  <a:gd name="connsiteY15" fmla="*/ 2082362 h 2283656"/>
                  <a:gd name="connsiteX16" fmla="*/ 1338278 w 2293496"/>
                  <a:gd name="connsiteY16" fmla="*/ 2072876 h 2283656"/>
                  <a:gd name="connsiteX17" fmla="*/ 2097104 w 2293496"/>
                  <a:gd name="connsiteY17" fmla="*/ 1141828 h 2283656"/>
                  <a:gd name="connsiteX18" fmla="*/ 1338278 w 2293496"/>
                  <a:gd name="connsiteY18" fmla="*/ 210780 h 2283656"/>
                  <a:gd name="connsiteX19" fmla="*/ 1244184 w 2293496"/>
                  <a:gd name="connsiteY19" fmla="*/ 201295 h 2283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293496" h="2283656">
                    <a:moveTo>
                      <a:pt x="1034322" y="757"/>
                    </a:moveTo>
                    <a:lnTo>
                      <a:pt x="1034322" y="202806"/>
                    </a:lnTo>
                    <a:lnTo>
                      <a:pt x="955218" y="210780"/>
                    </a:lnTo>
                    <a:cubicBezTo>
                      <a:pt x="522157" y="299397"/>
                      <a:pt x="196392" y="682570"/>
                      <a:pt x="196392" y="1141828"/>
                    </a:cubicBezTo>
                    <a:cubicBezTo>
                      <a:pt x="196392" y="1601087"/>
                      <a:pt x="522157" y="1984259"/>
                      <a:pt x="955218" y="2072876"/>
                    </a:cubicBezTo>
                    <a:lnTo>
                      <a:pt x="1034322" y="2080851"/>
                    </a:lnTo>
                    <a:lnTo>
                      <a:pt x="1034322" y="2282899"/>
                    </a:lnTo>
                    <a:lnTo>
                      <a:pt x="1029500" y="2282656"/>
                    </a:lnTo>
                    <a:cubicBezTo>
                      <a:pt x="451246" y="2223931"/>
                      <a:pt x="0" y="1735576"/>
                      <a:pt x="0" y="1141828"/>
                    </a:cubicBezTo>
                    <a:cubicBezTo>
                      <a:pt x="0" y="548080"/>
                      <a:pt x="451246" y="59726"/>
                      <a:pt x="1029500" y="1001"/>
                    </a:cubicBezTo>
                    <a:close/>
                    <a:moveTo>
                      <a:pt x="1244184" y="0"/>
                    </a:moveTo>
                    <a:lnTo>
                      <a:pt x="1263996" y="1001"/>
                    </a:lnTo>
                    <a:cubicBezTo>
                      <a:pt x="1842251" y="59726"/>
                      <a:pt x="2293496" y="548080"/>
                      <a:pt x="2293496" y="1141828"/>
                    </a:cubicBezTo>
                    <a:cubicBezTo>
                      <a:pt x="2293496" y="1735576"/>
                      <a:pt x="1842251" y="2223931"/>
                      <a:pt x="1263996" y="2282656"/>
                    </a:cubicBezTo>
                    <a:lnTo>
                      <a:pt x="1244184" y="2283656"/>
                    </a:lnTo>
                    <a:lnTo>
                      <a:pt x="1244184" y="2082362"/>
                    </a:lnTo>
                    <a:lnTo>
                      <a:pt x="1338278" y="2072876"/>
                    </a:lnTo>
                    <a:cubicBezTo>
                      <a:pt x="1771339" y="1984259"/>
                      <a:pt x="2097104" y="1601087"/>
                      <a:pt x="2097104" y="1141828"/>
                    </a:cubicBezTo>
                    <a:cubicBezTo>
                      <a:pt x="2097104" y="682570"/>
                      <a:pt x="1771339" y="299397"/>
                      <a:pt x="1338278" y="210780"/>
                    </a:cubicBezTo>
                    <a:lnTo>
                      <a:pt x="1244184" y="201295"/>
                    </a:lnTo>
                    <a:close/>
                  </a:path>
                </a:pathLst>
              </a:custGeom>
              <a:solidFill>
                <a:srgbClr val="43A5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3994877" y="1727945"/>
              <a:ext cx="794478" cy="6458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785132" y="2768230"/>
            <a:ext cx="1048341" cy="1043843"/>
            <a:chOff x="3807501" y="1468875"/>
            <a:chExt cx="1109273" cy="1104514"/>
          </a:xfrm>
        </p:grpSpPr>
        <p:grpSp>
          <p:nvGrpSpPr>
            <p:cNvPr id="10" name="组合 9"/>
            <p:cNvGrpSpPr/>
            <p:nvPr/>
          </p:nvGrpSpPr>
          <p:grpSpPr>
            <a:xfrm>
              <a:off x="3807501" y="1468875"/>
              <a:ext cx="1109273" cy="1104514"/>
              <a:chOff x="1693888" y="2118533"/>
              <a:chExt cx="2293496" cy="2283656"/>
            </a:xfrm>
          </p:grpSpPr>
          <p:sp>
            <p:nvSpPr>
              <p:cNvPr id="12" name="任意多边形 11"/>
              <p:cNvSpPr/>
              <p:nvPr/>
            </p:nvSpPr>
            <p:spPr>
              <a:xfrm>
                <a:off x="1693888" y="2118533"/>
                <a:ext cx="2293496" cy="2283656"/>
              </a:xfrm>
              <a:custGeom>
                <a:avLst/>
                <a:gdLst>
                  <a:gd name="connsiteX0" fmla="*/ 1034322 w 2293496"/>
                  <a:gd name="connsiteY0" fmla="*/ 757 h 2283656"/>
                  <a:gd name="connsiteX1" fmla="*/ 1034322 w 2293496"/>
                  <a:gd name="connsiteY1" fmla="*/ 202806 h 2283656"/>
                  <a:gd name="connsiteX2" fmla="*/ 955218 w 2293496"/>
                  <a:gd name="connsiteY2" fmla="*/ 210780 h 2283656"/>
                  <a:gd name="connsiteX3" fmla="*/ 196392 w 2293496"/>
                  <a:gd name="connsiteY3" fmla="*/ 1141828 h 2283656"/>
                  <a:gd name="connsiteX4" fmla="*/ 955218 w 2293496"/>
                  <a:gd name="connsiteY4" fmla="*/ 2072876 h 2283656"/>
                  <a:gd name="connsiteX5" fmla="*/ 1034322 w 2293496"/>
                  <a:gd name="connsiteY5" fmla="*/ 2080851 h 2283656"/>
                  <a:gd name="connsiteX6" fmla="*/ 1034322 w 2293496"/>
                  <a:gd name="connsiteY6" fmla="*/ 2282899 h 2283656"/>
                  <a:gd name="connsiteX7" fmla="*/ 1029500 w 2293496"/>
                  <a:gd name="connsiteY7" fmla="*/ 2282656 h 2283656"/>
                  <a:gd name="connsiteX8" fmla="*/ 0 w 2293496"/>
                  <a:gd name="connsiteY8" fmla="*/ 1141828 h 2283656"/>
                  <a:gd name="connsiteX9" fmla="*/ 1029500 w 2293496"/>
                  <a:gd name="connsiteY9" fmla="*/ 1001 h 2283656"/>
                  <a:gd name="connsiteX10" fmla="*/ 1244184 w 2293496"/>
                  <a:gd name="connsiteY10" fmla="*/ 0 h 2283656"/>
                  <a:gd name="connsiteX11" fmla="*/ 1263996 w 2293496"/>
                  <a:gd name="connsiteY11" fmla="*/ 1001 h 2283656"/>
                  <a:gd name="connsiteX12" fmla="*/ 2293496 w 2293496"/>
                  <a:gd name="connsiteY12" fmla="*/ 1141828 h 2283656"/>
                  <a:gd name="connsiteX13" fmla="*/ 1263996 w 2293496"/>
                  <a:gd name="connsiteY13" fmla="*/ 2282656 h 2283656"/>
                  <a:gd name="connsiteX14" fmla="*/ 1244184 w 2293496"/>
                  <a:gd name="connsiteY14" fmla="*/ 2283656 h 2283656"/>
                  <a:gd name="connsiteX15" fmla="*/ 1244184 w 2293496"/>
                  <a:gd name="connsiteY15" fmla="*/ 2082362 h 2283656"/>
                  <a:gd name="connsiteX16" fmla="*/ 1338278 w 2293496"/>
                  <a:gd name="connsiteY16" fmla="*/ 2072876 h 2283656"/>
                  <a:gd name="connsiteX17" fmla="*/ 2097104 w 2293496"/>
                  <a:gd name="connsiteY17" fmla="*/ 1141828 h 2283656"/>
                  <a:gd name="connsiteX18" fmla="*/ 1338278 w 2293496"/>
                  <a:gd name="connsiteY18" fmla="*/ 210780 h 2283656"/>
                  <a:gd name="connsiteX19" fmla="*/ 1244184 w 2293496"/>
                  <a:gd name="connsiteY19" fmla="*/ 201295 h 2283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293496" h="2283656">
                    <a:moveTo>
                      <a:pt x="1034322" y="757"/>
                    </a:moveTo>
                    <a:lnTo>
                      <a:pt x="1034322" y="202806"/>
                    </a:lnTo>
                    <a:lnTo>
                      <a:pt x="955218" y="210780"/>
                    </a:lnTo>
                    <a:cubicBezTo>
                      <a:pt x="522157" y="299397"/>
                      <a:pt x="196392" y="682570"/>
                      <a:pt x="196392" y="1141828"/>
                    </a:cubicBezTo>
                    <a:cubicBezTo>
                      <a:pt x="196392" y="1601087"/>
                      <a:pt x="522157" y="1984259"/>
                      <a:pt x="955218" y="2072876"/>
                    </a:cubicBezTo>
                    <a:lnTo>
                      <a:pt x="1034322" y="2080851"/>
                    </a:lnTo>
                    <a:lnTo>
                      <a:pt x="1034322" y="2282899"/>
                    </a:lnTo>
                    <a:lnTo>
                      <a:pt x="1029500" y="2282656"/>
                    </a:lnTo>
                    <a:cubicBezTo>
                      <a:pt x="451246" y="2223931"/>
                      <a:pt x="0" y="1735576"/>
                      <a:pt x="0" y="1141828"/>
                    </a:cubicBezTo>
                    <a:cubicBezTo>
                      <a:pt x="0" y="548080"/>
                      <a:pt x="451246" y="59726"/>
                      <a:pt x="1029500" y="1001"/>
                    </a:cubicBezTo>
                    <a:close/>
                    <a:moveTo>
                      <a:pt x="1244184" y="0"/>
                    </a:moveTo>
                    <a:lnTo>
                      <a:pt x="1263996" y="1001"/>
                    </a:lnTo>
                    <a:cubicBezTo>
                      <a:pt x="1842251" y="59726"/>
                      <a:pt x="2293496" y="548080"/>
                      <a:pt x="2293496" y="1141828"/>
                    </a:cubicBezTo>
                    <a:cubicBezTo>
                      <a:pt x="2293496" y="1735576"/>
                      <a:pt x="1842251" y="2223931"/>
                      <a:pt x="1263996" y="2282656"/>
                    </a:cubicBezTo>
                    <a:lnTo>
                      <a:pt x="1244184" y="2283656"/>
                    </a:lnTo>
                    <a:lnTo>
                      <a:pt x="1244184" y="2082362"/>
                    </a:lnTo>
                    <a:lnTo>
                      <a:pt x="1338278" y="2072876"/>
                    </a:lnTo>
                    <a:cubicBezTo>
                      <a:pt x="1771339" y="1984259"/>
                      <a:pt x="2097104" y="1601087"/>
                      <a:pt x="2097104" y="1141828"/>
                    </a:cubicBezTo>
                    <a:cubicBezTo>
                      <a:pt x="2097104" y="682570"/>
                      <a:pt x="1771339" y="299397"/>
                      <a:pt x="1338278" y="210780"/>
                    </a:cubicBezTo>
                    <a:lnTo>
                      <a:pt x="1244184" y="201295"/>
                    </a:lnTo>
                    <a:close/>
                  </a:path>
                </a:pathLst>
              </a:custGeom>
              <a:solidFill>
                <a:srgbClr val="61CE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 rot="19090996">
                <a:off x="2080358" y="2503345"/>
                <a:ext cx="1520556" cy="1514032"/>
              </a:xfrm>
              <a:custGeom>
                <a:avLst/>
                <a:gdLst>
                  <a:gd name="connsiteX0" fmla="*/ 1034322 w 2293496"/>
                  <a:gd name="connsiteY0" fmla="*/ 757 h 2283656"/>
                  <a:gd name="connsiteX1" fmla="*/ 1034322 w 2293496"/>
                  <a:gd name="connsiteY1" fmla="*/ 202806 h 2283656"/>
                  <a:gd name="connsiteX2" fmla="*/ 955218 w 2293496"/>
                  <a:gd name="connsiteY2" fmla="*/ 210780 h 2283656"/>
                  <a:gd name="connsiteX3" fmla="*/ 196392 w 2293496"/>
                  <a:gd name="connsiteY3" fmla="*/ 1141828 h 2283656"/>
                  <a:gd name="connsiteX4" fmla="*/ 955218 w 2293496"/>
                  <a:gd name="connsiteY4" fmla="*/ 2072876 h 2283656"/>
                  <a:gd name="connsiteX5" fmla="*/ 1034322 w 2293496"/>
                  <a:gd name="connsiteY5" fmla="*/ 2080851 h 2283656"/>
                  <a:gd name="connsiteX6" fmla="*/ 1034322 w 2293496"/>
                  <a:gd name="connsiteY6" fmla="*/ 2282899 h 2283656"/>
                  <a:gd name="connsiteX7" fmla="*/ 1029500 w 2293496"/>
                  <a:gd name="connsiteY7" fmla="*/ 2282656 h 2283656"/>
                  <a:gd name="connsiteX8" fmla="*/ 0 w 2293496"/>
                  <a:gd name="connsiteY8" fmla="*/ 1141828 h 2283656"/>
                  <a:gd name="connsiteX9" fmla="*/ 1029500 w 2293496"/>
                  <a:gd name="connsiteY9" fmla="*/ 1001 h 2283656"/>
                  <a:gd name="connsiteX10" fmla="*/ 1244184 w 2293496"/>
                  <a:gd name="connsiteY10" fmla="*/ 0 h 2283656"/>
                  <a:gd name="connsiteX11" fmla="*/ 1263996 w 2293496"/>
                  <a:gd name="connsiteY11" fmla="*/ 1001 h 2283656"/>
                  <a:gd name="connsiteX12" fmla="*/ 2293496 w 2293496"/>
                  <a:gd name="connsiteY12" fmla="*/ 1141828 h 2283656"/>
                  <a:gd name="connsiteX13" fmla="*/ 1263996 w 2293496"/>
                  <a:gd name="connsiteY13" fmla="*/ 2282656 h 2283656"/>
                  <a:gd name="connsiteX14" fmla="*/ 1244184 w 2293496"/>
                  <a:gd name="connsiteY14" fmla="*/ 2283656 h 2283656"/>
                  <a:gd name="connsiteX15" fmla="*/ 1244184 w 2293496"/>
                  <a:gd name="connsiteY15" fmla="*/ 2082362 h 2283656"/>
                  <a:gd name="connsiteX16" fmla="*/ 1338278 w 2293496"/>
                  <a:gd name="connsiteY16" fmla="*/ 2072876 h 2283656"/>
                  <a:gd name="connsiteX17" fmla="*/ 2097104 w 2293496"/>
                  <a:gd name="connsiteY17" fmla="*/ 1141828 h 2283656"/>
                  <a:gd name="connsiteX18" fmla="*/ 1338278 w 2293496"/>
                  <a:gd name="connsiteY18" fmla="*/ 210780 h 2283656"/>
                  <a:gd name="connsiteX19" fmla="*/ 1244184 w 2293496"/>
                  <a:gd name="connsiteY19" fmla="*/ 201295 h 2283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293496" h="2283656">
                    <a:moveTo>
                      <a:pt x="1034322" y="757"/>
                    </a:moveTo>
                    <a:lnTo>
                      <a:pt x="1034322" y="202806"/>
                    </a:lnTo>
                    <a:lnTo>
                      <a:pt x="955218" y="210780"/>
                    </a:lnTo>
                    <a:cubicBezTo>
                      <a:pt x="522157" y="299397"/>
                      <a:pt x="196392" y="682570"/>
                      <a:pt x="196392" y="1141828"/>
                    </a:cubicBezTo>
                    <a:cubicBezTo>
                      <a:pt x="196392" y="1601087"/>
                      <a:pt x="522157" y="1984259"/>
                      <a:pt x="955218" y="2072876"/>
                    </a:cubicBezTo>
                    <a:lnTo>
                      <a:pt x="1034322" y="2080851"/>
                    </a:lnTo>
                    <a:lnTo>
                      <a:pt x="1034322" y="2282899"/>
                    </a:lnTo>
                    <a:lnTo>
                      <a:pt x="1029500" y="2282656"/>
                    </a:lnTo>
                    <a:cubicBezTo>
                      <a:pt x="451246" y="2223931"/>
                      <a:pt x="0" y="1735576"/>
                      <a:pt x="0" y="1141828"/>
                    </a:cubicBezTo>
                    <a:cubicBezTo>
                      <a:pt x="0" y="548080"/>
                      <a:pt x="451246" y="59726"/>
                      <a:pt x="1029500" y="1001"/>
                    </a:cubicBezTo>
                    <a:close/>
                    <a:moveTo>
                      <a:pt x="1244184" y="0"/>
                    </a:moveTo>
                    <a:lnTo>
                      <a:pt x="1263996" y="1001"/>
                    </a:lnTo>
                    <a:cubicBezTo>
                      <a:pt x="1842251" y="59726"/>
                      <a:pt x="2293496" y="548080"/>
                      <a:pt x="2293496" y="1141828"/>
                    </a:cubicBezTo>
                    <a:cubicBezTo>
                      <a:pt x="2293496" y="1735576"/>
                      <a:pt x="1842251" y="2223931"/>
                      <a:pt x="1263996" y="2282656"/>
                    </a:cubicBezTo>
                    <a:lnTo>
                      <a:pt x="1244184" y="2283656"/>
                    </a:lnTo>
                    <a:lnTo>
                      <a:pt x="1244184" y="2082362"/>
                    </a:lnTo>
                    <a:lnTo>
                      <a:pt x="1338278" y="2072876"/>
                    </a:lnTo>
                    <a:cubicBezTo>
                      <a:pt x="1771339" y="1984259"/>
                      <a:pt x="2097104" y="1601087"/>
                      <a:pt x="2097104" y="1141828"/>
                    </a:cubicBezTo>
                    <a:cubicBezTo>
                      <a:pt x="2097104" y="682570"/>
                      <a:pt x="1771339" y="299397"/>
                      <a:pt x="1338278" y="210780"/>
                    </a:cubicBezTo>
                    <a:lnTo>
                      <a:pt x="1244184" y="201295"/>
                    </a:lnTo>
                    <a:close/>
                  </a:path>
                </a:pathLst>
              </a:custGeom>
              <a:solidFill>
                <a:srgbClr val="61CE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tx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endParaRPr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3964898" y="1746315"/>
              <a:ext cx="794478" cy="6187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500329" y="2304511"/>
            <a:ext cx="321238" cy="366582"/>
            <a:chOff x="5456211" y="2584454"/>
            <a:chExt cx="321238" cy="366582"/>
          </a:xfrm>
        </p:grpSpPr>
        <p:cxnSp>
          <p:nvCxnSpPr>
            <p:cNvPr id="16" name="直接连接符 15"/>
            <p:cNvCxnSpPr>
              <a:endCxn id="17" idx="1"/>
            </p:cNvCxnSpPr>
            <p:nvPr/>
          </p:nvCxnSpPr>
          <p:spPr>
            <a:xfrm>
              <a:off x="5456211" y="2584454"/>
              <a:ext cx="256197" cy="3015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/>
            <p:cNvSpPr/>
            <p:nvPr/>
          </p:nvSpPr>
          <p:spPr>
            <a:xfrm>
              <a:off x="5701249" y="2874836"/>
              <a:ext cx="76200" cy="762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 flipH="1">
            <a:off x="5683615" y="3421320"/>
            <a:ext cx="792936" cy="789534"/>
            <a:chOff x="3807501" y="1468875"/>
            <a:chExt cx="1109273" cy="1104514"/>
          </a:xfrm>
        </p:grpSpPr>
        <p:grpSp>
          <p:nvGrpSpPr>
            <p:cNvPr id="19" name="组合 18"/>
            <p:cNvGrpSpPr/>
            <p:nvPr/>
          </p:nvGrpSpPr>
          <p:grpSpPr>
            <a:xfrm>
              <a:off x="3807501" y="1468875"/>
              <a:ext cx="1109273" cy="1104514"/>
              <a:chOff x="1693888" y="2118533"/>
              <a:chExt cx="2293496" cy="2283656"/>
            </a:xfrm>
          </p:grpSpPr>
          <p:sp>
            <p:nvSpPr>
              <p:cNvPr id="21" name="任意多边形 20"/>
              <p:cNvSpPr/>
              <p:nvPr/>
            </p:nvSpPr>
            <p:spPr>
              <a:xfrm>
                <a:off x="1693888" y="2118533"/>
                <a:ext cx="2293496" cy="2283656"/>
              </a:xfrm>
              <a:custGeom>
                <a:avLst/>
                <a:gdLst>
                  <a:gd name="connsiteX0" fmla="*/ 1034322 w 2293496"/>
                  <a:gd name="connsiteY0" fmla="*/ 757 h 2283656"/>
                  <a:gd name="connsiteX1" fmla="*/ 1034322 w 2293496"/>
                  <a:gd name="connsiteY1" fmla="*/ 202806 h 2283656"/>
                  <a:gd name="connsiteX2" fmla="*/ 955218 w 2293496"/>
                  <a:gd name="connsiteY2" fmla="*/ 210780 h 2283656"/>
                  <a:gd name="connsiteX3" fmla="*/ 196392 w 2293496"/>
                  <a:gd name="connsiteY3" fmla="*/ 1141828 h 2283656"/>
                  <a:gd name="connsiteX4" fmla="*/ 955218 w 2293496"/>
                  <a:gd name="connsiteY4" fmla="*/ 2072876 h 2283656"/>
                  <a:gd name="connsiteX5" fmla="*/ 1034322 w 2293496"/>
                  <a:gd name="connsiteY5" fmla="*/ 2080851 h 2283656"/>
                  <a:gd name="connsiteX6" fmla="*/ 1034322 w 2293496"/>
                  <a:gd name="connsiteY6" fmla="*/ 2282899 h 2283656"/>
                  <a:gd name="connsiteX7" fmla="*/ 1029500 w 2293496"/>
                  <a:gd name="connsiteY7" fmla="*/ 2282656 h 2283656"/>
                  <a:gd name="connsiteX8" fmla="*/ 0 w 2293496"/>
                  <a:gd name="connsiteY8" fmla="*/ 1141828 h 2283656"/>
                  <a:gd name="connsiteX9" fmla="*/ 1029500 w 2293496"/>
                  <a:gd name="connsiteY9" fmla="*/ 1001 h 2283656"/>
                  <a:gd name="connsiteX10" fmla="*/ 1244184 w 2293496"/>
                  <a:gd name="connsiteY10" fmla="*/ 0 h 2283656"/>
                  <a:gd name="connsiteX11" fmla="*/ 1263996 w 2293496"/>
                  <a:gd name="connsiteY11" fmla="*/ 1001 h 2283656"/>
                  <a:gd name="connsiteX12" fmla="*/ 2293496 w 2293496"/>
                  <a:gd name="connsiteY12" fmla="*/ 1141828 h 2283656"/>
                  <a:gd name="connsiteX13" fmla="*/ 1263996 w 2293496"/>
                  <a:gd name="connsiteY13" fmla="*/ 2282656 h 2283656"/>
                  <a:gd name="connsiteX14" fmla="*/ 1244184 w 2293496"/>
                  <a:gd name="connsiteY14" fmla="*/ 2283656 h 2283656"/>
                  <a:gd name="connsiteX15" fmla="*/ 1244184 w 2293496"/>
                  <a:gd name="connsiteY15" fmla="*/ 2082362 h 2283656"/>
                  <a:gd name="connsiteX16" fmla="*/ 1338278 w 2293496"/>
                  <a:gd name="connsiteY16" fmla="*/ 2072876 h 2283656"/>
                  <a:gd name="connsiteX17" fmla="*/ 2097104 w 2293496"/>
                  <a:gd name="connsiteY17" fmla="*/ 1141828 h 2283656"/>
                  <a:gd name="connsiteX18" fmla="*/ 1338278 w 2293496"/>
                  <a:gd name="connsiteY18" fmla="*/ 210780 h 2283656"/>
                  <a:gd name="connsiteX19" fmla="*/ 1244184 w 2293496"/>
                  <a:gd name="connsiteY19" fmla="*/ 201295 h 2283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293496" h="2283656">
                    <a:moveTo>
                      <a:pt x="1034322" y="757"/>
                    </a:moveTo>
                    <a:lnTo>
                      <a:pt x="1034322" y="202806"/>
                    </a:lnTo>
                    <a:lnTo>
                      <a:pt x="955218" y="210780"/>
                    </a:lnTo>
                    <a:cubicBezTo>
                      <a:pt x="522157" y="299397"/>
                      <a:pt x="196392" y="682570"/>
                      <a:pt x="196392" y="1141828"/>
                    </a:cubicBezTo>
                    <a:cubicBezTo>
                      <a:pt x="196392" y="1601087"/>
                      <a:pt x="522157" y="1984259"/>
                      <a:pt x="955218" y="2072876"/>
                    </a:cubicBezTo>
                    <a:lnTo>
                      <a:pt x="1034322" y="2080851"/>
                    </a:lnTo>
                    <a:lnTo>
                      <a:pt x="1034322" y="2282899"/>
                    </a:lnTo>
                    <a:lnTo>
                      <a:pt x="1029500" y="2282656"/>
                    </a:lnTo>
                    <a:cubicBezTo>
                      <a:pt x="451246" y="2223931"/>
                      <a:pt x="0" y="1735576"/>
                      <a:pt x="0" y="1141828"/>
                    </a:cubicBezTo>
                    <a:cubicBezTo>
                      <a:pt x="0" y="548080"/>
                      <a:pt x="451246" y="59726"/>
                      <a:pt x="1029500" y="1001"/>
                    </a:cubicBezTo>
                    <a:close/>
                    <a:moveTo>
                      <a:pt x="1244184" y="0"/>
                    </a:moveTo>
                    <a:lnTo>
                      <a:pt x="1263996" y="1001"/>
                    </a:lnTo>
                    <a:cubicBezTo>
                      <a:pt x="1842251" y="59726"/>
                      <a:pt x="2293496" y="548080"/>
                      <a:pt x="2293496" y="1141828"/>
                    </a:cubicBezTo>
                    <a:cubicBezTo>
                      <a:pt x="2293496" y="1735576"/>
                      <a:pt x="1842251" y="2223931"/>
                      <a:pt x="1263996" y="2282656"/>
                    </a:cubicBezTo>
                    <a:lnTo>
                      <a:pt x="1244184" y="2283656"/>
                    </a:lnTo>
                    <a:lnTo>
                      <a:pt x="1244184" y="2082362"/>
                    </a:lnTo>
                    <a:lnTo>
                      <a:pt x="1338278" y="2072876"/>
                    </a:lnTo>
                    <a:cubicBezTo>
                      <a:pt x="1771339" y="1984259"/>
                      <a:pt x="2097104" y="1601087"/>
                      <a:pt x="2097104" y="1141828"/>
                    </a:cubicBezTo>
                    <a:cubicBezTo>
                      <a:pt x="2097104" y="682570"/>
                      <a:pt x="1771339" y="299397"/>
                      <a:pt x="1338278" y="210780"/>
                    </a:cubicBezTo>
                    <a:lnTo>
                      <a:pt x="1244184" y="201295"/>
                    </a:lnTo>
                    <a:close/>
                  </a:path>
                </a:pathLst>
              </a:custGeom>
              <a:solidFill>
                <a:srgbClr val="61A6D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endParaRPr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 rot="19090996">
                <a:off x="2080358" y="2503345"/>
                <a:ext cx="1520556" cy="1514032"/>
              </a:xfrm>
              <a:custGeom>
                <a:avLst/>
                <a:gdLst>
                  <a:gd name="connsiteX0" fmla="*/ 1034322 w 2293496"/>
                  <a:gd name="connsiteY0" fmla="*/ 757 h 2283656"/>
                  <a:gd name="connsiteX1" fmla="*/ 1034322 w 2293496"/>
                  <a:gd name="connsiteY1" fmla="*/ 202806 h 2283656"/>
                  <a:gd name="connsiteX2" fmla="*/ 955218 w 2293496"/>
                  <a:gd name="connsiteY2" fmla="*/ 210780 h 2283656"/>
                  <a:gd name="connsiteX3" fmla="*/ 196392 w 2293496"/>
                  <a:gd name="connsiteY3" fmla="*/ 1141828 h 2283656"/>
                  <a:gd name="connsiteX4" fmla="*/ 955218 w 2293496"/>
                  <a:gd name="connsiteY4" fmla="*/ 2072876 h 2283656"/>
                  <a:gd name="connsiteX5" fmla="*/ 1034322 w 2293496"/>
                  <a:gd name="connsiteY5" fmla="*/ 2080851 h 2283656"/>
                  <a:gd name="connsiteX6" fmla="*/ 1034322 w 2293496"/>
                  <a:gd name="connsiteY6" fmla="*/ 2282899 h 2283656"/>
                  <a:gd name="connsiteX7" fmla="*/ 1029500 w 2293496"/>
                  <a:gd name="connsiteY7" fmla="*/ 2282656 h 2283656"/>
                  <a:gd name="connsiteX8" fmla="*/ 0 w 2293496"/>
                  <a:gd name="connsiteY8" fmla="*/ 1141828 h 2283656"/>
                  <a:gd name="connsiteX9" fmla="*/ 1029500 w 2293496"/>
                  <a:gd name="connsiteY9" fmla="*/ 1001 h 2283656"/>
                  <a:gd name="connsiteX10" fmla="*/ 1244184 w 2293496"/>
                  <a:gd name="connsiteY10" fmla="*/ 0 h 2283656"/>
                  <a:gd name="connsiteX11" fmla="*/ 1263996 w 2293496"/>
                  <a:gd name="connsiteY11" fmla="*/ 1001 h 2283656"/>
                  <a:gd name="connsiteX12" fmla="*/ 2293496 w 2293496"/>
                  <a:gd name="connsiteY12" fmla="*/ 1141828 h 2283656"/>
                  <a:gd name="connsiteX13" fmla="*/ 1263996 w 2293496"/>
                  <a:gd name="connsiteY13" fmla="*/ 2282656 h 2283656"/>
                  <a:gd name="connsiteX14" fmla="*/ 1244184 w 2293496"/>
                  <a:gd name="connsiteY14" fmla="*/ 2283656 h 2283656"/>
                  <a:gd name="connsiteX15" fmla="*/ 1244184 w 2293496"/>
                  <a:gd name="connsiteY15" fmla="*/ 2082362 h 2283656"/>
                  <a:gd name="connsiteX16" fmla="*/ 1338278 w 2293496"/>
                  <a:gd name="connsiteY16" fmla="*/ 2072876 h 2283656"/>
                  <a:gd name="connsiteX17" fmla="*/ 2097104 w 2293496"/>
                  <a:gd name="connsiteY17" fmla="*/ 1141828 h 2283656"/>
                  <a:gd name="connsiteX18" fmla="*/ 1338278 w 2293496"/>
                  <a:gd name="connsiteY18" fmla="*/ 210780 h 2283656"/>
                  <a:gd name="connsiteX19" fmla="*/ 1244184 w 2293496"/>
                  <a:gd name="connsiteY19" fmla="*/ 201295 h 2283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293496" h="2283656">
                    <a:moveTo>
                      <a:pt x="1034322" y="757"/>
                    </a:moveTo>
                    <a:lnTo>
                      <a:pt x="1034322" y="202806"/>
                    </a:lnTo>
                    <a:lnTo>
                      <a:pt x="955218" y="210780"/>
                    </a:lnTo>
                    <a:cubicBezTo>
                      <a:pt x="522157" y="299397"/>
                      <a:pt x="196392" y="682570"/>
                      <a:pt x="196392" y="1141828"/>
                    </a:cubicBezTo>
                    <a:cubicBezTo>
                      <a:pt x="196392" y="1601087"/>
                      <a:pt x="522157" y="1984259"/>
                      <a:pt x="955218" y="2072876"/>
                    </a:cubicBezTo>
                    <a:lnTo>
                      <a:pt x="1034322" y="2080851"/>
                    </a:lnTo>
                    <a:lnTo>
                      <a:pt x="1034322" y="2282899"/>
                    </a:lnTo>
                    <a:lnTo>
                      <a:pt x="1029500" y="2282656"/>
                    </a:lnTo>
                    <a:cubicBezTo>
                      <a:pt x="451246" y="2223931"/>
                      <a:pt x="0" y="1735576"/>
                      <a:pt x="0" y="1141828"/>
                    </a:cubicBezTo>
                    <a:cubicBezTo>
                      <a:pt x="0" y="548080"/>
                      <a:pt x="451246" y="59726"/>
                      <a:pt x="1029500" y="1001"/>
                    </a:cubicBezTo>
                    <a:close/>
                    <a:moveTo>
                      <a:pt x="1244184" y="0"/>
                    </a:moveTo>
                    <a:lnTo>
                      <a:pt x="1263996" y="1001"/>
                    </a:lnTo>
                    <a:cubicBezTo>
                      <a:pt x="1842251" y="59726"/>
                      <a:pt x="2293496" y="548080"/>
                      <a:pt x="2293496" y="1141828"/>
                    </a:cubicBezTo>
                    <a:cubicBezTo>
                      <a:pt x="2293496" y="1735576"/>
                      <a:pt x="1842251" y="2223931"/>
                      <a:pt x="1263996" y="2282656"/>
                    </a:cubicBezTo>
                    <a:lnTo>
                      <a:pt x="1244184" y="2283656"/>
                    </a:lnTo>
                    <a:lnTo>
                      <a:pt x="1244184" y="2082362"/>
                    </a:lnTo>
                    <a:lnTo>
                      <a:pt x="1338278" y="2072876"/>
                    </a:lnTo>
                    <a:cubicBezTo>
                      <a:pt x="1771339" y="1984259"/>
                      <a:pt x="2097104" y="1601087"/>
                      <a:pt x="2097104" y="1141828"/>
                    </a:cubicBezTo>
                    <a:cubicBezTo>
                      <a:pt x="2097104" y="682570"/>
                      <a:pt x="1771339" y="299397"/>
                      <a:pt x="1338278" y="210780"/>
                    </a:cubicBezTo>
                    <a:lnTo>
                      <a:pt x="1244184" y="201295"/>
                    </a:lnTo>
                    <a:close/>
                  </a:path>
                </a:pathLst>
              </a:custGeom>
              <a:solidFill>
                <a:srgbClr val="61A6D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tx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3988661" y="1786532"/>
              <a:ext cx="794478" cy="559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03</a:t>
              </a:r>
              <a:endParaRPr lang="zh-CN" altLang="en-US" sz="20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 flipH="1">
            <a:off x="6342610" y="4570362"/>
            <a:ext cx="1048341" cy="1043843"/>
            <a:chOff x="3807501" y="1468875"/>
            <a:chExt cx="1109273" cy="1104514"/>
          </a:xfrm>
        </p:grpSpPr>
        <p:grpSp>
          <p:nvGrpSpPr>
            <p:cNvPr id="24" name="组合 23"/>
            <p:cNvGrpSpPr/>
            <p:nvPr/>
          </p:nvGrpSpPr>
          <p:grpSpPr>
            <a:xfrm>
              <a:off x="3807501" y="1468875"/>
              <a:ext cx="1109273" cy="1104514"/>
              <a:chOff x="1693888" y="2118533"/>
              <a:chExt cx="2293496" cy="2283656"/>
            </a:xfrm>
          </p:grpSpPr>
          <p:sp>
            <p:nvSpPr>
              <p:cNvPr id="26" name="任意多边形 25"/>
              <p:cNvSpPr/>
              <p:nvPr/>
            </p:nvSpPr>
            <p:spPr>
              <a:xfrm>
                <a:off x="1693888" y="2118533"/>
                <a:ext cx="2293496" cy="2283656"/>
              </a:xfrm>
              <a:custGeom>
                <a:avLst/>
                <a:gdLst>
                  <a:gd name="connsiteX0" fmla="*/ 1034322 w 2293496"/>
                  <a:gd name="connsiteY0" fmla="*/ 757 h 2283656"/>
                  <a:gd name="connsiteX1" fmla="*/ 1034322 w 2293496"/>
                  <a:gd name="connsiteY1" fmla="*/ 202806 h 2283656"/>
                  <a:gd name="connsiteX2" fmla="*/ 955218 w 2293496"/>
                  <a:gd name="connsiteY2" fmla="*/ 210780 h 2283656"/>
                  <a:gd name="connsiteX3" fmla="*/ 196392 w 2293496"/>
                  <a:gd name="connsiteY3" fmla="*/ 1141828 h 2283656"/>
                  <a:gd name="connsiteX4" fmla="*/ 955218 w 2293496"/>
                  <a:gd name="connsiteY4" fmla="*/ 2072876 h 2283656"/>
                  <a:gd name="connsiteX5" fmla="*/ 1034322 w 2293496"/>
                  <a:gd name="connsiteY5" fmla="*/ 2080851 h 2283656"/>
                  <a:gd name="connsiteX6" fmla="*/ 1034322 w 2293496"/>
                  <a:gd name="connsiteY6" fmla="*/ 2282899 h 2283656"/>
                  <a:gd name="connsiteX7" fmla="*/ 1029500 w 2293496"/>
                  <a:gd name="connsiteY7" fmla="*/ 2282656 h 2283656"/>
                  <a:gd name="connsiteX8" fmla="*/ 0 w 2293496"/>
                  <a:gd name="connsiteY8" fmla="*/ 1141828 h 2283656"/>
                  <a:gd name="connsiteX9" fmla="*/ 1029500 w 2293496"/>
                  <a:gd name="connsiteY9" fmla="*/ 1001 h 2283656"/>
                  <a:gd name="connsiteX10" fmla="*/ 1244184 w 2293496"/>
                  <a:gd name="connsiteY10" fmla="*/ 0 h 2283656"/>
                  <a:gd name="connsiteX11" fmla="*/ 1263996 w 2293496"/>
                  <a:gd name="connsiteY11" fmla="*/ 1001 h 2283656"/>
                  <a:gd name="connsiteX12" fmla="*/ 2293496 w 2293496"/>
                  <a:gd name="connsiteY12" fmla="*/ 1141828 h 2283656"/>
                  <a:gd name="connsiteX13" fmla="*/ 1263996 w 2293496"/>
                  <a:gd name="connsiteY13" fmla="*/ 2282656 h 2283656"/>
                  <a:gd name="connsiteX14" fmla="*/ 1244184 w 2293496"/>
                  <a:gd name="connsiteY14" fmla="*/ 2283656 h 2283656"/>
                  <a:gd name="connsiteX15" fmla="*/ 1244184 w 2293496"/>
                  <a:gd name="connsiteY15" fmla="*/ 2082362 h 2283656"/>
                  <a:gd name="connsiteX16" fmla="*/ 1338278 w 2293496"/>
                  <a:gd name="connsiteY16" fmla="*/ 2072876 h 2283656"/>
                  <a:gd name="connsiteX17" fmla="*/ 2097104 w 2293496"/>
                  <a:gd name="connsiteY17" fmla="*/ 1141828 h 2283656"/>
                  <a:gd name="connsiteX18" fmla="*/ 1338278 w 2293496"/>
                  <a:gd name="connsiteY18" fmla="*/ 210780 h 2283656"/>
                  <a:gd name="connsiteX19" fmla="*/ 1244184 w 2293496"/>
                  <a:gd name="connsiteY19" fmla="*/ 201295 h 2283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293496" h="2283656">
                    <a:moveTo>
                      <a:pt x="1034322" y="757"/>
                    </a:moveTo>
                    <a:lnTo>
                      <a:pt x="1034322" y="202806"/>
                    </a:lnTo>
                    <a:lnTo>
                      <a:pt x="955218" y="210780"/>
                    </a:lnTo>
                    <a:cubicBezTo>
                      <a:pt x="522157" y="299397"/>
                      <a:pt x="196392" y="682570"/>
                      <a:pt x="196392" y="1141828"/>
                    </a:cubicBezTo>
                    <a:cubicBezTo>
                      <a:pt x="196392" y="1601087"/>
                      <a:pt x="522157" y="1984259"/>
                      <a:pt x="955218" y="2072876"/>
                    </a:cubicBezTo>
                    <a:lnTo>
                      <a:pt x="1034322" y="2080851"/>
                    </a:lnTo>
                    <a:lnTo>
                      <a:pt x="1034322" y="2282899"/>
                    </a:lnTo>
                    <a:lnTo>
                      <a:pt x="1029500" y="2282656"/>
                    </a:lnTo>
                    <a:cubicBezTo>
                      <a:pt x="451246" y="2223931"/>
                      <a:pt x="0" y="1735576"/>
                      <a:pt x="0" y="1141828"/>
                    </a:cubicBezTo>
                    <a:cubicBezTo>
                      <a:pt x="0" y="548080"/>
                      <a:pt x="451246" y="59726"/>
                      <a:pt x="1029500" y="1001"/>
                    </a:cubicBezTo>
                    <a:close/>
                    <a:moveTo>
                      <a:pt x="1244184" y="0"/>
                    </a:moveTo>
                    <a:lnTo>
                      <a:pt x="1263996" y="1001"/>
                    </a:lnTo>
                    <a:cubicBezTo>
                      <a:pt x="1842251" y="59726"/>
                      <a:pt x="2293496" y="548080"/>
                      <a:pt x="2293496" y="1141828"/>
                    </a:cubicBezTo>
                    <a:cubicBezTo>
                      <a:pt x="2293496" y="1735576"/>
                      <a:pt x="1842251" y="2223931"/>
                      <a:pt x="1263996" y="2282656"/>
                    </a:cubicBezTo>
                    <a:lnTo>
                      <a:pt x="1244184" y="2283656"/>
                    </a:lnTo>
                    <a:lnTo>
                      <a:pt x="1244184" y="2082362"/>
                    </a:lnTo>
                    <a:lnTo>
                      <a:pt x="1338278" y="2072876"/>
                    </a:lnTo>
                    <a:cubicBezTo>
                      <a:pt x="1771339" y="1984259"/>
                      <a:pt x="2097104" y="1601087"/>
                      <a:pt x="2097104" y="1141828"/>
                    </a:cubicBezTo>
                    <a:cubicBezTo>
                      <a:pt x="2097104" y="682570"/>
                      <a:pt x="1771339" y="299397"/>
                      <a:pt x="1338278" y="210780"/>
                    </a:cubicBezTo>
                    <a:lnTo>
                      <a:pt x="1244184" y="201295"/>
                    </a:lnTo>
                    <a:close/>
                  </a:path>
                </a:pathLst>
              </a:custGeom>
              <a:solidFill>
                <a:srgbClr val="FF880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endParaRPr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 rot="19090996">
                <a:off x="2080358" y="2503345"/>
                <a:ext cx="1520556" cy="1514032"/>
              </a:xfrm>
              <a:custGeom>
                <a:avLst/>
                <a:gdLst>
                  <a:gd name="connsiteX0" fmla="*/ 1034322 w 2293496"/>
                  <a:gd name="connsiteY0" fmla="*/ 757 h 2283656"/>
                  <a:gd name="connsiteX1" fmla="*/ 1034322 w 2293496"/>
                  <a:gd name="connsiteY1" fmla="*/ 202806 h 2283656"/>
                  <a:gd name="connsiteX2" fmla="*/ 955218 w 2293496"/>
                  <a:gd name="connsiteY2" fmla="*/ 210780 h 2283656"/>
                  <a:gd name="connsiteX3" fmla="*/ 196392 w 2293496"/>
                  <a:gd name="connsiteY3" fmla="*/ 1141828 h 2283656"/>
                  <a:gd name="connsiteX4" fmla="*/ 955218 w 2293496"/>
                  <a:gd name="connsiteY4" fmla="*/ 2072876 h 2283656"/>
                  <a:gd name="connsiteX5" fmla="*/ 1034322 w 2293496"/>
                  <a:gd name="connsiteY5" fmla="*/ 2080851 h 2283656"/>
                  <a:gd name="connsiteX6" fmla="*/ 1034322 w 2293496"/>
                  <a:gd name="connsiteY6" fmla="*/ 2282899 h 2283656"/>
                  <a:gd name="connsiteX7" fmla="*/ 1029500 w 2293496"/>
                  <a:gd name="connsiteY7" fmla="*/ 2282656 h 2283656"/>
                  <a:gd name="connsiteX8" fmla="*/ 0 w 2293496"/>
                  <a:gd name="connsiteY8" fmla="*/ 1141828 h 2283656"/>
                  <a:gd name="connsiteX9" fmla="*/ 1029500 w 2293496"/>
                  <a:gd name="connsiteY9" fmla="*/ 1001 h 2283656"/>
                  <a:gd name="connsiteX10" fmla="*/ 1244184 w 2293496"/>
                  <a:gd name="connsiteY10" fmla="*/ 0 h 2283656"/>
                  <a:gd name="connsiteX11" fmla="*/ 1263996 w 2293496"/>
                  <a:gd name="connsiteY11" fmla="*/ 1001 h 2283656"/>
                  <a:gd name="connsiteX12" fmla="*/ 2293496 w 2293496"/>
                  <a:gd name="connsiteY12" fmla="*/ 1141828 h 2283656"/>
                  <a:gd name="connsiteX13" fmla="*/ 1263996 w 2293496"/>
                  <a:gd name="connsiteY13" fmla="*/ 2282656 h 2283656"/>
                  <a:gd name="connsiteX14" fmla="*/ 1244184 w 2293496"/>
                  <a:gd name="connsiteY14" fmla="*/ 2283656 h 2283656"/>
                  <a:gd name="connsiteX15" fmla="*/ 1244184 w 2293496"/>
                  <a:gd name="connsiteY15" fmla="*/ 2082362 h 2283656"/>
                  <a:gd name="connsiteX16" fmla="*/ 1338278 w 2293496"/>
                  <a:gd name="connsiteY16" fmla="*/ 2072876 h 2283656"/>
                  <a:gd name="connsiteX17" fmla="*/ 2097104 w 2293496"/>
                  <a:gd name="connsiteY17" fmla="*/ 1141828 h 2283656"/>
                  <a:gd name="connsiteX18" fmla="*/ 1338278 w 2293496"/>
                  <a:gd name="connsiteY18" fmla="*/ 210780 h 2283656"/>
                  <a:gd name="connsiteX19" fmla="*/ 1244184 w 2293496"/>
                  <a:gd name="connsiteY19" fmla="*/ 201295 h 2283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293496" h="2283656">
                    <a:moveTo>
                      <a:pt x="1034322" y="757"/>
                    </a:moveTo>
                    <a:lnTo>
                      <a:pt x="1034322" y="202806"/>
                    </a:lnTo>
                    <a:lnTo>
                      <a:pt x="955218" y="210780"/>
                    </a:lnTo>
                    <a:cubicBezTo>
                      <a:pt x="522157" y="299397"/>
                      <a:pt x="196392" y="682570"/>
                      <a:pt x="196392" y="1141828"/>
                    </a:cubicBezTo>
                    <a:cubicBezTo>
                      <a:pt x="196392" y="1601087"/>
                      <a:pt x="522157" y="1984259"/>
                      <a:pt x="955218" y="2072876"/>
                    </a:cubicBezTo>
                    <a:lnTo>
                      <a:pt x="1034322" y="2080851"/>
                    </a:lnTo>
                    <a:lnTo>
                      <a:pt x="1034322" y="2282899"/>
                    </a:lnTo>
                    <a:lnTo>
                      <a:pt x="1029500" y="2282656"/>
                    </a:lnTo>
                    <a:cubicBezTo>
                      <a:pt x="451246" y="2223931"/>
                      <a:pt x="0" y="1735576"/>
                      <a:pt x="0" y="1141828"/>
                    </a:cubicBezTo>
                    <a:cubicBezTo>
                      <a:pt x="0" y="548080"/>
                      <a:pt x="451246" y="59726"/>
                      <a:pt x="1029500" y="1001"/>
                    </a:cubicBezTo>
                    <a:close/>
                    <a:moveTo>
                      <a:pt x="1244184" y="0"/>
                    </a:moveTo>
                    <a:lnTo>
                      <a:pt x="1263996" y="1001"/>
                    </a:lnTo>
                    <a:cubicBezTo>
                      <a:pt x="1842251" y="59726"/>
                      <a:pt x="2293496" y="548080"/>
                      <a:pt x="2293496" y="1141828"/>
                    </a:cubicBezTo>
                    <a:cubicBezTo>
                      <a:pt x="2293496" y="1735576"/>
                      <a:pt x="1842251" y="2223931"/>
                      <a:pt x="1263996" y="2282656"/>
                    </a:cubicBezTo>
                    <a:lnTo>
                      <a:pt x="1244184" y="2283656"/>
                    </a:lnTo>
                    <a:lnTo>
                      <a:pt x="1244184" y="2082362"/>
                    </a:lnTo>
                    <a:lnTo>
                      <a:pt x="1338278" y="2072876"/>
                    </a:lnTo>
                    <a:cubicBezTo>
                      <a:pt x="1771339" y="1984259"/>
                      <a:pt x="2097104" y="1601087"/>
                      <a:pt x="2097104" y="1141828"/>
                    </a:cubicBezTo>
                    <a:cubicBezTo>
                      <a:pt x="2097104" y="682570"/>
                      <a:pt x="1771339" y="299397"/>
                      <a:pt x="1338278" y="210780"/>
                    </a:cubicBezTo>
                    <a:lnTo>
                      <a:pt x="1244184" y="201295"/>
                    </a:lnTo>
                    <a:close/>
                  </a:path>
                </a:pathLst>
              </a:custGeom>
              <a:solidFill>
                <a:srgbClr val="FF880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tx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3980570" y="1734688"/>
              <a:ext cx="794478" cy="6187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354516" y="4078908"/>
            <a:ext cx="353466" cy="394317"/>
            <a:chOff x="6310398" y="4358851"/>
            <a:chExt cx="353466" cy="394317"/>
          </a:xfrm>
        </p:grpSpPr>
        <p:cxnSp>
          <p:nvCxnSpPr>
            <p:cNvPr id="30" name="直接连接符 29"/>
            <p:cNvCxnSpPr>
              <a:endCxn id="31" idx="1"/>
            </p:cNvCxnSpPr>
            <p:nvPr/>
          </p:nvCxnSpPr>
          <p:spPr>
            <a:xfrm flipH="1">
              <a:off x="6375439" y="4358851"/>
              <a:ext cx="288425" cy="32927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椭圆 30"/>
            <p:cNvSpPr/>
            <p:nvPr/>
          </p:nvSpPr>
          <p:spPr>
            <a:xfrm flipH="1">
              <a:off x="6310398" y="4676968"/>
              <a:ext cx="76200" cy="762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1792896" y="1656645"/>
            <a:ext cx="383918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点击输入内容点击输入内容点击输入内容点击输入内容</a:t>
            </a:r>
          </a:p>
        </p:txBody>
      </p:sp>
      <p:sp>
        <p:nvSpPr>
          <p:cNvPr id="33" name="矩形 32"/>
          <p:cNvSpPr/>
          <p:nvPr/>
        </p:nvSpPr>
        <p:spPr>
          <a:xfrm>
            <a:off x="945328" y="2944252"/>
            <a:ext cx="383918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点击输入内容点击输入内容点击输入内容点击输入内容</a:t>
            </a:r>
          </a:p>
        </p:txBody>
      </p:sp>
      <p:sp>
        <p:nvSpPr>
          <p:cNvPr id="34" name="矩形 33"/>
          <p:cNvSpPr/>
          <p:nvPr/>
        </p:nvSpPr>
        <p:spPr>
          <a:xfrm>
            <a:off x="6501508" y="3498541"/>
            <a:ext cx="383918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点击输入内容点击输入内容点击输入内容点击输入内容</a:t>
            </a:r>
          </a:p>
        </p:txBody>
      </p:sp>
      <p:sp>
        <p:nvSpPr>
          <p:cNvPr id="35" name="矩形 34"/>
          <p:cNvSpPr/>
          <p:nvPr/>
        </p:nvSpPr>
        <p:spPr>
          <a:xfrm>
            <a:off x="7490433" y="4735396"/>
            <a:ext cx="383918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点击输入内容点击输入内容点击输入内容点击输入内容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5348720" y="2414966"/>
            <a:ext cx="701624" cy="359854"/>
            <a:chOff x="5309722" y="2688319"/>
            <a:chExt cx="701624" cy="359854"/>
          </a:xfrm>
        </p:grpSpPr>
        <p:cxnSp>
          <p:nvCxnSpPr>
            <p:cNvPr id="37" name="直接连接符 36"/>
            <p:cNvCxnSpPr/>
            <p:nvPr/>
          </p:nvCxnSpPr>
          <p:spPr>
            <a:xfrm flipH="1">
              <a:off x="5732265" y="2688319"/>
              <a:ext cx="279081" cy="2314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>
              <a:endCxn id="39" idx="3"/>
            </p:cNvCxnSpPr>
            <p:nvPr/>
          </p:nvCxnSpPr>
          <p:spPr>
            <a:xfrm flipV="1">
              <a:off x="5309722" y="2939877"/>
              <a:ext cx="402686" cy="1082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椭圆 38"/>
            <p:cNvSpPr/>
            <p:nvPr/>
          </p:nvSpPr>
          <p:spPr>
            <a:xfrm>
              <a:off x="5701249" y="2874836"/>
              <a:ext cx="76200" cy="762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125739" y="4213509"/>
            <a:ext cx="701624" cy="359854"/>
            <a:chOff x="6076501" y="4490451"/>
            <a:chExt cx="701624" cy="359854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6076501" y="4490451"/>
              <a:ext cx="279081" cy="2314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>
              <a:endCxn id="43" idx="3"/>
            </p:cNvCxnSpPr>
            <p:nvPr/>
          </p:nvCxnSpPr>
          <p:spPr>
            <a:xfrm flipH="1" flipV="1">
              <a:off x="6375439" y="4742009"/>
              <a:ext cx="402686" cy="1082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椭圆 42"/>
            <p:cNvSpPr/>
            <p:nvPr/>
          </p:nvSpPr>
          <p:spPr>
            <a:xfrm flipH="1">
              <a:off x="6310398" y="4676968"/>
              <a:ext cx="76200" cy="762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369121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1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6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100"/>
                            </p:stCondLst>
                            <p:childTnLst>
                              <p:par>
                                <p:cTn id="3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6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100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6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3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800"/>
                            </p:stCondLst>
                            <p:childTnLst>
                              <p:par>
                                <p:cTn id="6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3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32" grpId="0"/>
      <p:bldP spid="33" grpId="0"/>
      <p:bldP spid="34" grpId="0"/>
      <p:bldP spid="3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A000120150128A05KPBG</Template>
  <TotalTime>562</TotalTime>
  <Words>410</Words>
  <Application>Microsoft Office PowerPoint</Application>
  <PresentationFormat>宽屏</PresentationFormat>
  <Paragraphs>76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Calibri Light</vt:lpstr>
      <vt:lpstr>方正正纤黑简体</vt:lpstr>
      <vt:lpstr>Calibri</vt:lpstr>
      <vt:lpstr>iLiHei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123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121</cp:revision>
  <dcterms:created xsi:type="dcterms:W3CDTF">2015-04-24T05:07:40Z</dcterms:created>
  <dcterms:modified xsi:type="dcterms:W3CDTF">2016-05-30T12:00:16Z</dcterms:modified>
</cp:coreProperties>
</file>