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0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AB0C"/>
    <a:srgbClr val="D6B90C"/>
    <a:srgbClr val="42AC84"/>
    <a:srgbClr val="4C9F47"/>
    <a:srgbClr val="5FB672"/>
    <a:srgbClr val="64B97E"/>
    <a:srgbClr val="177E17"/>
    <a:srgbClr val="726FD4"/>
    <a:srgbClr val="6974F9"/>
    <a:srgbClr val="7177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94" autoAdjust="0"/>
  </p:normalViewPr>
  <p:slideViewPr>
    <p:cSldViewPr snapToGrid="0" showGuides="1">
      <p:cViewPr varScale="1">
        <p:scale>
          <a:sx n="106" d="100"/>
          <a:sy n="106" d="100"/>
        </p:scale>
        <p:origin x="88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348A2D-DCA4-4D8B-B6EC-119B0E08FEDB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AA7C09-39F3-4C8E-B640-E683EC1D1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350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671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066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5452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0905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7957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6699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4219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1015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0218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170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014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0532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7287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9703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941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8336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488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3782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5574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6144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994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584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57264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4802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3295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4034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4565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61195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12068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4504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732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625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495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0514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30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462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AA7C09-39F3-4C8E-B640-E683EC1D11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13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F94E2-BF80-4516-8076-64303A281A15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EE4223-4B2A-4278-86CC-9E34E000E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766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90200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矩形 13"/>
          <p:cNvSpPr/>
          <p:nvPr userDrawn="1"/>
        </p:nvSpPr>
        <p:spPr>
          <a:xfrm flipV="1">
            <a:off x="692944" y="647700"/>
            <a:ext cx="1802606" cy="96904"/>
          </a:xfrm>
          <a:prstGeom prst="rect">
            <a:avLst/>
          </a:prstGeom>
          <a:solidFill>
            <a:schemeClr val="accent1"/>
          </a:solidFill>
          <a:ln w="1905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12132" y="226219"/>
            <a:ext cx="2566228" cy="413610"/>
          </a:xfrm>
        </p:spPr>
        <p:txBody>
          <a:bodyPr vert="horz">
            <a:normAutofit/>
          </a:bodyPr>
          <a:lstStyle>
            <a:lvl1pPr algn="l">
              <a:defRPr sz="280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编辑标题样式</a:t>
            </a:r>
            <a:endParaRPr lang="zh-CN" altLang="en-US" dirty="0"/>
          </a:p>
        </p:txBody>
      </p:sp>
      <p:cxnSp>
        <p:nvCxnSpPr>
          <p:cNvPr id="4" name="直接连接符 3"/>
          <p:cNvCxnSpPr>
            <a:stCxn id="14" idx="3"/>
          </p:cNvCxnSpPr>
          <p:nvPr userDrawn="1"/>
        </p:nvCxnSpPr>
        <p:spPr>
          <a:xfrm>
            <a:off x="2495550" y="696152"/>
            <a:ext cx="9696450" cy="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8"/>
          <p:cNvSpPr/>
          <p:nvPr userDrawn="1"/>
        </p:nvSpPr>
        <p:spPr>
          <a:xfrm rot="16200000">
            <a:off x="11924729" y="598298"/>
            <a:ext cx="338836" cy="19570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526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F94E2-BF80-4516-8076-64303A281A15}" type="datetimeFigureOut">
              <a:rPr lang="zh-CN" altLang="en-US" smtClean="0"/>
              <a:t>2017/3/11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EE4223-4B2A-4278-86CC-9E34E000E0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36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3"/>
          <p:cNvSpPr txBox="1"/>
          <p:nvPr/>
        </p:nvSpPr>
        <p:spPr>
          <a:xfrm>
            <a:off x="5248997" y="2551609"/>
            <a:ext cx="6319038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输入说课标题</a:t>
            </a:r>
            <a:endParaRPr lang="zh-CN" altLang="en-US" sz="8000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5412571" y="1976517"/>
            <a:ext cx="450054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教师说课通用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5359777" y="3865364"/>
            <a:ext cx="462979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教学课件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儿童教育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教师说课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教育培训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公开课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5412570" y="5778500"/>
            <a:ext cx="6779430" cy="559538"/>
          </a:xfrm>
          <a:prstGeom prst="rect">
            <a:avLst/>
          </a:prstGeom>
          <a:solidFill>
            <a:schemeClr val="bg1"/>
          </a:solidFill>
        </p:spPr>
        <p:txBody>
          <a:bodyPr wrap="square" lIns="360000" tIns="0" rIns="0" bIns="0" rtlCol="0" anchor="ctr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课人：张某某        上海市区黄埔中学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入学欢快背景音乐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699349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23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Tm="0">
        <p:fade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 p14:presetBounceEnd="68333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333">
                                          <p:cBhvr additive="base">
                                            <p:cTn id="1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333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 p14:presetBounceEnd="68333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333">
                                          <p:cBhvr additive="base">
                                            <p:cTn id="14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333">
                                          <p:cBhvr additive="base">
                                            <p:cTn id="1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68333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333">
                                          <p:cBhvr additive="base">
                                            <p:cTn id="1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333">
                                          <p:cBhvr additive="base">
                                            <p:cTn id="1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896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5" grpId="0"/>
          <p:bldP spid="6" grpId="0"/>
          <p:bldP spid="7" grpId="0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000"/>
                                      </p:iterate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4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3896"/>
                                </p:stCondLst>
                                <p:childTnLst>
                                  <p:par>
                                    <p:cTn id="2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5" grpId="0"/>
          <p:bldP spid="6" grpId="0"/>
          <p:bldP spid="7" grpId="0"/>
          <p:bldP spid="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标题文本</a:t>
            </a:r>
            <a:endParaRPr lang="zh-CN" altLang="en-US" dirty="0"/>
          </a:p>
        </p:txBody>
      </p:sp>
      <p:sp>
        <p:nvSpPr>
          <p:cNvPr id="36" name="TextBox 5"/>
          <p:cNvSpPr txBox="1"/>
          <p:nvPr/>
        </p:nvSpPr>
        <p:spPr>
          <a:xfrm>
            <a:off x="1119439" y="5206386"/>
            <a:ext cx="172387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，尽量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简化所要书写的文案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119437" y="4765600"/>
            <a:ext cx="1440160" cy="29244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867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第一环节</a:t>
            </a:r>
            <a:endParaRPr lang="en-US" altLang="zh-CN" sz="1867" b="1" cap="all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8" name="TextBox 5"/>
          <p:cNvSpPr txBox="1"/>
          <p:nvPr/>
        </p:nvSpPr>
        <p:spPr>
          <a:xfrm>
            <a:off x="5508281" y="3802657"/>
            <a:ext cx="172387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，尽量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简化所要书写的文案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508281" y="3361871"/>
            <a:ext cx="1440160" cy="29244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867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第三环节</a:t>
            </a:r>
            <a:endParaRPr lang="en-US" altLang="zh-CN" sz="1867" b="1" cap="all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5"/>
          <p:cNvSpPr txBox="1"/>
          <p:nvPr/>
        </p:nvSpPr>
        <p:spPr>
          <a:xfrm>
            <a:off x="3313860" y="4453546"/>
            <a:ext cx="172387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，尽量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简化所要书写的文案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313859" y="4012760"/>
            <a:ext cx="1440160" cy="29244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867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第二环节</a:t>
            </a:r>
            <a:endParaRPr lang="en-US" altLang="zh-CN" sz="1867" b="1" cap="all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5"/>
          <p:cNvSpPr txBox="1"/>
          <p:nvPr/>
        </p:nvSpPr>
        <p:spPr>
          <a:xfrm>
            <a:off x="7702701" y="3102854"/>
            <a:ext cx="163179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600"/>
              </a:lnSpc>
            </a:pP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，尽量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简化所要书写的文案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7702702" y="2662069"/>
            <a:ext cx="1440160" cy="29244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867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第四环节</a:t>
            </a:r>
            <a:endParaRPr lang="en-US" altLang="zh-CN" sz="1867" b="1" cap="all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L-Shape 58"/>
          <p:cNvSpPr/>
          <p:nvPr/>
        </p:nvSpPr>
        <p:spPr bwMode="auto">
          <a:xfrm rot="5400000">
            <a:off x="1120342" y="3628932"/>
            <a:ext cx="1282374" cy="213059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5" name="L-Shape 60"/>
          <p:cNvSpPr/>
          <p:nvPr/>
        </p:nvSpPr>
        <p:spPr bwMode="auto">
          <a:xfrm rot="5400000">
            <a:off x="3325110" y="2947462"/>
            <a:ext cx="1282373" cy="213059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6" name="L-Shape 62"/>
          <p:cNvSpPr/>
          <p:nvPr/>
        </p:nvSpPr>
        <p:spPr bwMode="auto">
          <a:xfrm rot="5400000">
            <a:off x="7734646" y="1584523"/>
            <a:ext cx="1282374" cy="213059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7" name="L-Shape 68"/>
          <p:cNvSpPr/>
          <p:nvPr/>
        </p:nvSpPr>
        <p:spPr bwMode="auto">
          <a:xfrm rot="5400000">
            <a:off x="5529878" y="2265993"/>
            <a:ext cx="1282373" cy="213059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8" name="TextBox 5"/>
          <p:cNvSpPr txBox="1"/>
          <p:nvPr/>
        </p:nvSpPr>
        <p:spPr>
          <a:xfrm>
            <a:off x="6957354" y="5552634"/>
            <a:ext cx="4447569" cy="64633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单击输入您的文字内容，语言精练、言简意赅，尽量简化所要书写的文案；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单击输入您的文字内容，语言精练、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言简意赅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1337207" y="1659229"/>
            <a:ext cx="4897240" cy="61824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4000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教学环节设计</a:t>
            </a:r>
            <a:endParaRPr lang="en-US" altLang="zh-CN" sz="40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934200" y="5387262"/>
            <a:ext cx="4486275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5930025" y="5470526"/>
            <a:ext cx="745556" cy="7455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L-Shape 62"/>
          <p:cNvSpPr/>
          <p:nvPr/>
        </p:nvSpPr>
        <p:spPr bwMode="auto">
          <a:xfrm rot="5400000">
            <a:off x="9939415" y="903053"/>
            <a:ext cx="1282374" cy="2130597"/>
          </a:xfrm>
          <a:prstGeom prst="corner">
            <a:avLst>
              <a:gd name="adj1" fmla="val 16120"/>
              <a:gd name="adj2" fmla="val 16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9" name="TextBox 5"/>
          <p:cNvSpPr txBox="1"/>
          <p:nvPr/>
        </p:nvSpPr>
        <p:spPr>
          <a:xfrm>
            <a:off x="9849002" y="2366254"/>
            <a:ext cx="1723873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，尽量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简化所要书写的文案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9849002" y="1925469"/>
            <a:ext cx="1440160" cy="29244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1867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zh-CN" altLang="en-US" sz="1867" b="1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sz="1867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环节</a:t>
            </a:r>
            <a:endParaRPr lang="en-US" altLang="zh-CN" sz="1867" b="1" cap="all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Freeform 55"/>
          <p:cNvSpPr>
            <a:spLocks noEditPoints="1"/>
          </p:cNvSpPr>
          <p:nvPr/>
        </p:nvSpPr>
        <p:spPr bwMode="auto">
          <a:xfrm>
            <a:off x="6074630" y="5593529"/>
            <a:ext cx="456346" cy="499548"/>
          </a:xfrm>
          <a:custGeom>
            <a:avLst/>
            <a:gdLst>
              <a:gd name="T0" fmla="*/ 65 w 128"/>
              <a:gd name="T1" fmla="*/ 0 h 140"/>
              <a:gd name="T2" fmla="*/ 52 w 128"/>
              <a:gd name="T3" fmla="*/ 12 h 140"/>
              <a:gd name="T4" fmla="*/ 65 w 128"/>
              <a:gd name="T5" fmla="*/ 25 h 140"/>
              <a:gd name="T6" fmla="*/ 77 w 128"/>
              <a:gd name="T7" fmla="*/ 12 h 140"/>
              <a:gd name="T8" fmla="*/ 65 w 128"/>
              <a:gd name="T9" fmla="*/ 0 h 140"/>
              <a:gd name="T10" fmla="*/ 26 w 128"/>
              <a:gd name="T11" fmla="*/ 92 h 140"/>
              <a:gd name="T12" fmla="*/ 8 w 128"/>
              <a:gd name="T13" fmla="*/ 88 h 140"/>
              <a:gd name="T14" fmla="*/ 3 w 128"/>
              <a:gd name="T15" fmla="*/ 105 h 140"/>
              <a:gd name="T16" fmla="*/ 21 w 128"/>
              <a:gd name="T17" fmla="*/ 109 h 140"/>
              <a:gd name="T18" fmla="*/ 26 w 128"/>
              <a:gd name="T19" fmla="*/ 92 h 140"/>
              <a:gd name="T20" fmla="*/ 120 w 128"/>
              <a:gd name="T21" fmla="*/ 88 h 140"/>
              <a:gd name="T22" fmla="*/ 104 w 128"/>
              <a:gd name="T23" fmla="*/ 92 h 140"/>
              <a:gd name="T24" fmla="*/ 108 w 128"/>
              <a:gd name="T25" fmla="*/ 109 h 140"/>
              <a:gd name="T26" fmla="*/ 125 w 128"/>
              <a:gd name="T27" fmla="*/ 105 h 140"/>
              <a:gd name="T28" fmla="*/ 120 w 128"/>
              <a:gd name="T29" fmla="*/ 88 h 140"/>
              <a:gd name="T30" fmla="*/ 114 w 128"/>
              <a:gd name="T31" fmla="*/ 78 h 140"/>
              <a:gd name="T32" fmla="*/ 122 w 128"/>
              <a:gd name="T33" fmla="*/ 80 h 140"/>
              <a:gd name="T34" fmla="*/ 122 w 128"/>
              <a:gd name="T35" fmla="*/ 60 h 140"/>
              <a:gd name="T36" fmla="*/ 114 w 128"/>
              <a:gd name="T37" fmla="*/ 61 h 140"/>
              <a:gd name="T38" fmla="*/ 114 w 128"/>
              <a:gd name="T39" fmla="*/ 78 h 140"/>
              <a:gd name="T40" fmla="*/ 120 w 128"/>
              <a:gd name="T41" fmla="*/ 52 h 140"/>
              <a:gd name="T42" fmla="*/ 125 w 128"/>
              <a:gd name="T43" fmla="*/ 35 h 140"/>
              <a:gd name="T44" fmla="*/ 108 w 128"/>
              <a:gd name="T45" fmla="*/ 30 h 140"/>
              <a:gd name="T46" fmla="*/ 104 w 128"/>
              <a:gd name="T47" fmla="*/ 47 h 140"/>
              <a:gd name="T48" fmla="*/ 120 w 128"/>
              <a:gd name="T49" fmla="*/ 52 h 140"/>
              <a:gd name="T50" fmla="*/ 28 w 128"/>
              <a:gd name="T51" fmla="*/ 25 h 140"/>
              <a:gd name="T52" fmla="*/ 33 w 128"/>
              <a:gd name="T53" fmla="*/ 31 h 140"/>
              <a:gd name="T54" fmla="*/ 47 w 128"/>
              <a:gd name="T55" fmla="*/ 23 h 140"/>
              <a:gd name="T56" fmla="*/ 45 w 128"/>
              <a:gd name="T57" fmla="*/ 15 h 140"/>
              <a:gd name="T58" fmla="*/ 28 w 128"/>
              <a:gd name="T59" fmla="*/ 25 h 140"/>
              <a:gd name="T60" fmla="*/ 65 w 128"/>
              <a:gd name="T61" fmla="*/ 115 h 140"/>
              <a:gd name="T62" fmla="*/ 52 w 128"/>
              <a:gd name="T63" fmla="*/ 127 h 140"/>
              <a:gd name="T64" fmla="*/ 65 w 128"/>
              <a:gd name="T65" fmla="*/ 140 h 140"/>
              <a:gd name="T66" fmla="*/ 77 w 128"/>
              <a:gd name="T67" fmla="*/ 127 h 140"/>
              <a:gd name="T68" fmla="*/ 65 w 128"/>
              <a:gd name="T69" fmla="*/ 115 h 140"/>
              <a:gd name="T70" fmla="*/ 7 w 128"/>
              <a:gd name="T71" fmla="*/ 80 h 140"/>
              <a:gd name="T72" fmla="*/ 15 w 128"/>
              <a:gd name="T73" fmla="*/ 78 h 140"/>
              <a:gd name="T74" fmla="*/ 15 w 128"/>
              <a:gd name="T75" fmla="*/ 61 h 140"/>
              <a:gd name="T76" fmla="*/ 7 w 128"/>
              <a:gd name="T77" fmla="*/ 60 h 140"/>
              <a:gd name="T78" fmla="*/ 7 w 128"/>
              <a:gd name="T79" fmla="*/ 80 h 140"/>
              <a:gd name="T80" fmla="*/ 8 w 128"/>
              <a:gd name="T81" fmla="*/ 52 h 140"/>
              <a:gd name="T82" fmla="*/ 26 w 128"/>
              <a:gd name="T83" fmla="*/ 47 h 140"/>
              <a:gd name="T84" fmla="*/ 21 w 128"/>
              <a:gd name="T85" fmla="*/ 30 h 140"/>
              <a:gd name="T86" fmla="*/ 3 w 128"/>
              <a:gd name="T87" fmla="*/ 35 h 140"/>
              <a:gd name="T88" fmla="*/ 8 w 128"/>
              <a:gd name="T89" fmla="*/ 52 h 140"/>
              <a:gd name="T90" fmla="*/ 27 w 128"/>
              <a:gd name="T91" fmla="*/ 115 h 140"/>
              <a:gd name="T92" fmla="*/ 45 w 128"/>
              <a:gd name="T93" fmla="*/ 124 h 140"/>
              <a:gd name="T94" fmla="*/ 47 w 128"/>
              <a:gd name="T95" fmla="*/ 117 h 140"/>
              <a:gd name="T96" fmla="*/ 33 w 128"/>
              <a:gd name="T97" fmla="*/ 109 h 140"/>
              <a:gd name="T98" fmla="*/ 27 w 128"/>
              <a:gd name="T99" fmla="*/ 115 h 140"/>
              <a:gd name="T100" fmla="*/ 82 w 128"/>
              <a:gd name="T101" fmla="*/ 22 h 140"/>
              <a:gd name="T102" fmla="*/ 97 w 128"/>
              <a:gd name="T103" fmla="*/ 31 h 140"/>
              <a:gd name="T104" fmla="*/ 102 w 128"/>
              <a:gd name="T105" fmla="*/ 25 h 140"/>
              <a:gd name="T106" fmla="*/ 85 w 128"/>
              <a:gd name="T107" fmla="*/ 15 h 140"/>
              <a:gd name="T108" fmla="*/ 82 w 128"/>
              <a:gd name="T109" fmla="*/ 22 h 140"/>
              <a:gd name="T110" fmla="*/ 82 w 128"/>
              <a:gd name="T111" fmla="*/ 117 h 140"/>
              <a:gd name="T112" fmla="*/ 84 w 128"/>
              <a:gd name="T113" fmla="*/ 124 h 140"/>
              <a:gd name="T114" fmla="*/ 102 w 128"/>
              <a:gd name="T115" fmla="*/ 114 h 140"/>
              <a:gd name="T116" fmla="*/ 97 w 128"/>
              <a:gd name="T117" fmla="*/ 108 h 140"/>
              <a:gd name="T118" fmla="*/ 82 w 128"/>
              <a:gd name="T119" fmla="*/ 11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8" h="140">
                <a:moveTo>
                  <a:pt x="65" y="0"/>
                </a:moveTo>
                <a:cubicBezTo>
                  <a:pt x="58" y="0"/>
                  <a:pt x="52" y="5"/>
                  <a:pt x="52" y="12"/>
                </a:cubicBezTo>
                <a:cubicBezTo>
                  <a:pt x="52" y="19"/>
                  <a:pt x="58" y="25"/>
                  <a:pt x="65" y="25"/>
                </a:cubicBezTo>
                <a:cubicBezTo>
                  <a:pt x="71" y="25"/>
                  <a:pt x="77" y="19"/>
                  <a:pt x="77" y="12"/>
                </a:cubicBezTo>
                <a:cubicBezTo>
                  <a:pt x="77" y="5"/>
                  <a:pt x="71" y="0"/>
                  <a:pt x="65" y="0"/>
                </a:cubicBezTo>
                <a:close/>
                <a:moveTo>
                  <a:pt x="26" y="92"/>
                </a:moveTo>
                <a:cubicBezTo>
                  <a:pt x="22" y="86"/>
                  <a:pt x="14" y="84"/>
                  <a:pt x="8" y="88"/>
                </a:cubicBezTo>
                <a:cubicBezTo>
                  <a:pt x="2" y="91"/>
                  <a:pt x="0" y="99"/>
                  <a:pt x="3" y="105"/>
                </a:cubicBezTo>
                <a:cubicBezTo>
                  <a:pt x="7" y="111"/>
                  <a:pt x="15" y="113"/>
                  <a:pt x="21" y="109"/>
                </a:cubicBezTo>
                <a:cubicBezTo>
                  <a:pt x="27" y="106"/>
                  <a:pt x="29" y="98"/>
                  <a:pt x="26" y="92"/>
                </a:cubicBezTo>
                <a:close/>
                <a:moveTo>
                  <a:pt x="120" y="88"/>
                </a:moveTo>
                <a:cubicBezTo>
                  <a:pt x="115" y="84"/>
                  <a:pt x="107" y="86"/>
                  <a:pt x="104" y="92"/>
                </a:cubicBezTo>
                <a:cubicBezTo>
                  <a:pt x="101" y="98"/>
                  <a:pt x="103" y="106"/>
                  <a:pt x="108" y="109"/>
                </a:cubicBezTo>
                <a:cubicBezTo>
                  <a:pt x="114" y="113"/>
                  <a:pt x="121" y="111"/>
                  <a:pt x="125" y="105"/>
                </a:cubicBezTo>
                <a:cubicBezTo>
                  <a:pt x="128" y="99"/>
                  <a:pt x="126" y="91"/>
                  <a:pt x="120" y="88"/>
                </a:cubicBezTo>
                <a:close/>
                <a:moveTo>
                  <a:pt x="114" y="78"/>
                </a:moveTo>
                <a:cubicBezTo>
                  <a:pt x="117" y="78"/>
                  <a:pt x="119" y="79"/>
                  <a:pt x="122" y="8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119" y="61"/>
                  <a:pt x="117" y="61"/>
                  <a:pt x="114" y="61"/>
                </a:cubicBezTo>
                <a:lnTo>
                  <a:pt x="114" y="78"/>
                </a:lnTo>
                <a:close/>
                <a:moveTo>
                  <a:pt x="120" y="52"/>
                </a:moveTo>
                <a:cubicBezTo>
                  <a:pt x="126" y="48"/>
                  <a:pt x="128" y="41"/>
                  <a:pt x="125" y="35"/>
                </a:cubicBezTo>
                <a:cubicBezTo>
                  <a:pt x="121" y="29"/>
                  <a:pt x="114" y="27"/>
                  <a:pt x="108" y="30"/>
                </a:cubicBezTo>
                <a:cubicBezTo>
                  <a:pt x="103" y="34"/>
                  <a:pt x="101" y="41"/>
                  <a:pt x="104" y="47"/>
                </a:cubicBezTo>
                <a:cubicBezTo>
                  <a:pt x="107" y="53"/>
                  <a:pt x="115" y="55"/>
                  <a:pt x="120" y="52"/>
                </a:cubicBezTo>
                <a:close/>
                <a:moveTo>
                  <a:pt x="28" y="25"/>
                </a:moveTo>
                <a:cubicBezTo>
                  <a:pt x="30" y="27"/>
                  <a:pt x="32" y="29"/>
                  <a:pt x="33" y="31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1"/>
                  <a:pt x="45" y="18"/>
                  <a:pt x="45" y="15"/>
                </a:cubicBezTo>
                <a:lnTo>
                  <a:pt x="28" y="25"/>
                </a:lnTo>
                <a:close/>
                <a:moveTo>
                  <a:pt x="65" y="115"/>
                </a:moveTo>
                <a:cubicBezTo>
                  <a:pt x="58" y="115"/>
                  <a:pt x="52" y="121"/>
                  <a:pt x="52" y="127"/>
                </a:cubicBezTo>
                <a:cubicBezTo>
                  <a:pt x="52" y="134"/>
                  <a:pt x="58" y="140"/>
                  <a:pt x="65" y="140"/>
                </a:cubicBezTo>
                <a:cubicBezTo>
                  <a:pt x="71" y="140"/>
                  <a:pt x="77" y="134"/>
                  <a:pt x="77" y="127"/>
                </a:cubicBezTo>
                <a:cubicBezTo>
                  <a:pt x="77" y="121"/>
                  <a:pt x="71" y="115"/>
                  <a:pt x="65" y="115"/>
                </a:cubicBezTo>
                <a:close/>
                <a:moveTo>
                  <a:pt x="7" y="80"/>
                </a:moveTo>
                <a:cubicBezTo>
                  <a:pt x="10" y="79"/>
                  <a:pt x="12" y="78"/>
                  <a:pt x="15" y="78"/>
                </a:cubicBezTo>
                <a:cubicBezTo>
                  <a:pt x="15" y="61"/>
                  <a:pt x="15" y="61"/>
                  <a:pt x="15" y="61"/>
                </a:cubicBezTo>
                <a:cubicBezTo>
                  <a:pt x="12" y="61"/>
                  <a:pt x="10" y="61"/>
                  <a:pt x="7" y="60"/>
                </a:cubicBezTo>
                <a:lnTo>
                  <a:pt x="7" y="80"/>
                </a:lnTo>
                <a:close/>
                <a:moveTo>
                  <a:pt x="8" y="52"/>
                </a:moveTo>
                <a:cubicBezTo>
                  <a:pt x="14" y="55"/>
                  <a:pt x="22" y="53"/>
                  <a:pt x="26" y="47"/>
                </a:cubicBezTo>
                <a:cubicBezTo>
                  <a:pt x="29" y="41"/>
                  <a:pt x="27" y="34"/>
                  <a:pt x="21" y="30"/>
                </a:cubicBezTo>
                <a:cubicBezTo>
                  <a:pt x="15" y="27"/>
                  <a:pt x="7" y="29"/>
                  <a:pt x="3" y="35"/>
                </a:cubicBezTo>
                <a:cubicBezTo>
                  <a:pt x="0" y="41"/>
                  <a:pt x="2" y="48"/>
                  <a:pt x="8" y="52"/>
                </a:cubicBezTo>
                <a:close/>
                <a:moveTo>
                  <a:pt x="27" y="115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22"/>
                  <a:pt x="46" y="119"/>
                  <a:pt x="47" y="117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31" y="111"/>
                  <a:pt x="29" y="113"/>
                  <a:pt x="27" y="115"/>
                </a:cubicBezTo>
                <a:close/>
                <a:moveTo>
                  <a:pt x="82" y="22"/>
                </a:moveTo>
                <a:cubicBezTo>
                  <a:pt x="97" y="31"/>
                  <a:pt x="97" y="31"/>
                  <a:pt x="97" y="31"/>
                </a:cubicBezTo>
                <a:cubicBezTo>
                  <a:pt x="98" y="29"/>
                  <a:pt x="100" y="27"/>
                  <a:pt x="102" y="25"/>
                </a:cubicBezTo>
                <a:cubicBezTo>
                  <a:pt x="85" y="15"/>
                  <a:pt x="85" y="15"/>
                  <a:pt x="85" y="15"/>
                </a:cubicBezTo>
                <a:cubicBezTo>
                  <a:pt x="84" y="18"/>
                  <a:pt x="83" y="20"/>
                  <a:pt x="82" y="22"/>
                </a:cubicBezTo>
                <a:close/>
                <a:moveTo>
                  <a:pt x="82" y="117"/>
                </a:moveTo>
                <a:cubicBezTo>
                  <a:pt x="83" y="119"/>
                  <a:pt x="84" y="121"/>
                  <a:pt x="84" y="124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00" y="112"/>
                  <a:pt x="98" y="110"/>
                  <a:pt x="97" y="108"/>
                </a:cubicBezTo>
                <a:lnTo>
                  <a:pt x="82" y="11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536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6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6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86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360"/>
                            </p:stCondLst>
                            <p:childTnLst>
                              <p:par>
                                <p:cTn id="6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86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8" grpId="0"/>
      <p:bldP spid="49" grpId="0"/>
      <p:bldP spid="51" grpId="0" animBg="1"/>
      <p:bldP spid="59" grpId="0"/>
      <p:bldP spid="60" grpId="0"/>
      <p:bldP spid="6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四字标题</a:t>
            </a:r>
            <a:endParaRPr lang="zh-CN" altLang="en-US" dirty="0"/>
          </a:p>
        </p:txBody>
      </p:sp>
      <p:sp>
        <p:nvSpPr>
          <p:cNvPr id="33" name="TextBox 5"/>
          <p:cNvSpPr txBox="1"/>
          <p:nvPr/>
        </p:nvSpPr>
        <p:spPr>
          <a:xfrm>
            <a:off x="4943872" y="2115924"/>
            <a:ext cx="430778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文字对每个分项进行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阐述，详细内容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应留在演说的过程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中用语言来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940840" y="2112930"/>
            <a:ext cx="1963792" cy="1113984"/>
            <a:chOff x="1940840" y="2112930"/>
            <a:chExt cx="1963792" cy="1113984"/>
          </a:xfrm>
        </p:grpSpPr>
        <p:sp>
          <p:nvSpPr>
            <p:cNvPr id="35" name="TextBox 8"/>
            <p:cNvSpPr txBox="1"/>
            <p:nvPr/>
          </p:nvSpPr>
          <p:spPr>
            <a:xfrm>
              <a:off x="1940840" y="2826804"/>
              <a:ext cx="1963792" cy="4001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rPr>
                <a:t>标题关键词</a:t>
              </a:r>
            </a:p>
          </p:txBody>
        </p:sp>
        <p:sp>
          <p:nvSpPr>
            <p:cNvPr id="36" name="任意多边形 35"/>
            <p:cNvSpPr>
              <a:spLocks/>
            </p:cNvSpPr>
            <p:nvPr/>
          </p:nvSpPr>
          <p:spPr bwMode="auto">
            <a:xfrm>
              <a:off x="2699896" y="2112930"/>
              <a:ext cx="445680" cy="578094"/>
            </a:xfrm>
            <a:custGeom>
              <a:avLst/>
              <a:gdLst>
                <a:gd name="connsiteX0" fmla="*/ 344255 w 438150"/>
                <a:gd name="connsiteY0" fmla="*/ 320246 h 568325"/>
                <a:gd name="connsiteX1" fmla="*/ 438150 w 438150"/>
                <a:gd name="connsiteY1" fmla="*/ 399092 h 568325"/>
                <a:gd name="connsiteX2" fmla="*/ 438150 w 438150"/>
                <a:gd name="connsiteY2" fmla="*/ 406601 h 568325"/>
                <a:gd name="connsiteX3" fmla="*/ 438150 w 438150"/>
                <a:gd name="connsiteY3" fmla="*/ 545520 h 568325"/>
                <a:gd name="connsiteX4" fmla="*/ 438150 w 438150"/>
                <a:gd name="connsiteY4" fmla="*/ 549275 h 568325"/>
                <a:gd name="connsiteX5" fmla="*/ 284162 w 438150"/>
                <a:gd name="connsiteY5" fmla="*/ 549275 h 568325"/>
                <a:gd name="connsiteX6" fmla="*/ 284162 w 438150"/>
                <a:gd name="connsiteY6" fmla="*/ 545520 h 568325"/>
                <a:gd name="connsiteX7" fmla="*/ 284162 w 438150"/>
                <a:gd name="connsiteY7" fmla="*/ 402847 h 568325"/>
                <a:gd name="connsiteX8" fmla="*/ 344255 w 438150"/>
                <a:gd name="connsiteY8" fmla="*/ 320246 h 568325"/>
                <a:gd name="connsiteX9" fmla="*/ 352879 w 438150"/>
                <a:gd name="connsiteY9" fmla="*/ 200025 h 568325"/>
                <a:gd name="connsiteX10" fmla="*/ 356621 w 438150"/>
                <a:gd name="connsiteY10" fmla="*/ 200025 h 568325"/>
                <a:gd name="connsiteX11" fmla="*/ 367847 w 438150"/>
                <a:gd name="connsiteY11" fmla="*/ 200025 h 568325"/>
                <a:gd name="connsiteX12" fmla="*/ 379072 w 438150"/>
                <a:gd name="connsiteY12" fmla="*/ 203767 h 568325"/>
                <a:gd name="connsiteX13" fmla="*/ 409008 w 438150"/>
                <a:gd name="connsiteY13" fmla="*/ 263638 h 568325"/>
                <a:gd name="connsiteX14" fmla="*/ 360363 w 438150"/>
                <a:gd name="connsiteY14" fmla="*/ 304800 h 568325"/>
                <a:gd name="connsiteX15" fmla="*/ 311717 w 438150"/>
                <a:gd name="connsiteY15" fmla="*/ 263638 h 568325"/>
                <a:gd name="connsiteX16" fmla="*/ 352879 w 438150"/>
                <a:gd name="connsiteY16" fmla="*/ 200025 h 568325"/>
                <a:gd name="connsiteX17" fmla="*/ 100853 w 438150"/>
                <a:gd name="connsiteY17" fmla="*/ 196018 h 568325"/>
                <a:gd name="connsiteX18" fmla="*/ 254000 w 438150"/>
                <a:gd name="connsiteY18" fmla="*/ 320120 h 568325"/>
                <a:gd name="connsiteX19" fmla="*/ 254000 w 438150"/>
                <a:gd name="connsiteY19" fmla="*/ 331402 h 568325"/>
                <a:gd name="connsiteX20" fmla="*/ 254000 w 438150"/>
                <a:gd name="connsiteY20" fmla="*/ 557043 h 568325"/>
                <a:gd name="connsiteX21" fmla="*/ 254000 w 438150"/>
                <a:gd name="connsiteY21" fmla="*/ 568325 h 568325"/>
                <a:gd name="connsiteX22" fmla="*/ 0 w 438150"/>
                <a:gd name="connsiteY22" fmla="*/ 568325 h 568325"/>
                <a:gd name="connsiteX23" fmla="*/ 0 w 438150"/>
                <a:gd name="connsiteY23" fmla="*/ 560804 h 568325"/>
                <a:gd name="connsiteX24" fmla="*/ 0 w 438150"/>
                <a:gd name="connsiteY24" fmla="*/ 327642 h 568325"/>
                <a:gd name="connsiteX25" fmla="*/ 100853 w 438150"/>
                <a:gd name="connsiteY25" fmla="*/ 196018 h 568325"/>
                <a:gd name="connsiteX26" fmla="*/ 112091 w 438150"/>
                <a:gd name="connsiteY26" fmla="*/ 0 h 568325"/>
                <a:gd name="connsiteX27" fmla="*/ 115818 w 438150"/>
                <a:gd name="connsiteY27" fmla="*/ 0 h 568325"/>
                <a:gd name="connsiteX28" fmla="*/ 138181 w 438150"/>
                <a:gd name="connsiteY28" fmla="*/ 0 h 568325"/>
                <a:gd name="connsiteX29" fmla="*/ 153090 w 438150"/>
                <a:gd name="connsiteY29" fmla="*/ 3762 h 568325"/>
                <a:gd name="connsiteX30" fmla="*/ 205271 w 438150"/>
                <a:gd name="connsiteY30" fmla="*/ 101566 h 568325"/>
                <a:gd name="connsiteX31" fmla="*/ 127000 w 438150"/>
                <a:gd name="connsiteY31" fmla="*/ 169276 h 568325"/>
                <a:gd name="connsiteX32" fmla="*/ 48729 w 438150"/>
                <a:gd name="connsiteY32" fmla="*/ 101566 h 568325"/>
                <a:gd name="connsiteX33" fmla="*/ 112091 w 438150"/>
                <a:gd name="connsiteY33" fmla="*/ 0 h 5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cxnSp>
        <p:nvCxnSpPr>
          <p:cNvPr id="37" name="直接连接符 36"/>
          <p:cNvCxnSpPr/>
          <p:nvPr/>
        </p:nvCxnSpPr>
        <p:spPr>
          <a:xfrm>
            <a:off x="4368757" y="1979036"/>
            <a:ext cx="0" cy="138177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5"/>
          <p:cNvSpPr txBox="1"/>
          <p:nvPr/>
        </p:nvSpPr>
        <p:spPr>
          <a:xfrm>
            <a:off x="2931402" y="4363116"/>
            <a:ext cx="4307782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文字对每个分项进行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阐述，详细内容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应留在演说的过程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中用语言来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271140" y="4312633"/>
            <a:ext cx="1963792" cy="1208962"/>
            <a:chOff x="8271140" y="4312633"/>
            <a:chExt cx="1963792" cy="1208962"/>
          </a:xfrm>
        </p:grpSpPr>
        <p:grpSp>
          <p:nvGrpSpPr>
            <p:cNvPr id="40" name="组合 39"/>
            <p:cNvGrpSpPr/>
            <p:nvPr/>
          </p:nvGrpSpPr>
          <p:grpSpPr>
            <a:xfrm>
              <a:off x="8925586" y="4312633"/>
              <a:ext cx="654900" cy="654900"/>
              <a:chOff x="5637213" y="3511550"/>
              <a:chExt cx="376238" cy="376238"/>
            </a:xfrm>
            <a:solidFill>
              <a:schemeClr val="tx2"/>
            </a:solidFill>
          </p:grpSpPr>
          <p:sp>
            <p:nvSpPr>
              <p:cNvPr id="42" name="Freeform 50"/>
              <p:cNvSpPr>
                <a:spLocks noEditPoints="1"/>
              </p:cNvSpPr>
              <p:nvPr/>
            </p:nvSpPr>
            <p:spPr bwMode="auto">
              <a:xfrm>
                <a:off x="5637213" y="3546475"/>
                <a:ext cx="341313" cy="341313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173 w 184"/>
                  <a:gd name="T5" fmla="*/ 49 h 184"/>
                  <a:gd name="T6" fmla="*/ 171 w 184"/>
                  <a:gd name="T7" fmla="*/ 49 h 184"/>
                  <a:gd name="T8" fmla="*/ 170 w 184"/>
                  <a:gd name="T9" fmla="*/ 49 h 184"/>
                  <a:gd name="T10" fmla="*/ 158 w 184"/>
                  <a:gd name="T11" fmla="*/ 48 h 184"/>
                  <a:gd name="T12" fmla="*/ 149 w 184"/>
                  <a:gd name="T13" fmla="*/ 56 h 184"/>
                  <a:gd name="T14" fmla="*/ 160 w 184"/>
                  <a:gd name="T15" fmla="*/ 92 h 184"/>
                  <a:gd name="T16" fmla="*/ 92 w 184"/>
                  <a:gd name="T17" fmla="*/ 160 h 184"/>
                  <a:gd name="T18" fmla="*/ 24 w 184"/>
                  <a:gd name="T19" fmla="*/ 92 h 184"/>
                  <a:gd name="T20" fmla="*/ 92 w 184"/>
                  <a:gd name="T21" fmla="*/ 24 h 184"/>
                  <a:gd name="T22" fmla="*/ 128 w 184"/>
                  <a:gd name="T23" fmla="*/ 35 h 184"/>
                  <a:gd name="T24" fmla="*/ 135 w 184"/>
                  <a:gd name="T25" fmla="*/ 27 h 184"/>
                  <a:gd name="T26" fmla="*/ 134 w 184"/>
                  <a:gd name="T27" fmla="*/ 14 h 184"/>
                  <a:gd name="T28" fmla="*/ 134 w 184"/>
                  <a:gd name="T29" fmla="*/ 10 h 184"/>
                  <a:gd name="T30" fmla="*/ 92 w 184"/>
                  <a:gd name="T31" fmla="*/ 0 h 184"/>
                  <a:gd name="T32" fmla="*/ 0 w 184"/>
                  <a:gd name="T33" fmla="*/ 92 h 184"/>
                  <a:gd name="T34" fmla="*/ 92 w 184"/>
                  <a:gd name="T35" fmla="*/ 184 h 184"/>
                  <a:gd name="T36" fmla="*/ 92 w 184"/>
                  <a:gd name="T37" fmla="*/ 184 h 184"/>
                  <a:gd name="T38" fmla="*/ 92 w 184"/>
                  <a:gd name="T3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76"/>
                      <a:pt x="180" y="62"/>
                      <a:pt x="173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70" y="49"/>
                      <a:pt x="170" y="49"/>
                      <a:pt x="170" y="49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56" y="67"/>
                      <a:pt x="160" y="79"/>
                      <a:pt x="160" y="92"/>
                    </a:cubicBezTo>
                    <a:cubicBezTo>
                      <a:pt x="160" y="129"/>
                      <a:pt x="129" y="160"/>
                      <a:pt x="92" y="160"/>
                    </a:cubicBezTo>
                    <a:cubicBezTo>
                      <a:pt x="55" y="160"/>
                      <a:pt x="24" y="129"/>
                      <a:pt x="24" y="92"/>
                    </a:cubicBezTo>
                    <a:cubicBezTo>
                      <a:pt x="24" y="55"/>
                      <a:pt x="55" y="24"/>
                      <a:pt x="92" y="24"/>
                    </a:cubicBezTo>
                    <a:cubicBezTo>
                      <a:pt x="105" y="24"/>
                      <a:pt x="117" y="28"/>
                      <a:pt x="128" y="35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2"/>
                      <a:pt x="134" y="11"/>
                      <a:pt x="134" y="10"/>
                    </a:cubicBezTo>
                    <a:cubicBezTo>
                      <a:pt x="122" y="4"/>
                      <a:pt x="107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lose/>
                    <a:moveTo>
                      <a:pt x="92" y="184"/>
                    </a:moveTo>
                    <a:cubicBezTo>
                      <a:pt x="92" y="184"/>
                      <a:pt x="92" y="184"/>
                      <a:pt x="92" y="18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1"/>
              <p:cNvSpPr>
                <a:spLocks noEditPoints="1"/>
              </p:cNvSpPr>
              <p:nvPr/>
            </p:nvSpPr>
            <p:spPr bwMode="auto">
              <a:xfrm>
                <a:off x="5724525" y="3633788"/>
                <a:ext cx="166688" cy="166688"/>
              </a:xfrm>
              <a:custGeom>
                <a:avLst/>
                <a:gdLst>
                  <a:gd name="T0" fmla="*/ 45 w 90"/>
                  <a:gd name="T1" fmla="*/ 21 h 90"/>
                  <a:gd name="T2" fmla="*/ 47 w 90"/>
                  <a:gd name="T3" fmla="*/ 21 h 90"/>
                  <a:gd name="T4" fmla="*/ 64 w 90"/>
                  <a:gd name="T5" fmla="*/ 4 h 90"/>
                  <a:gd name="T6" fmla="*/ 64 w 90"/>
                  <a:gd name="T7" fmla="*/ 4 h 90"/>
                  <a:gd name="T8" fmla="*/ 45 w 90"/>
                  <a:gd name="T9" fmla="*/ 0 h 90"/>
                  <a:gd name="T10" fmla="*/ 0 w 90"/>
                  <a:gd name="T11" fmla="*/ 45 h 90"/>
                  <a:gd name="T12" fmla="*/ 45 w 90"/>
                  <a:gd name="T13" fmla="*/ 90 h 90"/>
                  <a:gd name="T14" fmla="*/ 90 w 90"/>
                  <a:gd name="T15" fmla="*/ 45 h 90"/>
                  <a:gd name="T16" fmla="*/ 86 w 90"/>
                  <a:gd name="T17" fmla="*/ 26 h 90"/>
                  <a:gd name="T18" fmla="*/ 86 w 90"/>
                  <a:gd name="T19" fmla="*/ 26 h 90"/>
                  <a:gd name="T20" fmla="*/ 69 w 90"/>
                  <a:gd name="T21" fmla="*/ 43 h 90"/>
                  <a:gd name="T22" fmla="*/ 69 w 90"/>
                  <a:gd name="T23" fmla="*/ 45 h 90"/>
                  <a:gd name="T24" fmla="*/ 45 w 90"/>
                  <a:gd name="T25" fmla="*/ 69 h 90"/>
                  <a:gd name="T26" fmla="*/ 21 w 90"/>
                  <a:gd name="T27" fmla="*/ 45 h 90"/>
                  <a:gd name="T28" fmla="*/ 45 w 90"/>
                  <a:gd name="T29" fmla="*/ 21 h 90"/>
                  <a:gd name="T30" fmla="*/ 45 w 90"/>
                  <a:gd name="T31" fmla="*/ 21 h 90"/>
                  <a:gd name="T32" fmla="*/ 45 w 90"/>
                  <a:gd name="T33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90">
                    <a:moveTo>
                      <a:pt x="45" y="21"/>
                    </a:moveTo>
                    <a:cubicBezTo>
                      <a:pt x="46" y="21"/>
                      <a:pt x="46" y="21"/>
                      <a:pt x="47" y="21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8" y="1"/>
                      <a:pt x="52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0" y="70"/>
                      <a:pt x="90" y="45"/>
                    </a:cubicBezTo>
                    <a:cubicBezTo>
                      <a:pt x="90" y="38"/>
                      <a:pt x="89" y="32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5"/>
                    </a:cubicBezTo>
                    <a:cubicBezTo>
                      <a:pt x="69" y="58"/>
                      <a:pt x="58" y="69"/>
                      <a:pt x="45" y="69"/>
                    </a:cubicBezTo>
                    <a:cubicBezTo>
                      <a:pt x="32" y="69"/>
                      <a:pt x="21" y="58"/>
                      <a:pt x="21" y="45"/>
                    </a:cubicBezTo>
                    <a:cubicBezTo>
                      <a:pt x="21" y="32"/>
                      <a:pt x="32" y="21"/>
                      <a:pt x="45" y="21"/>
                    </a:cubicBezTo>
                    <a:close/>
                    <a:moveTo>
                      <a:pt x="45" y="21"/>
                    </a:moveTo>
                    <a:cubicBezTo>
                      <a:pt x="45" y="21"/>
                      <a:pt x="45" y="21"/>
                      <a:pt x="45" y="2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2"/>
              <p:cNvSpPr>
                <a:spLocks noEditPoints="1"/>
              </p:cNvSpPr>
              <p:nvPr/>
            </p:nvSpPr>
            <p:spPr bwMode="auto">
              <a:xfrm>
                <a:off x="5824538" y="3511550"/>
                <a:ext cx="188913" cy="188913"/>
              </a:xfrm>
              <a:custGeom>
                <a:avLst/>
                <a:gdLst>
                  <a:gd name="T0" fmla="*/ 86 w 102"/>
                  <a:gd name="T1" fmla="*/ 28 h 102"/>
                  <a:gd name="T2" fmla="*/ 91 w 102"/>
                  <a:gd name="T3" fmla="*/ 23 h 102"/>
                  <a:gd name="T4" fmla="*/ 91 w 102"/>
                  <a:gd name="T5" fmla="*/ 14 h 102"/>
                  <a:gd name="T6" fmla="*/ 87 w 102"/>
                  <a:gd name="T7" fmla="*/ 11 h 102"/>
                  <a:gd name="T8" fmla="*/ 83 w 102"/>
                  <a:gd name="T9" fmla="*/ 9 h 102"/>
                  <a:gd name="T10" fmla="*/ 79 w 102"/>
                  <a:gd name="T11" fmla="*/ 11 h 102"/>
                  <a:gd name="T12" fmla="*/ 74 w 102"/>
                  <a:gd name="T13" fmla="*/ 17 h 102"/>
                  <a:gd name="T14" fmla="*/ 72 w 102"/>
                  <a:gd name="T15" fmla="*/ 2 h 102"/>
                  <a:gd name="T16" fmla="*/ 70 w 102"/>
                  <a:gd name="T17" fmla="*/ 0 h 102"/>
                  <a:gd name="T18" fmla="*/ 69 w 102"/>
                  <a:gd name="T19" fmla="*/ 0 h 102"/>
                  <a:gd name="T20" fmla="*/ 47 w 102"/>
                  <a:gd name="T21" fmla="*/ 23 h 102"/>
                  <a:gd name="T22" fmla="*/ 44 w 102"/>
                  <a:gd name="T23" fmla="*/ 30 h 102"/>
                  <a:gd name="T24" fmla="*/ 44 w 102"/>
                  <a:gd name="T25" fmla="*/ 31 h 102"/>
                  <a:gd name="T26" fmla="*/ 45 w 102"/>
                  <a:gd name="T27" fmla="*/ 45 h 102"/>
                  <a:gd name="T28" fmla="*/ 37 w 102"/>
                  <a:gd name="T29" fmla="*/ 53 h 102"/>
                  <a:gd name="T30" fmla="*/ 22 w 102"/>
                  <a:gd name="T31" fmla="*/ 68 h 102"/>
                  <a:gd name="T32" fmla="*/ 22 w 102"/>
                  <a:gd name="T33" fmla="*/ 68 h 102"/>
                  <a:gd name="T34" fmla="*/ 8 w 102"/>
                  <a:gd name="T35" fmla="*/ 82 h 102"/>
                  <a:gd name="T36" fmla="*/ 2 w 102"/>
                  <a:gd name="T37" fmla="*/ 89 h 102"/>
                  <a:gd name="T38" fmla="*/ 0 w 102"/>
                  <a:gd name="T39" fmla="*/ 92 h 102"/>
                  <a:gd name="T40" fmla="*/ 0 w 102"/>
                  <a:gd name="T41" fmla="*/ 97 h 102"/>
                  <a:gd name="T42" fmla="*/ 5 w 102"/>
                  <a:gd name="T43" fmla="*/ 102 h 102"/>
                  <a:gd name="T44" fmla="*/ 5 w 102"/>
                  <a:gd name="T45" fmla="*/ 102 h 102"/>
                  <a:gd name="T46" fmla="*/ 10 w 102"/>
                  <a:gd name="T47" fmla="*/ 102 h 102"/>
                  <a:gd name="T48" fmla="*/ 13 w 102"/>
                  <a:gd name="T49" fmla="*/ 100 h 102"/>
                  <a:gd name="T50" fmla="*/ 57 w 102"/>
                  <a:gd name="T51" fmla="*/ 56 h 102"/>
                  <a:gd name="T52" fmla="*/ 70 w 102"/>
                  <a:gd name="T53" fmla="*/ 57 h 102"/>
                  <a:gd name="T54" fmla="*/ 71 w 102"/>
                  <a:gd name="T55" fmla="*/ 57 h 102"/>
                  <a:gd name="T56" fmla="*/ 71 w 102"/>
                  <a:gd name="T57" fmla="*/ 57 h 102"/>
                  <a:gd name="T58" fmla="*/ 78 w 102"/>
                  <a:gd name="T59" fmla="*/ 54 h 102"/>
                  <a:gd name="T60" fmla="*/ 101 w 102"/>
                  <a:gd name="T61" fmla="*/ 32 h 102"/>
                  <a:gd name="T62" fmla="*/ 100 w 102"/>
                  <a:gd name="T63" fmla="*/ 29 h 102"/>
                  <a:gd name="T64" fmla="*/ 86 w 102"/>
                  <a:gd name="T65" fmla="*/ 28 h 102"/>
                  <a:gd name="T66" fmla="*/ 86 w 102"/>
                  <a:gd name="T67" fmla="*/ 28 h 102"/>
                  <a:gd name="T68" fmla="*/ 86 w 102"/>
                  <a:gd name="T69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" h="102">
                    <a:moveTo>
                      <a:pt x="86" y="28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3" y="20"/>
                      <a:pt x="93" y="17"/>
                      <a:pt x="91" y="14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5" y="9"/>
                      <a:pt x="83" y="9"/>
                    </a:cubicBezTo>
                    <a:cubicBezTo>
                      <a:pt x="82" y="9"/>
                      <a:pt x="80" y="10"/>
                      <a:pt x="79" y="11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0"/>
                      <a:pt x="71" y="0"/>
                      <a:pt x="70" y="0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25"/>
                      <a:pt x="44" y="28"/>
                      <a:pt x="44" y="30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2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1" y="102"/>
                      <a:pt x="12" y="101"/>
                      <a:pt x="13" y="100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4" y="57"/>
                      <a:pt x="77" y="56"/>
                      <a:pt x="78" y="54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1"/>
                      <a:pt x="101" y="29"/>
                      <a:pt x="100" y="29"/>
                    </a:cubicBezTo>
                    <a:lnTo>
                      <a:pt x="86" y="28"/>
                    </a:lnTo>
                    <a:close/>
                    <a:moveTo>
                      <a:pt x="86" y="28"/>
                    </a:moveTo>
                    <a:cubicBezTo>
                      <a:pt x="86" y="28"/>
                      <a:pt x="86" y="28"/>
                      <a:pt x="86" y="2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1" name="TextBox 8"/>
            <p:cNvSpPr txBox="1"/>
            <p:nvPr/>
          </p:nvSpPr>
          <p:spPr>
            <a:xfrm>
              <a:off x="8271140" y="5121485"/>
              <a:ext cx="1963792" cy="4001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6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标题关键词</a:t>
              </a:r>
            </a:p>
          </p:txBody>
        </p:sp>
      </p:grpSp>
      <p:cxnSp>
        <p:nvCxnSpPr>
          <p:cNvPr id="45" name="直接连接符 44"/>
          <p:cNvCxnSpPr/>
          <p:nvPr/>
        </p:nvCxnSpPr>
        <p:spPr>
          <a:xfrm>
            <a:off x="7839092" y="4226228"/>
            <a:ext cx="0" cy="1381773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右箭头 45"/>
          <p:cNvSpPr/>
          <p:nvPr/>
        </p:nvSpPr>
        <p:spPr>
          <a:xfrm>
            <a:off x="2270158" y="1480505"/>
            <a:ext cx="8792048" cy="256208"/>
          </a:xfrm>
          <a:prstGeom prst="rightArrow">
            <a:avLst>
              <a:gd name="adj1" fmla="val 5138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2270158" y="3727696"/>
            <a:ext cx="3816424" cy="131644"/>
          </a:xfrm>
          <a:custGeom>
            <a:avLst/>
            <a:gdLst>
              <a:gd name="connsiteX0" fmla="*/ 0 w 3816424"/>
              <a:gd name="connsiteY0" fmla="*/ 0 h 131644"/>
              <a:gd name="connsiteX1" fmla="*/ 3816424 w 3816424"/>
              <a:gd name="connsiteY1" fmla="*/ 0 h 131644"/>
              <a:gd name="connsiteX2" fmla="*/ 3816424 w 3816424"/>
              <a:gd name="connsiteY2" fmla="*/ 131644 h 131644"/>
              <a:gd name="connsiteX3" fmla="*/ 0 w 3816424"/>
              <a:gd name="connsiteY3" fmla="*/ 131644 h 13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6424" h="131644">
                <a:moveTo>
                  <a:pt x="0" y="0"/>
                </a:moveTo>
                <a:lnTo>
                  <a:pt x="3816424" y="0"/>
                </a:lnTo>
                <a:lnTo>
                  <a:pt x="3816424" y="131644"/>
                </a:lnTo>
                <a:lnTo>
                  <a:pt x="0" y="13164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>
            <a:spLocks noChangeAspect="1"/>
          </p:cNvSpPr>
          <p:nvPr/>
        </p:nvSpPr>
        <p:spPr>
          <a:xfrm>
            <a:off x="1110796" y="1540940"/>
            <a:ext cx="1159200" cy="2318400"/>
          </a:xfrm>
          <a:custGeom>
            <a:avLst/>
            <a:gdLst>
              <a:gd name="connsiteX0" fmla="*/ 1159200 w 1159200"/>
              <a:gd name="connsiteY0" fmla="*/ 0 h 2318400"/>
              <a:gd name="connsiteX1" fmla="*/ 1159200 w 1159200"/>
              <a:gd name="connsiteY1" fmla="*/ 126000 h 2318400"/>
              <a:gd name="connsiteX2" fmla="*/ 126000 w 1159200"/>
              <a:gd name="connsiteY2" fmla="*/ 1159200 h 2318400"/>
              <a:gd name="connsiteX3" fmla="*/ 1159200 w 1159200"/>
              <a:gd name="connsiteY3" fmla="*/ 2192400 h 2318400"/>
              <a:gd name="connsiteX4" fmla="*/ 1159200 w 1159200"/>
              <a:gd name="connsiteY4" fmla="*/ 2318400 h 2318400"/>
              <a:gd name="connsiteX5" fmla="*/ 0 w 1159200"/>
              <a:gd name="connsiteY5" fmla="*/ 1159200 h 2318400"/>
              <a:gd name="connsiteX6" fmla="*/ 1159200 w 1159200"/>
              <a:gd name="connsiteY6" fmla="*/ 0 h 231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200" h="2318400">
                <a:moveTo>
                  <a:pt x="1159200" y="0"/>
                </a:moveTo>
                <a:lnTo>
                  <a:pt x="1159200" y="126000"/>
                </a:lnTo>
                <a:cubicBezTo>
                  <a:pt x="588579" y="126000"/>
                  <a:pt x="126000" y="588579"/>
                  <a:pt x="126000" y="1159200"/>
                </a:cubicBezTo>
                <a:cubicBezTo>
                  <a:pt x="126000" y="1729821"/>
                  <a:pt x="588579" y="2192400"/>
                  <a:pt x="1159200" y="2192400"/>
                </a:cubicBezTo>
                <a:lnTo>
                  <a:pt x="1159200" y="2318400"/>
                </a:lnTo>
                <a:cubicBezTo>
                  <a:pt x="518992" y="2318400"/>
                  <a:pt x="0" y="1799408"/>
                  <a:pt x="0" y="1159200"/>
                </a:cubicBezTo>
                <a:cubicBezTo>
                  <a:pt x="0" y="518992"/>
                  <a:pt x="518992" y="0"/>
                  <a:pt x="115920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右箭头 48"/>
          <p:cNvSpPr/>
          <p:nvPr/>
        </p:nvSpPr>
        <p:spPr>
          <a:xfrm rot="10800000">
            <a:off x="1110796" y="5850323"/>
            <a:ext cx="8792048" cy="256208"/>
          </a:xfrm>
          <a:prstGeom prst="rightArrow">
            <a:avLst>
              <a:gd name="adj1" fmla="val 5138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 rot="10800000">
            <a:off x="6086420" y="3727696"/>
            <a:ext cx="3816424" cy="131644"/>
          </a:xfrm>
          <a:custGeom>
            <a:avLst/>
            <a:gdLst>
              <a:gd name="connsiteX0" fmla="*/ 0 w 3816424"/>
              <a:gd name="connsiteY0" fmla="*/ 0 h 131644"/>
              <a:gd name="connsiteX1" fmla="*/ 3816424 w 3816424"/>
              <a:gd name="connsiteY1" fmla="*/ 0 h 131644"/>
              <a:gd name="connsiteX2" fmla="*/ 3816424 w 3816424"/>
              <a:gd name="connsiteY2" fmla="*/ 131644 h 131644"/>
              <a:gd name="connsiteX3" fmla="*/ 0 w 3816424"/>
              <a:gd name="connsiteY3" fmla="*/ 131644 h 131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6424" h="131644">
                <a:moveTo>
                  <a:pt x="0" y="0"/>
                </a:moveTo>
                <a:lnTo>
                  <a:pt x="3816424" y="0"/>
                </a:lnTo>
                <a:lnTo>
                  <a:pt x="3816424" y="131644"/>
                </a:lnTo>
                <a:lnTo>
                  <a:pt x="0" y="1316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>
            <a:spLocks noChangeAspect="1"/>
          </p:cNvSpPr>
          <p:nvPr/>
        </p:nvSpPr>
        <p:spPr>
          <a:xfrm rot="10800000">
            <a:off x="9903006" y="3727696"/>
            <a:ext cx="1159200" cy="2318400"/>
          </a:xfrm>
          <a:custGeom>
            <a:avLst/>
            <a:gdLst>
              <a:gd name="connsiteX0" fmla="*/ 1159200 w 1159200"/>
              <a:gd name="connsiteY0" fmla="*/ 0 h 2318400"/>
              <a:gd name="connsiteX1" fmla="*/ 1159200 w 1159200"/>
              <a:gd name="connsiteY1" fmla="*/ 126000 h 2318400"/>
              <a:gd name="connsiteX2" fmla="*/ 126000 w 1159200"/>
              <a:gd name="connsiteY2" fmla="*/ 1159200 h 2318400"/>
              <a:gd name="connsiteX3" fmla="*/ 1159200 w 1159200"/>
              <a:gd name="connsiteY3" fmla="*/ 2192400 h 2318400"/>
              <a:gd name="connsiteX4" fmla="*/ 1159200 w 1159200"/>
              <a:gd name="connsiteY4" fmla="*/ 2318400 h 2318400"/>
              <a:gd name="connsiteX5" fmla="*/ 0 w 1159200"/>
              <a:gd name="connsiteY5" fmla="*/ 1159200 h 2318400"/>
              <a:gd name="connsiteX6" fmla="*/ 1159200 w 1159200"/>
              <a:gd name="connsiteY6" fmla="*/ 0 h 231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9200" h="2318400">
                <a:moveTo>
                  <a:pt x="1159200" y="0"/>
                </a:moveTo>
                <a:lnTo>
                  <a:pt x="1159200" y="126000"/>
                </a:lnTo>
                <a:cubicBezTo>
                  <a:pt x="588579" y="126000"/>
                  <a:pt x="126000" y="588579"/>
                  <a:pt x="126000" y="1159200"/>
                </a:cubicBezTo>
                <a:cubicBezTo>
                  <a:pt x="126000" y="1729821"/>
                  <a:pt x="588579" y="2192400"/>
                  <a:pt x="1159200" y="2192400"/>
                </a:cubicBezTo>
                <a:lnTo>
                  <a:pt x="1159200" y="2318400"/>
                </a:lnTo>
                <a:cubicBezTo>
                  <a:pt x="518992" y="2318400"/>
                  <a:pt x="0" y="1799408"/>
                  <a:pt x="0" y="1159200"/>
                </a:cubicBezTo>
                <a:cubicBezTo>
                  <a:pt x="0" y="518992"/>
                  <a:pt x="518992" y="0"/>
                  <a:pt x="11592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490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8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966100" y="1353018"/>
            <a:ext cx="4710800" cy="4710800"/>
          </a:xfrm>
          <a:prstGeom prst="ellipse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8432" r="-176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标题文本</a:t>
            </a:r>
          </a:p>
        </p:txBody>
      </p:sp>
      <p:sp>
        <p:nvSpPr>
          <p:cNvPr id="51" name="任意多边形 50"/>
          <p:cNvSpPr/>
          <p:nvPr/>
        </p:nvSpPr>
        <p:spPr>
          <a:xfrm rot="5400000">
            <a:off x="2673368" y="2555771"/>
            <a:ext cx="4679706" cy="2317958"/>
          </a:xfrm>
          <a:custGeom>
            <a:avLst/>
            <a:gdLst>
              <a:gd name="connsiteX0" fmla="*/ 0 w 4679706"/>
              <a:gd name="connsiteY0" fmla="*/ 2317931 h 2317958"/>
              <a:gd name="connsiteX1" fmla="*/ 2336041 w 4679706"/>
              <a:gd name="connsiteY1" fmla="*/ 3 h 2317958"/>
              <a:gd name="connsiteX2" fmla="*/ 4679706 w 4679706"/>
              <a:gd name="connsiteY2" fmla="*/ 2310222 h 2317958"/>
              <a:gd name="connsiteX3" fmla="*/ 4675802 w 4679706"/>
              <a:gd name="connsiteY3" fmla="*/ 2310272 h 2317958"/>
              <a:gd name="connsiteX4" fmla="*/ 4645909 w 4679706"/>
              <a:gd name="connsiteY4" fmla="*/ 2114404 h 2317958"/>
              <a:gd name="connsiteX5" fmla="*/ 2339896 w 4679706"/>
              <a:gd name="connsiteY5" fmla="*/ 234950 h 2317958"/>
              <a:gd name="connsiteX6" fmla="*/ 33884 w 4679706"/>
              <a:gd name="connsiteY6" fmla="*/ 2114404 h 2317958"/>
              <a:gd name="connsiteX7" fmla="*/ 2818 w 4679706"/>
              <a:gd name="connsiteY7" fmla="*/ 2317958 h 2317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79706" h="2317958">
                <a:moveTo>
                  <a:pt x="0" y="2317931"/>
                </a:moveTo>
                <a:cubicBezTo>
                  <a:pt x="12093" y="1035754"/>
                  <a:pt x="1053809" y="2115"/>
                  <a:pt x="2336041" y="3"/>
                </a:cubicBezTo>
                <a:cubicBezTo>
                  <a:pt x="3618273" y="-2109"/>
                  <a:pt x="4663389" y="1028092"/>
                  <a:pt x="4679706" y="2310222"/>
                </a:cubicBezTo>
                <a:lnTo>
                  <a:pt x="4675802" y="2310272"/>
                </a:lnTo>
                <a:lnTo>
                  <a:pt x="4645909" y="2114404"/>
                </a:lnTo>
                <a:cubicBezTo>
                  <a:pt x="4426423" y="1041802"/>
                  <a:pt x="3477385" y="234950"/>
                  <a:pt x="2339896" y="234950"/>
                </a:cubicBezTo>
                <a:cubicBezTo>
                  <a:pt x="1202408" y="234950"/>
                  <a:pt x="253370" y="1041802"/>
                  <a:pt x="33884" y="2114404"/>
                </a:cubicBezTo>
                <a:lnTo>
                  <a:pt x="2818" y="23179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TextBox 33"/>
          <p:cNvSpPr txBox="1"/>
          <p:nvPr/>
        </p:nvSpPr>
        <p:spPr>
          <a:xfrm>
            <a:off x="7177301" y="1517555"/>
            <a:ext cx="35750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134778" y="1412893"/>
            <a:ext cx="640210" cy="6402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0" rtlCol="0" anchor="ctr"/>
          <a:lstStyle/>
          <a:p>
            <a:pPr algn="ctr"/>
            <a:r>
              <a:rPr lang="en-US" altLang="zh-CN" sz="3200" dirty="0" smtClean="0">
                <a:latin typeface="Bebas Neue Bold" panose="020B0606020202050201" pitchFamily="34" charset="0"/>
              </a:rPr>
              <a:t>1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54" name="TextBox 33"/>
          <p:cNvSpPr txBox="1"/>
          <p:nvPr/>
        </p:nvSpPr>
        <p:spPr>
          <a:xfrm>
            <a:off x="7750829" y="2505265"/>
            <a:ext cx="35750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704797" y="2400603"/>
            <a:ext cx="640210" cy="6402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0" rtlCol="0" anchor="ctr"/>
          <a:lstStyle/>
          <a:p>
            <a:pPr algn="ctr"/>
            <a:r>
              <a:rPr lang="en-US" altLang="zh-CN" sz="3200" dirty="0" smtClean="0">
                <a:latin typeface="Bebas Neue Bold" panose="020B0606020202050201" pitchFamily="34" charset="0"/>
              </a:rPr>
              <a:t>2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56" name="TextBox 33"/>
          <p:cNvSpPr txBox="1"/>
          <p:nvPr/>
        </p:nvSpPr>
        <p:spPr>
          <a:xfrm>
            <a:off x="7896225" y="3492975"/>
            <a:ext cx="3579246" cy="4313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6880990" y="3388313"/>
            <a:ext cx="640210" cy="6402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0" rtlCol="0" anchor="ctr"/>
          <a:lstStyle/>
          <a:p>
            <a:pPr algn="ctr"/>
            <a:r>
              <a:rPr lang="en-US" altLang="zh-CN" sz="3200" dirty="0" smtClean="0">
                <a:latin typeface="Bebas Neue Bold" panose="020B0606020202050201" pitchFamily="34" charset="0"/>
              </a:rPr>
              <a:t>3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704797" y="4376023"/>
            <a:ext cx="640210" cy="64021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0" rtlCol="0" anchor="ctr"/>
          <a:lstStyle/>
          <a:p>
            <a:pPr algn="ctr"/>
            <a:r>
              <a:rPr lang="en-US" altLang="zh-CN" sz="3200" dirty="0" smtClean="0">
                <a:latin typeface="Bebas Neue Bold" panose="020B0606020202050201" pitchFamily="34" charset="0"/>
              </a:rPr>
              <a:t>4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203195" y="5363733"/>
            <a:ext cx="640210" cy="6402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bIns="0" rtlCol="0" anchor="ctr"/>
          <a:lstStyle/>
          <a:p>
            <a:pPr algn="ctr"/>
            <a:r>
              <a:rPr lang="en-US" altLang="zh-CN" sz="3200" dirty="0" smtClean="0">
                <a:latin typeface="Bebas Neue Bold" panose="020B0606020202050201" pitchFamily="34" charset="0"/>
              </a:rPr>
              <a:t>5</a:t>
            </a:r>
            <a:endParaRPr lang="zh-CN" altLang="en-US" sz="3200" dirty="0">
              <a:latin typeface="Bebas Neue Bold" panose="020B0606020202050201" pitchFamily="34" charset="0"/>
            </a:endParaRPr>
          </a:p>
        </p:txBody>
      </p:sp>
      <p:sp>
        <p:nvSpPr>
          <p:cNvPr id="60" name="TextBox 33"/>
          <p:cNvSpPr txBox="1"/>
          <p:nvPr/>
        </p:nvSpPr>
        <p:spPr>
          <a:xfrm>
            <a:off x="7750829" y="4480685"/>
            <a:ext cx="35750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TextBox 33"/>
          <p:cNvSpPr txBox="1"/>
          <p:nvPr/>
        </p:nvSpPr>
        <p:spPr>
          <a:xfrm>
            <a:off x="7177301" y="5468395"/>
            <a:ext cx="357505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等腰三角形 62"/>
          <p:cNvSpPr/>
          <p:nvPr/>
        </p:nvSpPr>
        <p:spPr>
          <a:xfrm rot="5400000">
            <a:off x="6061447" y="3583471"/>
            <a:ext cx="454248" cy="26255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97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p14:presetBounceEnd="4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333">
                                          <p:cBhvr additive="base">
                                            <p:cTn id="7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333">
                                          <p:cBhvr additive="base">
                                            <p:cTn id="8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333">
                                          <p:cBhvr additive="base">
                                            <p:cTn id="11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333">
                                          <p:cBhvr additive="base">
                                            <p:cTn id="1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3333">
                                          <p:cBhvr additive="base">
                                            <p:cTn id="1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3333">
                                          <p:cBhvr additive="base">
                                            <p:cTn id="16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7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1" grpId="0" animBg="1"/>
          <p:bldP spid="52" grpId="0"/>
          <p:bldP spid="53" grpId="0" animBg="1"/>
          <p:bldP spid="54" grpId="0"/>
          <p:bldP spid="55" grpId="0" animBg="1"/>
          <p:bldP spid="56" grpId="0"/>
          <p:bldP spid="57" grpId="0" animBg="1"/>
          <p:bldP spid="58" grpId="0" animBg="1"/>
          <p:bldP spid="59" grpId="0" animBg="1"/>
          <p:bldP spid="60" grpId="0"/>
          <p:bldP spid="61" grpId="0"/>
          <p:bldP spid="6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7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7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7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1" grpId="0" animBg="1"/>
          <p:bldP spid="52" grpId="0"/>
          <p:bldP spid="53" grpId="0" animBg="1"/>
          <p:bldP spid="54" grpId="0"/>
          <p:bldP spid="55" grpId="0" animBg="1"/>
          <p:bldP spid="56" grpId="0"/>
          <p:bldP spid="57" grpId="0" animBg="1"/>
          <p:bldP spid="58" grpId="0" animBg="1"/>
          <p:bldP spid="59" grpId="0" animBg="1"/>
          <p:bldP spid="60" grpId="0"/>
          <p:bldP spid="61" grpId="0"/>
          <p:bldP spid="63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四字标题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844688" y="1001486"/>
            <a:ext cx="3149124" cy="5212768"/>
            <a:chOff x="1493888" y="910189"/>
            <a:chExt cx="3456384" cy="5721378"/>
          </a:xfrm>
        </p:grpSpPr>
        <p:sp>
          <p:nvSpPr>
            <p:cNvPr id="25" name="同侧圆角矩形 24"/>
            <p:cNvSpPr/>
            <p:nvPr/>
          </p:nvSpPr>
          <p:spPr>
            <a:xfrm>
              <a:off x="1493888" y="1510565"/>
              <a:ext cx="3456384" cy="5121002"/>
            </a:xfrm>
            <a:prstGeom prst="round2SameRect">
              <a:avLst>
                <a:gd name="adj1" fmla="val 0"/>
                <a:gd name="adj2" fmla="val 0"/>
              </a:avLst>
            </a:prstGeom>
            <a:noFill/>
            <a:ln w="19050">
              <a:solidFill>
                <a:schemeClr val="accent1"/>
              </a:solidFill>
            </a:ln>
            <a:effectLst>
              <a:outerShdw blurRad="114300" dist="25400" dir="2700000" sx="102000" sy="102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1631504" y="1656649"/>
              <a:ext cx="3181152" cy="4796687"/>
            </a:xfrm>
            <a:prstGeom prst="roundRect">
              <a:avLst>
                <a:gd name="adj" fmla="val 5289"/>
              </a:avLst>
            </a:prstGeom>
            <a:noFill/>
            <a:ln w="9525">
              <a:solidFill>
                <a:schemeClr val="accent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9960" y="910189"/>
              <a:ext cx="784240" cy="1125133"/>
            </a:xfrm>
            <a:prstGeom prst="rect">
              <a:avLst/>
            </a:prstGeom>
            <a:effectLst>
              <a:outerShdw blurRad="50800" dist="25400" dir="5400000" algn="t" rotWithShape="0">
                <a:prstClr val="black">
                  <a:alpha val="30000"/>
                </a:prstClr>
              </a:outerShdw>
            </a:effectLst>
          </p:spPr>
        </p:pic>
      </p:grpSp>
      <p:grpSp>
        <p:nvGrpSpPr>
          <p:cNvPr id="28" name="组合 27"/>
          <p:cNvGrpSpPr/>
          <p:nvPr/>
        </p:nvGrpSpPr>
        <p:grpSpPr>
          <a:xfrm>
            <a:off x="4530863" y="1001486"/>
            <a:ext cx="3149124" cy="5212768"/>
            <a:chOff x="1493888" y="910189"/>
            <a:chExt cx="3456384" cy="5721378"/>
          </a:xfrm>
        </p:grpSpPr>
        <p:sp>
          <p:nvSpPr>
            <p:cNvPr id="29" name="同侧圆角矩形 28"/>
            <p:cNvSpPr/>
            <p:nvPr/>
          </p:nvSpPr>
          <p:spPr>
            <a:xfrm>
              <a:off x="1493888" y="1510565"/>
              <a:ext cx="3456384" cy="5121002"/>
            </a:xfrm>
            <a:prstGeom prst="round2SameRect">
              <a:avLst>
                <a:gd name="adj1" fmla="val 0"/>
                <a:gd name="adj2" fmla="val 0"/>
              </a:avLst>
            </a:prstGeom>
            <a:noFill/>
            <a:ln w="19050">
              <a:solidFill>
                <a:schemeClr val="accent1"/>
              </a:solidFill>
            </a:ln>
            <a:effectLst>
              <a:outerShdw blurRad="114300" dist="25400" dir="2700000" sx="102000" sy="102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1631504" y="1656649"/>
              <a:ext cx="3181152" cy="4796687"/>
            </a:xfrm>
            <a:prstGeom prst="roundRect">
              <a:avLst>
                <a:gd name="adj" fmla="val 5289"/>
              </a:avLst>
            </a:prstGeom>
            <a:noFill/>
            <a:ln w="9525">
              <a:solidFill>
                <a:schemeClr val="accent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9960" y="910189"/>
              <a:ext cx="784240" cy="1125133"/>
            </a:xfrm>
            <a:prstGeom prst="rect">
              <a:avLst/>
            </a:prstGeom>
            <a:effectLst>
              <a:outerShdw blurRad="50800" dist="25400" dir="5400000" algn="t" rotWithShape="0">
                <a:prstClr val="black">
                  <a:alpha val="30000"/>
                </a:prstClr>
              </a:outerShdw>
            </a:effectLst>
          </p:spPr>
        </p:pic>
      </p:grpSp>
      <p:grpSp>
        <p:nvGrpSpPr>
          <p:cNvPr id="32" name="组合 31"/>
          <p:cNvGrpSpPr/>
          <p:nvPr/>
        </p:nvGrpSpPr>
        <p:grpSpPr>
          <a:xfrm>
            <a:off x="8217038" y="1001486"/>
            <a:ext cx="3149124" cy="5212768"/>
            <a:chOff x="1493888" y="910189"/>
            <a:chExt cx="3456384" cy="5721378"/>
          </a:xfrm>
        </p:grpSpPr>
        <p:sp>
          <p:nvSpPr>
            <p:cNvPr id="33" name="同侧圆角矩形 32"/>
            <p:cNvSpPr/>
            <p:nvPr/>
          </p:nvSpPr>
          <p:spPr>
            <a:xfrm>
              <a:off x="1493888" y="1510565"/>
              <a:ext cx="3456384" cy="5121002"/>
            </a:xfrm>
            <a:prstGeom prst="round2SameRect">
              <a:avLst>
                <a:gd name="adj1" fmla="val 0"/>
                <a:gd name="adj2" fmla="val 0"/>
              </a:avLst>
            </a:prstGeom>
            <a:noFill/>
            <a:ln w="19050">
              <a:solidFill>
                <a:schemeClr val="accent1"/>
              </a:solidFill>
            </a:ln>
            <a:effectLst>
              <a:outerShdw blurRad="114300" dist="25400" dir="2700000" sx="102000" sy="102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1631504" y="1656649"/>
              <a:ext cx="3181152" cy="4796687"/>
            </a:xfrm>
            <a:prstGeom prst="roundRect">
              <a:avLst>
                <a:gd name="adj" fmla="val 5289"/>
              </a:avLst>
            </a:prstGeom>
            <a:noFill/>
            <a:ln w="9525">
              <a:solidFill>
                <a:schemeClr val="accent3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29960" y="910189"/>
              <a:ext cx="784240" cy="1125133"/>
            </a:xfrm>
            <a:prstGeom prst="rect">
              <a:avLst/>
            </a:prstGeom>
            <a:effectLst>
              <a:outerShdw blurRad="50800" dist="25400" dir="5400000" algn="t" rotWithShape="0">
                <a:prstClr val="black">
                  <a:alpha val="30000"/>
                </a:prstClr>
              </a:outerShdw>
            </a:effectLst>
          </p:spPr>
        </p:pic>
      </p:grpSp>
      <p:sp>
        <p:nvSpPr>
          <p:cNvPr id="36" name="矩形 35"/>
          <p:cNvSpPr/>
          <p:nvPr/>
        </p:nvSpPr>
        <p:spPr>
          <a:xfrm>
            <a:off x="844688" y="2203774"/>
            <a:ext cx="315000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29"/>
          <p:cNvSpPr txBox="1"/>
          <p:nvPr/>
        </p:nvSpPr>
        <p:spPr>
          <a:xfrm>
            <a:off x="1199950" y="3262242"/>
            <a:ext cx="243860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/>
              <a:t>单击输入您的文字内容，语言精练、言简意赅，尽量简化所要书写的文案；单击输入您的文字内容，语言精练、言简意赅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……</a:t>
            </a:r>
            <a:endParaRPr lang="en-US" altLang="zh-CN" sz="1600" dirty="0"/>
          </a:p>
        </p:txBody>
      </p:sp>
      <p:sp>
        <p:nvSpPr>
          <p:cNvPr id="38" name="TextBox 30"/>
          <p:cNvSpPr txBox="1"/>
          <p:nvPr/>
        </p:nvSpPr>
        <p:spPr>
          <a:xfrm>
            <a:off x="1416098" y="2240359"/>
            <a:ext cx="200630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537941" y="2203774"/>
            <a:ext cx="315000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29"/>
          <p:cNvSpPr txBox="1"/>
          <p:nvPr/>
        </p:nvSpPr>
        <p:spPr>
          <a:xfrm>
            <a:off x="4886125" y="3262242"/>
            <a:ext cx="243860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/>
              <a:t>单击输入您的文字内容，语言精练、言简意赅，尽量简化所要书写的文案；单击输入您的文字内容，语言精练、言简意赅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……</a:t>
            </a:r>
            <a:endParaRPr lang="en-US" altLang="zh-CN" sz="1600" dirty="0"/>
          </a:p>
        </p:txBody>
      </p:sp>
      <p:sp>
        <p:nvSpPr>
          <p:cNvPr id="41" name="TextBox 30"/>
          <p:cNvSpPr txBox="1"/>
          <p:nvPr/>
        </p:nvSpPr>
        <p:spPr>
          <a:xfrm>
            <a:off x="5101211" y="2240359"/>
            <a:ext cx="20084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42" name="矩形 41"/>
          <p:cNvSpPr/>
          <p:nvPr/>
        </p:nvSpPr>
        <p:spPr>
          <a:xfrm>
            <a:off x="8216162" y="2203774"/>
            <a:ext cx="315000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29"/>
          <p:cNvSpPr txBox="1"/>
          <p:nvPr/>
        </p:nvSpPr>
        <p:spPr>
          <a:xfrm>
            <a:off x="8572300" y="3262242"/>
            <a:ext cx="2438600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dirty="0"/>
              <a:t>单击输入您的文字内容，语言精练、言简意赅，尽量简化所要书写的文案；单击输入您的文字内容，语言精练、言简意赅</a:t>
            </a:r>
            <a:endParaRPr lang="en-US" altLang="zh-CN" sz="1600" dirty="0"/>
          </a:p>
          <a:p>
            <a:pPr>
              <a:lnSpc>
                <a:spcPct val="150000"/>
              </a:lnSpc>
            </a:pPr>
            <a:r>
              <a:rPr lang="en-US" altLang="zh-CN" sz="1600" dirty="0" smtClean="0"/>
              <a:t>……</a:t>
            </a:r>
            <a:endParaRPr lang="en-US" altLang="zh-CN" sz="1600" dirty="0"/>
          </a:p>
        </p:txBody>
      </p:sp>
      <p:sp>
        <p:nvSpPr>
          <p:cNvPr id="44" name="TextBox 30"/>
          <p:cNvSpPr txBox="1"/>
          <p:nvPr/>
        </p:nvSpPr>
        <p:spPr>
          <a:xfrm>
            <a:off x="8787386" y="2240359"/>
            <a:ext cx="200842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</p:spTree>
    <p:extLst>
      <p:ext uri="{BB962C8B-B14F-4D97-AF65-F5344CB8AC3E}">
        <p14:creationId xmlns:p14="http://schemas.microsoft.com/office/powerpoint/2010/main" val="159968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8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667">
                                          <p:cBhvr additive="base">
                                            <p:cTn id="7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667">
                                          <p:cBhvr additive="base">
                                            <p:cTn id="8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" fill="hold"/>
                                            <p:tgtEl>
                                              <p:spTgt spid="3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" fill="hold"/>
                                            <p:tgtEl>
                                              <p:spTgt spid="3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8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667">
                                          <p:cBhvr additive="base">
                                            <p:cTn id="29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667">
                                          <p:cBhvr additive="base">
                                            <p:cTn id="30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" fill="hold"/>
                                            <p:tgtEl>
                                              <p:spTgt spid="4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" fill="hold"/>
                                            <p:tgtEl>
                                              <p:spTgt spid="4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 p14:presetBounceEnd="68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667">
                                          <p:cBhvr additive="base">
                                            <p:cTn id="51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667">
                                          <p:cBhvr additive="base">
                                            <p:cTn id="52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6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6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50" fill="hold"/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50" fill="hold"/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build="p"/>
          <p:bldP spid="38" grpId="0"/>
          <p:bldP spid="39" grpId="0" animBg="1"/>
          <p:bldP spid="40" grpId="0" build="p"/>
          <p:bldP spid="41" grpId="0"/>
          <p:bldP spid="42" grpId="0" animBg="1"/>
          <p:bldP spid="43" grpId="0" build="p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8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5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50" fill="hold"/>
                                            <p:tgtEl>
                                              <p:spTgt spid="3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23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" fill="hold"/>
                                            <p:tgtEl>
                                              <p:spTgt spid="3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" fill="hold"/>
                                            <p:tgtEl>
                                              <p:spTgt spid="37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32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150"/>
                                </p:stCondLst>
                                <p:childTnLst>
                                  <p:par>
                                    <p:cTn id="4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50" fill="hold"/>
                                            <p:tgtEl>
                                              <p:spTgt spid="40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50" fill="hold"/>
                                            <p:tgtEl>
                                              <p:spTgt spid="4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50" fill="hold"/>
                                            <p:tgtEl>
                                              <p:spTgt spid="40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54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300"/>
                                </p:stCondLst>
                                <p:childTnLst>
                                  <p:par>
                                    <p:cTn id="5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6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5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50" fill="hold"/>
                                            <p:tgtEl>
                                              <p:spTgt spid="4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7950"/>
                                </p:stCondLst>
                                <p:childTnLst>
                                  <p:par>
                                    <p:cTn id="6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50" fill="hold"/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50" fill="hold"/>
                                            <p:tgtEl>
                                              <p:spTgt spid="4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build="p"/>
          <p:bldP spid="38" grpId="0"/>
          <p:bldP spid="39" grpId="0" animBg="1"/>
          <p:bldP spid="40" grpId="0" build="p"/>
          <p:bldP spid="41" grpId="0"/>
          <p:bldP spid="42" grpId="0" animBg="1"/>
          <p:bldP spid="43" grpId="0" build="p"/>
          <p:bldP spid="4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标题文本</a:t>
            </a:r>
          </a:p>
        </p:txBody>
      </p:sp>
      <p:sp>
        <p:nvSpPr>
          <p:cNvPr id="63" name="TextBox 53"/>
          <p:cNvSpPr txBox="1"/>
          <p:nvPr/>
        </p:nvSpPr>
        <p:spPr>
          <a:xfrm>
            <a:off x="1127448" y="2556154"/>
            <a:ext cx="262959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9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64" name="TextBox 55"/>
          <p:cNvSpPr txBox="1"/>
          <p:nvPr/>
        </p:nvSpPr>
        <p:spPr>
          <a:xfrm>
            <a:off x="1127448" y="4698919"/>
            <a:ext cx="2629594" cy="7283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9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65" name="TextBox 56"/>
          <p:cNvSpPr txBox="1"/>
          <p:nvPr/>
        </p:nvSpPr>
        <p:spPr>
          <a:xfrm>
            <a:off x="8617520" y="4698919"/>
            <a:ext cx="262959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9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66" name="TextBox 53"/>
          <p:cNvSpPr txBox="1"/>
          <p:nvPr/>
        </p:nvSpPr>
        <p:spPr>
          <a:xfrm>
            <a:off x="8617520" y="2556154"/>
            <a:ext cx="262959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9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67" name="Oval 5"/>
          <p:cNvSpPr>
            <a:spLocks noChangeArrowheads="1"/>
          </p:cNvSpPr>
          <p:nvPr/>
        </p:nvSpPr>
        <p:spPr bwMode="auto">
          <a:xfrm>
            <a:off x="4145026" y="3505898"/>
            <a:ext cx="1884362" cy="1884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Oval 6"/>
          <p:cNvSpPr>
            <a:spLocks noChangeArrowheads="1"/>
          </p:cNvSpPr>
          <p:nvPr/>
        </p:nvSpPr>
        <p:spPr bwMode="auto">
          <a:xfrm>
            <a:off x="4835588" y="1929510"/>
            <a:ext cx="1646237" cy="16478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Oval 8"/>
          <p:cNvSpPr>
            <a:spLocks noChangeArrowheads="1"/>
          </p:cNvSpPr>
          <p:nvPr/>
        </p:nvSpPr>
        <p:spPr bwMode="auto">
          <a:xfrm>
            <a:off x="4441888" y="3051873"/>
            <a:ext cx="477837" cy="47783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Oval 9"/>
          <p:cNvSpPr>
            <a:spLocks noChangeArrowheads="1"/>
          </p:cNvSpPr>
          <p:nvPr/>
        </p:nvSpPr>
        <p:spPr bwMode="auto">
          <a:xfrm>
            <a:off x="6386575" y="2072385"/>
            <a:ext cx="227012" cy="22701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Oval 10"/>
          <p:cNvSpPr>
            <a:spLocks noChangeArrowheads="1"/>
          </p:cNvSpPr>
          <p:nvPr/>
        </p:nvSpPr>
        <p:spPr bwMode="auto">
          <a:xfrm>
            <a:off x="6494525" y="2204148"/>
            <a:ext cx="763587" cy="752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Oval 11"/>
          <p:cNvSpPr>
            <a:spLocks noChangeArrowheads="1"/>
          </p:cNvSpPr>
          <p:nvPr/>
        </p:nvSpPr>
        <p:spPr bwMode="auto">
          <a:xfrm>
            <a:off x="6016688" y="2991548"/>
            <a:ext cx="2195512" cy="2197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2"/>
          <p:cNvSpPr>
            <a:spLocks/>
          </p:cNvSpPr>
          <p:nvPr/>
        </p:nvSpPr>
        <p:spPr bwMode="auto">
          <a:xfrm>
            <a:off x="5742050" y="4221860"/>
            <a:ext cx="1014412" cy="1730375"/>
          </a:xfrm>
          <a:custGeom>
            <a:avLst/>
            <a:gdLst>
              <a:gd name="T0" fmla="*/ 64 w 85"/>
              <a:gd name="T1" fmla="*/ 145 h 145"/>
              <a:gd name="T2" fmla="*/ 7 w 85"/>
              <a:gd name="T3" fmla="*/ 145 h 145"/>
              <a:gd name="T4" fmla="*/ 11 w 85"/>
              <a:gd name="T5" fmla="*/ 78 h 145"/>
              <a:gd name="T6" fmla="*/ 0 w 85"/>
              <a:gd name="T7" fmla="*/ 40 h 145"/>
              <a:gd name="T8" fmla="*/ 7 w 85"/>
              <a:gd name="T9" fmla="*/ 35 h 145"/>
              <a:gd name="T10" fmla="*/ 28 w 85"/>
              <a:gd name="T11" fmla="*/ 62 h 145"/>
              <a:gd name="T12" fmla="*/ 85 w 85"/>
              <a:gd name="T13" fmla="*/ 0 h 145"/>
              <a:gd name="T14" fmla="*/ 55 w 85"/>
              <a:gd name="T15" fmla="*/ 75 h 145"/>
              <a:gd name="T16" fmla="*/ 64 w 85"/>
              <a:gd name="T17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145">
                <a:moveTo>
                  <a:pt x="64" y="145"/>
                </a:moveTo>
                <a:cubicBezTo>
                  <a:pt x="7" y="145"/>
                  <a:pt x="7" y="145"/>
                  <a:pt x="7" y="145"/>
                </a:cubicBezTo>
                <a:cubicBezTo>
                  <a:pt x="7" y="145"/>
                  <a:pt x="14" y="111"/>
                  <a:pt x="11" y="78"/>
                </a:cubicBezTo>
                <a:cubicBezTo>
                  <a:pt x="8" y="57"/>
                  <a:pt x="0" y="40"/>
                  <a:pt x="0" y="40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20" y="45"/>
                  <a:pt x="28" y="62"/>
                </a:cubicBezTo>
                <a:cubicBezTo>
                  <a:pt x="38" y="39"/>
                  <a:pt x="59" y="13"/>
                  <a:pt x="85" y="0"/>
                </a:cubicBezTo>
                <a:cubicBezTo>
                  <a:pt x="69" y="17"/>
                  <a:pt x="56" y="52"/>
                  <a:pt x="55" y="75"/>
                </a:cubicBezTo>
                <a:cubicBezTo>
                  <a:pt x="54" y="99"/>
                  <a:pt x="57" y="121"/>
                  <a:pt x="64" y="1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Oval 7"/>
          <p:cNvSpPr>
            <a:spLocks noChangeArrowheads="1"/>
          </p:cNvSpPr>
          <p:nvPr/>
        </p:nvSpPr>
        <p:spPr bwMode="auto">
          <a:xfrm>
            <a:off x="7829613" y="4650485"/>
            <a:ext cx="466725" cy="4651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TextBox 50"/>
          <p:cNvSpPr txBox="1"/>
          <p:nvPr/>
        </p:nvSpPr>
        <p:spPr>
          <a:xfrm>
            <a:off x="9053883" y="2131400"/>
            <a:ext cx="212553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3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1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80" name="TextBox 50"/>
          <p:cNvSpPr txBox="1"/>
          <p:nvPr/>
        </p:nvSpPr>
        <p:spPr>
          <a:xfrm>
            <a:off x="1631504" y="2131400"/>
            <a:ext cx="212553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3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133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81" name="TextBox 50"/>
          <p:cNvSpPr txBox="1"/>
          <p:nvPr/>
        </p:nvSpPr>
        <p:spPr>
          <a:xfrm>
            <a:off x="9053883" y="4262917"/>
            <a:ext cx="212553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3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133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82" name="TextBox 50"/>
          <p:cNvSpPr txBox="1"/>
          <p:nvPr/>
        </p:nvSpPr>
        <p:spPr>
          <a:xfrm>
            <a:off x="1631504" y="4213969"/>
            <a:ext cx="2125538" cy="328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133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2133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87" name="Freeform 5"/>
          <p:cNvSpPr>
            <a:spLocks noEditPoints="1"/>
          </p:cNvSpPr>
          <p:nvPr/>
        </p:nvSpPr>
        <p:spPr bwMode="auto">
          <a:xfrm>
            <a:off x="5421148" y="2614451"/>
            <a:ext cx="475115" cy="276291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9"/>
          <p:cNvSpPr>
            <a:spLocks/>
          </p:cNvSpPr>
          <p:nvPr/>
        </p:nvSpPr>
        <p:spPr bwMode="auto">
          <a:xfrm>
            <a:off x="6708678" y="2443163"/>
            <a:ext cx="333694" cy="297352"/>
          </a:xfrm>
          <a:custGeom>
            <a:avLst/>
            <a:gdLst>
              <a:gd name="T0" fmla="*/ 30 w 153"/>
              <a:gd name="T1" fmla="*/ 130 h 136"/>
              <a:gd name="T2" fmla="*/ 64 w 153"/>
              <a:gd name="T3" fmla="*/ 117 h 136"/>
              <a:gd name="T4" fmla="*/ 67 w 153"/>
              <a:gd name="T5" fmla="*/ 135 h 136"/>
              <a:gd name="T6" fmla="*/ 106 w 153"/>
              <a:gd name="T7" fmla="*/ 111 h 136"/>
              <a:gd name="T8" fmla="*/ 67 w 153"/>
              <a:gd name="T9" fmla="*/ 65 h 136"/>
              <a:gd name="T10" fmla="*/ 110 w 153"/>
              <a:gd name="T11" fmla="*/ 107 h 136"/>
              <a:gd name="T12" fmla="*/ 146 w 153"/>
              <a:gd name="T13" fmla="*/ 121 h 136"/>
              <a:gd name="T14" fmla="*/ 150 w 153"/>
              <a:gd name="T15" fmla="*/ 120 h 136"/>
              <a:gd name="T16" fmla="*/ 152 w 153"/>
              <a:gd name="T17" fmla="*/ 118 h 136"/>
              <a:gd name="T18" fmla="*/ 152 w 153"/>
              <a:gd name="T19" fmla="*/ 118 h 136"/>
              <a:gd name="T20" fmla="*/ 152 w 153"/>
              <a:gd name="T21" fmla="*/ 117 h 136"/>
              <a:gd name="T22" fmla="*/ 152 w 153"/>
              <a:gd name="T23" fmla="*/ 116 h 136"/>
              <a:gd name="T24" fmla="*/ 147 w 153"/>
              <a:gd name="T25" fmla="*/ 113 h 136"/>
              <a:gd name="T26" fmla="*/ 111 w 153"/>
              <a:gd name="T27" fmla="*/ 100 h 136"/>
              <a:gd name="T28" fmla="*/ 135 w 153"/>
              <a:gd name="T29" fmla="*/ 59 h 136"/>
              <a:gd name="T30" fmla="*/ 118 w 153"/>
              <a:gd name="T31" fmla="*/ 56 h 136"/>
              <a:gd name="T32" fmla="*/ 128 w 153"/>
              <a:gd name="T33" fmla="*/ 32 h 136"/>
              <a:gd name="T34" fmla="*/ 110 w 153"/>
              <a:gd name="T35" fmla="*/ 32 h 136"/>
              <a:gd name="T36" fmla="*/ 105 w 153"/>
              <a:gd name="T37" fmla="*/ 3 h 136"/>
              <a:gd name="T38" fmla="*/ 92 w 153"/>
              <a:gd name="T39" fmla="*/ 18 h 136"/>
              <a:gd name="T40" fmla="*/ 84 w 153"/>
              <a:gd name="T41" fmla="*/ 11 h 136"/>
              <a:gd name="T42" fmla="*/ 77 w 153"/>
              <a:gd name="T43" fmla="*/ 41 h 136"/>
              <a:gd name="T44" fmla="*/ 60 w 153"/>
              <a:gd name="T45" fmla="*/ 10 h 136"/>
              <a:gd name="T46" fmla="*/ 49 w 153"/>
              <a:gd name="T47" fmla="*/ 23 h 136"/>
              <a:gd name="T48" fmla="*/ 21 w 153"/>
              <a:gd name="T49" fmla="*/ 0 h 136"/>
              <a:gd name="T50" fmla="*/ 31 w 153"/>
              <a:gd name="T51" fmla="*/ 37 h 136"/>
              <a:gd name="T52" fmla="*/ 14 w 153"/>
              <a:gd name="T53" fmla="*/ 42 h 136"/>
              <a:gd name="T54" fmla="*/ 44 w 153"/>
              <a:gd name="T55" fmla="*/ 71 h 136"/>
              <a:gd name="T56" fmla="*/ 12 w 153"/>
              <a:gd name="T57" fmla="*/ 71 h 136"/>
              <a:gd name="T58" fmla="*/ 18 w 153"/>
              <a:gd name="T59" fmla="*/ 82 h 136"/>
              <a:gd name="T60" fmla="*/ 0 w 153"/>
              <a:gd name="T61" fmla="*/ 91 h 136"/>
              <a:gd name="T62" fmla="*/ 35 w 153"/>
              <a:gd name="T63" fmla="*/ 106 h 136"/>
              <a:gd name="T64" fmla="*/ 30 w 153"/>
              <a:gd name="T65" fmla="*/ 13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" h="136">
                <a:moveTo>
                  <a:pt x="30" y="130"/>
                </a:moveTo>
                <a:cubicBezTo>
                  <a:pt x="30" y="130"/>
                  <a:pt x="55" y="114"/>
                  <a:pt x="64" y="117"/>
                </a:cubicBezTo>
                <a:cubicBezTo>
                  <a:pt x="72" y="121"/>
                  <a:pt x="66" y="135"/>
                  <a:pt x="67" y="135"/>
                </a:cubicBezTo>
                <a:cubicBezTo>
                  <a:pt x="67" y="136"/>
                  <a:pt x="97" y="135"/>
                  <a:pt x="106" y="111"/>
                </a:cubicBezTo>
                <a:cubicBezTo>
                  <a:pt x="98" y="105"/>
                  <a:pt x="82" y="92"/>
                  <a:pt x="67" y="65"/>
                </a:cubicBezTo>
                <a:cubicBezTo>
                  <a:pt x="83" y="87"/>
                  <a:pt x="102" y="101"/>
                  <a:pt x="110" y="107"/>
                </a:cubicBezTo>
                <a:cubicBezTo>
                  <a:pt x="120" y="113"/>
                  <a:pt x="134" y="119"/>
                  <a:pt x="146" y="121"/>
                </a:cubicBezTo>
                <a:cubicBezTo>
                  <a:pt x="147" y="121"/>
                  <a:pt x="149" y="121"/>
                  <a:pt x="150" y="120"/>
                </a:cubicBezTo>
                <a:cubicBezTo>
                  <a:pt x="151" y="119"/>
                  <a:pt x="151" y="119"/>
                  <a:pt x="152" y="118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2" y="117"/>
                  <a:pt x="152" y="117"/>
                  <a:pt x="152" y="116"/>
                </a:cubicBezTo>
                <a:cubicBezTo>
                  <a:pt x="153" y="114"/>
                  <a:pt x="152" y="112"/>
                  <a:pt x="147" y="113"/>
                </a:cubicBezTo>
                <a:cubicBezTo>
                  <a:pt x="140" y="115"/>
                  <a:pt x="123" y="109"/>
                  <a:pt x="111" y="100"/>
                </a:cubicBezTo>
                <a:cubicBezTo>
                  <a:pt x="137" y="86"/>
                  <a:pt x="134" y="59"/>
                  <a:pt x="135" y="59"/>
                </a:cubicBezTo>
                <a:cubicBezTo>
                  <a:pt x="135" y="60"/>
                  <a:pt x="124" y="63"/>
                  <a:pt x="118" y="56"/>
                </a:cubicBezTo>
                <a:cubicBezTo>
                  <a:pt x="111" y="50"/>
                  <a:pt x="128" y="32"/>
                  <a:pt x="128" y="32"/>
                </a:cubicBezTo>
                <a:cubicBezTo>
                  <a:pt x="128" y="32"/>
                  <a:pt x="117" y="40"/>
                  <a:pt x="110" y="32"/>
                </a:cubicBezTo>
                <a:cubicBezTo>
                  <a:pt x="103" y="25"/>
                  <a:pt x="105" y="3"/>
                  <a:pt x="105" y="3"/>
                </a:cubicBezTo>
                <a:cubicBezTo>
                  <a:pt x="105" y="3"/>
                  <a:pt x="100" y="18"/>
                  <a:pt x="92" y="18"/>
                </a:cubicBezTo>
                <a:cubicBezTo>
                  <a:pt x="84" y="17"/>
                  <a:pt x="84" y="11"/>
                  <a:pt x="84" y="11"/>
                </a:cubicBezTo>
                <a:cubicBezTo>
                  <a:pt x="84" y="11"/>
                  <a:pt x="84" y="40"/>
                  <a:pt x="77" y="41"/>
                </a:cubicBezTo>
                <a:cubicBezTo>
                  <a:pt x="68" y="43"/>
                  <a:pt x="59" y="10"/>
                  <a:pt x="60" y="10"/>
                </a:cubicBezTo>
                <a:cubicBezTo>
                  <a:pt x="59" y="9"/>
                  <a:pt x="61" y="25"/>
                  <a:pt x="49" y="23"/>
                </a:cubicBezTo>
                <a:cubicBezTo>
                  <a:pt x="37" y="21"/>
                  <a:pt x="21" y="0"/>
                  <a:pt x="21" y="0"/>
                </a:cubicBezTo>
                <a:cubicBezTo>
                  <a:pt x="21" y="0"/>
                  <a:pt x="31" y="26"/>
                  <a:pt x="31" y="37"/>
                </a:cubicBezTo>
                <a:cubicBezTo>
                  <a:pt x="30" y="48"/>
                  <a:pt x="14" y="42"/>
                  <a:pt x="14" y="42"/>
                </a:cubicBezTo>
                <a:cubicBezTo>
                  <a:pt x="14" y="43"/>
                  <a:pt x="43" y="59"/>
                  <a:pt x="44" y="71"/>
                </a:cubicBezTo>
                <a:cubicBezTo>
                  <a:pt x="44" y="83"/>
                  <a:pt x="19" y="74"/>
                  <a:pt x="12" y="71"/>
                </a:cubicBezTo>
                <a:cubicBezTo>
                  <a:pt x="14" y="72"/>
                  <a:pt x="17" y="75"/>
                  <a:pt x="18" y="82"/>
                </a:cubicBezTo>
                <a:cubicBezTo>
                  <a:pt x="18" y="92"/>
                  <a:pt x="0" y="91"/>
                  <a:pt x="0" y="91"/>
                </a:cubicBezTo>
                <a:cubicBezTo>
                  <a:pt x="0" y="91"/>
                  <a:pt x="27" y="99"/>
                  <a:pt x="35" y="106"/>
                </a:cubicBezTo>
                <a:cubicBezTo>
                  <a:pt x="42" y="114"/>
                  <a:pt x="30" y="130"/>
                  <a:pt x="30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22"/>
          <p:cNvSpPr>
            <a:spLocks noEditPoints="1"/>
          </p:cNvSpPr>
          <p:nvPr/>
        </p:nvSpPr>
        <p:spPr bwMode="auto">
          <a:xfrm>
            <a:off x="7012113" y="3910755"/>
            <a:ext cx="396750" cy="297562"/>
          </a:xfrm>
          <a:custGeom>
            <a:avLst/>
            <a:gdLst>
              <a:gd name="T0" fmla="*/ 107 w 136"/>
              <a:gd name="T1" fmla="*/ 18 h 102"/>
              <a:gd name="T2" fmla="*/ 115 w 136"/>
              <a:gd name="T3" fmla="*/ 20 h 102"/>
              <a:gd name="T4" fmla="*/ 119 w 136"/>
              <a:gd name="T5" fmla="*/ 4 h 102"/>
              <a:gd name="T6" fmla="*/ 105 w 136"/>
              <a:gd name="T7" fmla="*/ 0 h 102"/>
              <a:gd name="T8" fmla="*/ 34 w 136"/>
              <a:gd name="T9" fmla="*/ 61 h 102"/>
              <a:gd name="T10" fmla="*/ 117 w 136"/>
              <a:gd name="T11" fmla="*/ 102 h 102"/>
              <a:gd name="T12" fmla="*/ 34 w 136"/>
              <a:gd name="T13" fmla="*/ 61 h 102"/>
              <a:gd name="T14" fmla="*/ 0 w 136"/>
              <a:gd name="T15" fmla="*/ 65 h 102"/>
              <a:gd name="T16" fmla="*/ 4 w 136"/>
              <a:gd name="T17" fmla="*/ 102 h 102"/>
              <a:gd name="T18" fmla="*/ 10 w 136"/>
              <a:gd name="T19" fmla="*/ 61 h 102"/>
              <a:gd name="T20" fmla="*/ 131 w 136"/>
              <a:gd name="T21" fmla="*/ 61 h 102"/>
              <a:gd name="T22" fmla="*/ 121 w 136"/>
              <a:gd name="T23" fmla="*/ 102 h 102"/>
              <a:gd name="T24" fmla="*/ 136 w 136"/>
              <a:gd name="T25" fmla="*/ 98 h 102"/>
              <a:gd name="T26" fmla="*/ 131 w 136"/>
              <a:gd name="T27" fmla="*/ 61 h 102"/>
              <a:gd name="T28" fmla="*/ 22 w 136"/>
              <a:gd name="T29" fmla="*/ 102 h 102"/>
              <a:gd name="T30" fmla="*/ 30 w 136"/>
              <a:gd name="T31" fmla="*/ 61 h 102"/>
              <a:gd name="T32" fmla="*/ 127 w 136"/>
              <a:gd name="T33" fmla="*/ 49 h 102"/>
              <a:gd name="T34" fmla="*/ 123 w 136"/>
              <a:gd name="T35" fmla="*/ 28 h 102"/>
              <a:gd name="T36" fmla="*/ 8 w 136"/>
              <a:gd name="T37" fmla="*/ 33 h 102"/>
              <a:gd name="T38" fmla="*/ 12 w 136"/>
              <a:gd name="T39" fmla="*/ 53 h 102"/>
              <a:gd name="T40" fmla="*/ 127 w 136"/>
              <a:gd name="T41" fmla="*/ 49 h 102"/>
              <a:gd name="T42" fmla="*/ 33 w 136"/>
              <a:gd name="T43" fmla="*/ 35 h 102"/>
              <a:gd name="T44" fmla="*/ 29 w 136"/>
              <a:gd name="T45" fmla="*/ 35 h 102"/>
              <a:gd name="T46" fmla="*/ 24 w 136"/>
              <a:gd name="T47" fmla="*/ 47 h 102"/>
              <a:gd name="T48" fmla="*/ 20 w 136"/>
              <a:gd name="T49" fmla="*/ 47 h 102"/>
              <a:gd name="T50" fmla="*/ 22 w 136"/>
              <a:gd name="T51" fmla="*/ 33 h 102"/>
              <a:gd name="T52" fmla="*/ 24 w 136"/>
              <a:gd name="T53" fmla="*/ 47 h 102"/>
              <a:gd name="T54" fmla="*/ 29 w 136"/>
              <a:gd name="T55" fmla="*/ 43 h 102"/>
              <a:gd name="T56" fmla="*/ 33 w 136"/>
              <a:gd name="T57" fmla="*/ 43 h 102"/>
              <a:gd name="T58" fmla="*/ 35 w 136"/>
              <a:gd name="T59" fmla="*/ 49 h 102"/>
              <a:gd name="T60" fmla="*/ 35 w 136"/>
              <a:gd name="T61" fmla="*/ 45 h 102"/>
              <a:gd name="T62" fmla="*/ 35 w 136"/>
              <a:gd name="T63" fmla="*/ 49 h 102"/>
              <a:gd name="T64" fmla="*/ 33 w 136"/>
              <a:gd name="T65" fmla="*/ 39 h 102"/>
              <a:gd name="T66" fmla="*/ 37 w 136"/>
              <a:gd name="T67" fmla="*/ 39 h 102"/>
              <a:gd name="T68" fmla="*/ 119 w 136"/>
              <a:gd name="T69" fmla="*/ 45 h 102"/>
              <a:gd name="T70" fmla="*/ 111 w 136"/>
              <a:gd name="T71" fmla="*/ 45 h 102"/>
              <a:gd name="T72" fmla="*/ 115 w 136"/>
              <a:gd name="T73" fmla="*/ 33 h 102"/>
              <a:gd name="T74" fmla="*/ 119 w 136"/>
              <a:gd name="T75" fmla="*/ 45 h 102"/>
              <a:gd name="T76" fmla="*/ 105 w 136"/>
              <a:gd name="T77" fmla="*/ 20 h 102"/>
              <a:gd name="T78" fmla="*/ 103 w 136"/>
              <a:gd name="T79" fmla="*/ 2 h 102"/>
              <a:gd name="T80" fmla="*/ 20 w 136"/>
              <a:gd name="T81" fmla="*/ 0 h 102"/>
              <a:gd name="T82" fmla="*/ 16 w 136"/>
              <a:gd name="T83" fmla="*/ 16 h 102"/>
              <a:gd name="T84" fmla="*/ 82 w 136"/>
              <a:gd name="T85" fmla="*/ 4 h 102"/>
              <a:gd name="T86" fmla="*/ 99 w 136"/>
              <a:gd name="T87" fmla="*/ 16 h 102"/>
              <a:gd name="T88" fmla="*/ 82 w 136"/>
              <a:gd name="T89" fmla="*/ 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02">
                <a:moveTo>
                  <a:pt x="107" y="2"/>
                </a:moveTo>
                <a:cubicBezTo>
                  <a:pt x="109" y="7"/>
                  <a:pt x="109" y="13"/>
                  <a:pt x="107" y="18"/>
                </a:cubicBezTo>
                <a:cubicBezTo>
                  <a:pt x="107" y="19"/>
                  <a:pt x="106" y="20"/>
                  <a:pt x="10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7" y="20"/>
                  <a:pt x="119" y="18"/>
                  <a:pt x="119" y="16"/>
                </a:cubicBezTo>
                <a:cubicBezTo>
                  <a:pt x="119" y="4"/>
                  <a:pt x="119" y="4"/>
                  <a:pt x="119" y="4"/>
                </a:cubicBezTo>
                <a:cubicBezTo>
                  <a:pt x="119" y="1"/>
                  <a:pt x="117" y="0"/>
                  <a:pt x="11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7" y="1"/>
                  <a:pt x="107" y="2"/>
                </a:cubicBezTo>
                <a:close/>
                <a:moveTo>
                  <a:pt x="34" y="61"/>
                </a:moveTo>
                <a:cubicBezTo>
                  <a:pt x="32" y="75"/>
                  <a:pt x="32" y="89"/>
                  <a:pt x="34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1" y="93"/>
                  <a:pt x="121" y="70"/>
                  <a:pt x="117" y="61"/>
                </a:cubicBezTo>
                <a:lnTo>
                  <a:pt x="34" y="61"/>
                </a:lnTo>
                <a:close/>
                <a:moveTo>
                  <a:pt x="4" y="61"/>
                </a:moveTo>
                <a:cubicBezTo>
                  <a:pt x="2" y="61"/>
                  <a:pt x="0" y="63"/>
                  <a:pt x="0" y="6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1"/>
                  <a:pt x="2" y="102"/>
                  <a:pt x="4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8" y="98"/>
                  <a:pt x="8" y="66"/>
                  <a:pt x="10" y="61"/>
                </a:cubicBezTo>
                <a:lnTo>
                  <a:pt x="4" y="61"/>
                </a:lnTo>
                <a:close/>
                <a:moveTo>
                  <a:pt x="131" y="61"/>
                </a:moveTo>
                <a:cubicBezTo>
                  <a:pt x="121" y="61"/>
                  <a:pt x="121" y="61"/>
                  <a:pt x="121" y="61"/>
                </a:cubicBezTo>
                <a:cubicBezTo>
                  <a:pt x="125" y="70"/>
                  <a:pt x="124" y="95"/>
                  <a:pt x="12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4" y="102"/>
                  <a:pt x="136" y="101"/>
                  <a:pt x="136" y="98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3"/>
                  <a:pt x="134" y="61"/>
                  <a:pt x="131" y="61"/>
                </a:cubicBezTo>
                <a:close/>
                <a:moveTo>
                  <a:pt x="22" y="61"/>
                </a:moveTo>
                <a:cubicBezTo>
                  <a:pt x="19" y="69"/>
                  <a:pt x="19" y="95"/>
                  <a:pt x="22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8" y="89"/>
                  <a:pt x="28" y="75"/>
                  <a:pt x="30" y="61"/>
                </a:cubicBezTo>
                <a:lnTo>
                  <a:pt x="22" y="61"/>
                </a:lnTo>
                <a:close/>
                <a:moveTo>
                  <a:pt x="127" y="49"/>
                </a:moveTo>
                <a:cubicBezTo>
                  <a:pt x="127" y="33"/>
                  <a:pt x="127" y="33"/>
                  <a:pt x="127" y="33"/>
                </a:cubicBezTo>
                <a:cubicBezTo>
                  <a:pt x="127" y="30"/>
                  <a:pt x="125" y="28"/>
                  <a:pt x="123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0" y="28"/>
                  <a:pt x="8" y="30"/>
                  <a:pt x="8" y="33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1"/>
                  <a:pt x="10" y="53"/>
                  <a:pt x="12" y="53"/>
                </a:cubicBezTo>
                <a:cubicBezTo>
                  <a:pt x="123" y="53"/>
                  <a:pt x="123" y="53"/>
                  <a:pt x="123" y="53"/>
                </a:cubicBezTo>
                <a:cubicBezTo>
                  <a:pt x="125" y="53"/>
                  <a:pt x="127" y="51"/>
                  <a:pt x="127" y="49"/>
                </a:cubicBezTo>
                <a:close/>
                <a:moveTo>
                  <a:pt x="31" y="33"/>
                </a:moveTo>
                <a:cubicBezTo>
                  <a:pt x="32" y="33"/>
                  <a:pt x="33" y="33"/>
                  <a:pt x="33" y="35"/>
                </a:cubicBezTo>
                <a:cubicBezTo>
                  <a:pt x="33" y="36"/>
                  <a:pt x="32" y="37"/>
                  <a:pt x="31" y="37"/>
                </a:cubicBezTo>
                <a:cubicBezTo>
                  <a:pt x="29" y="37"/>
                  <a:pt x="29" y="36"/>
                  <a:pt x="29" y="35"/>
                </a:cubicBezTo>
                <a:cubicBezTo>
                  <a:pt x="29" y="33"/>
                  <a:pt x="29" y="33"/>
                  <a:pt x="31" y="33"/>
                </a:cubicBezTo>
                <a:close/>
                <a:moveTo>
                  <a:pt x="24" y="47"/>
                </a:moveTo>
                <a:cubicBezTo>
                  <a:pt x="24" y="48"/>
                  <a:pt x="24" y="49"/>
                  <a:pt x="22" y="49"/>
                </a:cubicBezTo>
                <a:cubicBezTo>
                  <a:pt x="21" y="49"/>
                  <a:pt x="20" y="48"/>
                  <a:pt x="20" y="47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3"/>
                  <a:pt x="21" y="33"/>
                  <a:pt x="22" y="33"/>
                </a:cubicBezTo>
                <a:cubicBezTo>
                  <a:pt x="24" y="33"/>
                  <a:pt x="24" y="33"/>
                  <a:pt x="24" y="35"/>
                </a:cubicBezTo>
                <a:lnTo>
                  <a:pt x="24" y="47"/>
                </a:lnTo>
                <a:close/>
                <a:moveTo>
                  <a:pt x="31" y="45"/>
                </a:moveTo>
                <a:cubicBezTo>
                  <a:pt x="29" y="45"/>
                  <a:pt x="29" y="44"/>
                  <a:pt x="29" y="43"/>
                </a:cubicBezTo>
                <a:cubicBezTo>
                  <a:pt x="29" y="42"/>
                  <a:pt x="29" y="41"/>
                  <a:pt x="31" y="41"/>
                </a:cubicBezTo>
                <a:cubicBezTo>
                  <a:pt x="32" y="41"/>
                  <a:pt x="33" y="42"/>
                  <a:pt x="33" y="43"/>
                </a:cubicBezTo>
                <a:cubicBezTo>
                  <a:pt x="33" y="44"/>
                  <a:pt x="32" y="45"/>
                  <a:pt x="31" y="45"/>
                </a:cubicBezTo>
                <a:close/>
                <a:moveTo>
                  <a:pt x="35" y="49"/>
                </a:moveTo>
                <a:cubicBezTo>
                  <a:pt x="34" y="49"/>
                  <a:pt x="33" y="48"/>
                  <a:pt x="33" y="47"/>
                </a:cubicBezTo>
                <a:cubicBezTo>
                  <a:pt x="33" y="46"/>
                  <a:pt x="34" y="45"/>
                  <a:pt x="35" y="45"/>
                </a:cubicBezTo>
                <a:cubicBezTo>
                  <a:pt x="36" y="45"/>
                  <a:pt x="37" y="46"/>
                  <a:pt x="37" y="47"/>
                </a:cubicBezTo>
                <a:cubicBezTo>
                  <a:pt x="37" y="48"/>
                  <a:pt x="36" y="49"/>
                  <a:pt x="35" y="49"/>
                </a:cubicBezTo>
                <a:close/>
                <a:moveTo>
                  <a:pt x="35" y="41"/>
                </a:moveTo>
                <a:cubicBezTo>
                  <a:pt x="34" y="41"/>
                  <a:pt x="33" y="40"/>
                  <a:pt x="33" y="39"/>
                </a:cubicBezTo>
                <a:cubicBezTo>
                  <a:pt x="33" y="38"/>
                  <a:pt x="34" y="37"/>
                  <a:pt x="35" y="37"/>
                </a:cubicBezTo>
                <a:cubicBezTo>
                  <a:pt x="36" y="37"/>
                  <a:pt x="37" y="38"/>
                  <a:pt x="37" y="39"/>
                </a:cubicBezTo>
                <a:cubicBezTo>
                  <a:pt x="37" y="40"/>
                  <a:pt x="36" y="41"/>
                  <a:pt x="35" y="41"/>
                </a:cubicBezTo>
                <a:close/>
                <a:moveTo>
                  <a:pt x="119" y="45"/>
                </a:moveTo>
                <a:cubicBezTo>
                  <a:pt x="119" y="47"/>
                  <a:pt x="117" y="49"/>
                  <a:pt x="115" y="49"/>
                </a:cubicBezTo>
                <a:cubicBezTo>
                  <a:pt x="113" y="49"/>
                  <a:pt x="111" y="47"/>
                  <a:pt x="111" y="45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11" y="34"/>
                  <a:pt x="113" y="33"/>
                  <a:pt x="115" y="33"/>
                </a:cubicBezTo>
                <a:cubicBezTo>
                  <a:pt x="117" y="33"/>
                  <a:pt x="119" y="34"/>
                  <a:pt x="119" y="37"/>
                </a:cubicBezTo>
                <a:lnTo>
                  <a:pt x="119" y="45"/>
                </a:lnTo>
                <a:close/>
                <a:moveTo>
                  <a:pt x="20" y="20"/>
                </a:moveTo>
                <a:cubicBezTo>
                  <a:pt x="105" y="20"/>
                  <a:pt x="105" y="20"/>
                  <a:pt x="105" y="20"/>
                </a:cubicBezTo>
                <a:cubicBezTo>
                  <a:pt x="104" y="20"/>
                  <a:pt x="103" y="19"/>
                  <a:pt x="103" y="18"/>
                </a:cubicBezTo>
                <a:cubicBezTo>
                  <a:pt x="105" y="13"/>
                  <a:pt x="105" y="7"/>
                  <a:pt x="103" y="2"/>
                </a:cubicBezTo>
                <a:cubicBezTo>
                  <a:pt x="103" y="1"/>
                  <a:pt x="104" y="0"/>
                  <a:pt x="10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1"/>
                  <a:pt x="16" y="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82" y="4"/>
                </a:moveTo>
                <a:cubicBezTo>
                  <a:pt x="99" y="4"/>
                  <a:pt x="99" y="4"/>
                  <a:pt x="99" y="4"/>
                </a:cubicBezTo>
                <a:cubicBezTo>
                  <a:pt x="99" y="16"/>
                  <a:pt x="99" y="16"/>
                  <a:pt x="99" y="16"/>
                </a:cubicBezTo>
                <a:cubicBezTo>
                  <a:pt x="82" y="16"/>
                  <a:pt x="82" y="16"/>
                  <a:pt x="82" y="16"/>
                </a:cubicBezTo>
                <a:lnTo>
                  <a:pt x="82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Freeform 49"/>
          <p:cNvSpPr>
            <a:spLocks/>
          </p:cNvSpPr>
          <p:nvPr/>
        </p:nvSpPr>
        <p:spPr bwMode="auto">
          <a:xfrm>
            <a:off x="4835040" y="4210051"/>
            <a:ext cx="417506" cy="499870"/>
          </a:xfrm>
          <a:custGeom>
            <a:avLst/>
            <a:gdLst>
              <a:gd name="T0" fmla="*/ 107 w 111"/>
              <a:gd name="T1" fmla="*/ 44 h 133"/>
              <a:gd name="T2" fmla="*/ 101 w 111"/>
              <a:gd name="T3" fmla="*/ 34 h 133"/>
              <a:gd name="T4" fmla="*/ 98 w 111"/>
              <a:gd name="T5" fmla="*/ 31 h 133"/>
              <a:gd name="T6" fmla="*/ 96 w 111"/>
              <a:gd name="T7" fmla="*/ 29 h 133"/>
              <a:gd name="T8" fmla="*/ 90 w 111"/>
              <a:gd name="T9" fmla="*/ 24 h 133"/>
              <a:gd name="T10" fmla="*/ 0 w 111"/>
              <a:gd name="T11" fmla="*/ 20 h 133"/>
              <a:gd name="T12" fmla="*/ 39 w 111"/>
              <a:gd name="T13" fmla="*/ 82 h 133"/>
              <a:gd name="T14" fmla="*/ 42 w 111"/>
              <a:gd name="T15" fmla="*/ 86 h 133"/>
              <a:gd name="T16" fmla="*/ 43 w 111"/>
              <a:gd name="T17" fmla="*/ 88 h 133"/>
              <a:gd name="T18" fmla="*/ 45 w 111"/>
              <a:gd name="T19" fmla="*/ 89 h 133"/>
              <a:gd name="T20" fmla="*/ 51 w 111"/>
              <a:gd name="T21" fmla="*/ 94 h 133"/>
              <a:gd name="T22" fmla="*/ 65 w 111"/>
              <a:gd name="T23" fmla="*/ 99 h 133"/>
              <a:gd name="T24" fmla="*/ 93 w 111"/>
              <a:gd name="T25" fmla="*/ 103 h 133"/>
              <a:gd name="T26" fmla="*/ 80 w 111"/>
              <a:gd name="T27" fmla="*/ 72 h 133"/>
              <a:gd name="T28" fmla="*/ 43 w 111"/>
              <a:gd name="T29" fmla="*/ 34 h 133"/>
              <a:gd name="T30" fmla="*/ 101 w 111"/>
              <a:gd name="T31" fmla="*/ 108 h 133"/>
              <a:gd name="T32" fmla="*/ 101 w 111"/>
              <a:gd name="T33" fmla="*/ 108 h 133"/>
              <a:gd name="T34" fmla="*/ 100 w 111"/>
              <a:gd name="T35" fmla="*/ 131 h 133"/>
              <a:gd name="T36" fmla="*/ 102 w 111"/>
              <a:gd name="T37" fmla="*/ 132 h 133"/>
              <a:gd name="T38" fmla="*/ 105 w 111"/>
              <a:gd name="T39" fmla="*/ 132 h 133"/>
              <a:gd name="T40" fmla="*/ 107 w 111"/>
              <a:gd name="T41" fmla="*/ 132 h 133"/>
              <a:gd name="T42" fmla="*/ 109 w 111"/>
              <a:gd name="T43" fmla="*/ 131 h 133"/>
              <a:gd name="T44" fmla="*/ 103 w 111"/>
              <a:gd name="T45" fmla="*/ 97 h 133"/>
              <a:gd name="T46" fmla="*/ 111 w 111"/>
              <a:gd name="T47" fmla="*/ 64 h 133"/>
              <a:gd name="T48" fmla="*/ 107 w 111"/>
              <a:gd name="T49" fmla="*/ 4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1" h="133">
                <a:moveTo>
                  <a:pt x="107" y="44"/>
                </a:moveTo>
                <a:cubicBezTo>
                  <a:pt x="106" y="40"/>
                  <a:pt x="104" y="37"/>
                  <a:pt x="101" y="34"/>
                </a:cubicBezTo>
                <a:cubicBezTo>
                  <a:pt x="100" y="33"/>
                  <a:pt x="99" y="32"/>
                  <a:pt x="98" y="31"/>
                </a:cubicBezTo>
                <a:cubicBezTo>
                  <a:pt x="98" y="30"/>
                  <a:pt x="97" y="29"/>
                  <a:pt x="96" y="29"/>
                </a:cubicBezTo>
                <a:cubicBezTo>
                  <a:pt x="94" y="27"/>
                  <a:pt x="92" y="26"/>
                  <a:pt x="90" y="24"/>
                </a:cubicBezTo>
                <a:cubicBezTo>
                  <a:pt x="49" y="0"/>
                  <a:pt x="28" y="25"/>
                  <a:pt x="0" y="20"/>
                </a:cubicBezTo>
                <a:cubicBezTo>
                  <a:pt x="26" y="31"/>
                  <a:pt x="19" y="58"/>
                  <a:pt x="39" y="82"/>
                </a:cubicBezTo>
                <a:cubicBezTo>
                  <a:pt x="40" y="83"/>
                  <a:pt x="41" y="85"/>
                  <a:pt x="42" y="86"/>
                </a:cubicBezTo>
                <a:cubicBezTo>
                  <a:pt x="42" y="87"/>
                  <a:pt x="43" y="87"/>
                  <a:pt x="43" y="88"/>
                </a:cubicBezTo>
                <a:cubicBezTo>
                  <a:pt x="44" y="88"/>
                  <a:pt x="44" y="89"/>
                  <a:pt x="45" y="89"/>
                </a:cubicBezTo>
                <a:cubicBezTo>
                  <a:pt x="47" y="91"/>
                  <a:pt x="49" y="93"/>
                  <a:pt x="51" y="94"/>
                </a:cubicBezTo>
                <a:cubicBezTo>
                  <a:pt x="55" y="97"/>
                  <a:pt x="60" y="98"/>
                  <a:pt x="65" y="99"/>
                </a:cubicBezTo>
                <a:cubicBezTo>
                  <a:pt x="75" y="101"/>
                  <a:pt x="85" y="101"/>
                  <a:pt x="93" y="103"/>
                </a:cubicBezTo>
                <a:cubicBezTo>
                  <a:pt x="92" y="98"/>
                  <a:pt x="90" y="87"/>
                  <a:pt x="80" y="72"/>
                </a:cubicBezTo>
                <a:cubicBezTo>
                  <a:pt x="54" y="37"/>
                  <a:pt x="54" y="46"/>
                  <a:pt x="43" y="34"/>
                </a:cubicBezTo>
                <a:cubicBezTo>
                  <a:pt x="66" y="38"/>
                  <a:pt x="101" y="89"/>
                  <a:pt x="101" y="108"/>
                </a:cubicBezTo>
                <a:cubicBezTo>
                  <a:pt x="101" y="108"/>
                  <a:pt x="101" y="108"/>
                  <a:pt x="101" y="108"/>
                </a:cubicBezTo>
                <a:cubicBezTo>
                  <a:pt x="103" y="120"/>
                  <a:pt x="100" y="131"/>
                  <a:pt x="100" y="131"/>
                </a:cubicBezTo>
                <a:cubicBezTo>
                  <a:pt x="100" y="131"/>
                  <a:pt x="101" y="132"/>
                  <a:pt x="102" y="132"/>
                </a:cubicBezTo>
                <a:cubicBezTo>
                  <a:pt x="103" y="132"/>
                  <a:pt x="104" y="133"/>
                  <a:pt x="105" y="132"/>
                </a:cubicBezTo>
                <a:cubicBezTo>
                  <a:pt x="106" y="132"/>
                  <a:pt x="106" y="132"/>
                  <a:pt x="107" y="132"/>
                </a:cubicBezTo>
                <a:cubicBezTo>
                  <a:pt x="108" y="132"/>
                  <a:pt x="108" y="131"/>
                  <a:pt x="109" y="131"/>
                </a:cubicBezTo>
                <a:cubicBezTo>
                  <a:pt x="111" y="124"/>
                  <a:pt x="108" y="108"/>
                  <a:pt x="103" y="97"/>
                </a:cubicBezTo>
                <a:cubicBezTo>
                  <a:pt x="106" y="88"/>
                  <a:pt x="111" y="77"/>
                  <a:pt x="111" y="64"/>
                </a:cubicBezTo>
                <a:cubicBezTo>
                  <a:pt x="111" y="57"/>
                  <a:pt x="110" y="51"/>
                  <a:pt x="107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Freeform 49"/>
          <p:cNvSpPr>
            <a:spLocks/>
          </p:cNvSpPr>
          <p:nvPr/>
        </p:nvSpPr>
        <p:spPr bwMode="auto">
          <a:xfrm>
            <a:off x="1142000" y="4182217"/>
            <a:ext cx="341551" cy="408931"/>
          </a:xfrm>
          <a:custGeom>
            <a:avLst/>
            <a:gdLst>
              <a:gd name="T0" fmla="*/ 107 w 111"/>
              <a:gd name="T1" fmla="*/ 44 h 133"/>
              <a:gd name="T2" fmla="*/ 101 w 111"/>
              <a:gd name="T3" fmla="*/ 34 h 133"/>
              <a:gd name="T4" fmla="*/ 98 w 111"/>
              <a:gd name="T5" fmla="*/ 31 h 133"/>
              <a:gd name="T6" fmla="*/ 96 w 111"/>
              <a:gd name="T7" fmla="*/ 29 h 133"/>
              <a:gd name="T8" fmla="*/ 90 w 111"/>
              <a:gd name="T9" fmla="*/ 24 h 133"/>
              <a:gd name="T10" fmla="*/ 0 w 111"/>
              <a:gd name="T11" fmla="*/ 20 h 133"/>
              <a:gd name="T12" fmla="*/ 39 w 111"/>
              <a:gd name="T13" fmla="*/ 82 h 133"/>
              <a:gd name="T14" fmla="*/ 42 w 111"/>
              <a:gd name="T15" fmla="*/ 86 h 133"/>
              <a:gd name="T16" fmla="*/ 43 w 111"/>
              <a:gd name="T17" fmla="*/ 88 h 133"/>
              <a:gd name="T18" fmla="*/ 45 w 111"/>
              <a:gd name="T19" fmla="*/ 89 h 133"/>
              <a:gd name="T20" fmla="*/ 51 w 111"/>
              <a:gd name="T21" fmla="*/ 94 h 133"/>
              <a:gd name="T22" fmla="*/ 65 w 111"/>
              <a:gd name="T23" fmla="*/ 99 h 133"/>
              <a:gd name="T24" fmla="*/ 93 w 111"/>
              <a:gd name="T25" fmla="*/ 103 h 133"/>
              <a:gd name="T26" fmla="*/ 80 w 111"/>
              <a:gd name="T27" fmla="*/ 72 h 133"/>
              <a:gd name="T28" fmla="*/ 43 w 111"/>
              <a:gd name="T29" fmla="*/ 34 h 133"/>
              <a:gd name="T30" fmla="*/ 101 w 111"/>
              <a:gd name="T31" fmla="*/ 108 h 133"/>
              <a:gd name="T32" fmla="*/ 101 w 111"/>
              <a:gd name="T33" fmla="*/ 108 h 133"/>
              <a:gd name="T34" fmla="*/ 100 w 111"/>
              <a:gd name="T35" fmla="*/ 131 h 133"/>
              <a:gd name="T36" fmla="*/ 102 w 111"/>
              <a:gd name="T37" fmla="*/ 132 h 133"/>
              <a:gd name="T38" fmla="*/ 105 w 111"/>
              <a:gd name="T39" fmla="*/ 132 h 133"/>
              <a:gd name="T40" fmla="*/ 107 w 111"/>
              <a:gd name="T41" fmla="*/ 132 h 133"/>
              <a:gd name="T42" fmla="*/ 109 w 111"/>
              <a:gd name="T43" fmla="*/ 131 h 133"/>
              <a:gd name="T44" fmla="*/ 103 w 111"/>
              <a:gd name="T45" fmla="*/ 97 h 133"/>
              <a:gd name="T46" fmla="*/ 111 w 111"/>
              <a:gd name="T47" fmla="*/ 64 h 133"/>
              <a:gd name="T48" fmla="*/ 107 w 111"/>
              <a:gd name="T49" fmla="*/ 4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1" h="133">
                <a:moveTo>
                  <a:pt x="107" y="44"/>
                </a:moveTo>
                <a:cubicBezTo>
                  <a:pt x="106" y="40"/>
                  <a:pt x="104" y="37"/>
                  <a:pt x="101" y="34"/>
                </a:cubicBezTo>
                <a:cubicBezTo>
                  <a:pt x="100" y="33"/>
                  <a:pt x="99" y="32"/>
                  <a:pt x="98" y="31"/>
                </a:cubicBezTo>
                <a:cubicBezTo>
                  <a:pt x="98" y="30"/>
                  <a:pt x="97" y="29"/>
                  <a:pt x="96" y="29"/>
                </a:cubicBezTo>
                <a:cubicBezTo>
                  <a:pt x="94" y="27"/>
                  <a:pt x="92" y="26"/>
                  <a:pt x="90" y="24"/>
                </a:cubicBezTo>
                <a:cubicBezTo>
                  <a:pt x="49" y="0"/>
                  <a:pt x="28" y="25"/>
                  <a:pt x="0" y="20"/>
                </a:cubicBezTo>
                <a:cubicBezTo>
                  <a:pt x="26" y="31"/>
                  <a:pt x="19" y="58"/>
                  <a:pt x="39" y="82"/>
                </a:cubicBezTo>
                <a:cubicBezTo>
                  <a:pt x="40" y="83"/>
                  <a:pt x="41" y="85"/>
                  <a:pt x="42" y="86"/>
                </a:cubicBezTo>
                <a:cubicBezTo>
                  <a:pt x="42" y="87"/>
                  <a:pt x="43" y="87"/>
                  <a:pt x="43" y="88"/>
                </a:cubicBezTo>
                <a:cubicBezTo>
                  <a:pt x="44" y="88"/>
                  <a:pt x="44" y="89"/>
                  <a:pt x="45" y="89"/>
                </a:cubicBezTo>
                <a:cubicBezTo>
                  <a:pt x="47" y="91"/>
                  <a:pt x="49" y="93"/>
                  <a:pt x="51" y="94"/>
                </a:cubicBezTo>
                <a:cubicBezTo>
                  <a:pt x="55" y="97"/>
                  <a:pt x="60" y="98"/>
                  <a:pt x="65" y="99"/>
                </a:cubicBezTo>
                <a:cubicBezTo>
                  <a:pt x="75" y="101"/>
                  <a:pt x="85" y="101"/>
                  <a:pt x="93" y="103"/>
                </a:cubicBezTo>
                <a:cubicBezTo>
                  <a:pt x="92" y="98"/>
                  <a:pt x="90" y="87"/>
                  <a:pt x="80" y="72"/>
                </a:cubicBezTo>
                <a:cubicBezTo>
                  <a:pt x="54" y="37"/>
                  <a:pt x="54" y="46"/>
                  <a:pt x="43" y="34"/>
                </a:cubicBezTo>
                <a:cubicBezTo>
                  <a:pt x="66" y="38"/>
                  <a:pt x="101" y="89"/>
                  <a:pt x="101" y="108"/>
                </a:cubicBezTo>
                <a:cubicBezTo>
                  <a:pt x="101" y="108"/>
                  <a:pt x="101" y="108"/>
                  <a:pt x="101" y="108"/>
                </a:cubicBezTo>
                <a:cubicBezTo>
                  <a:pt x="103" y="120"/>
                  <a:pt x="100" y="131"/>
                  <a:pt x="100" y="131"/>
                </a:cubicBezTo>
                <a:cubicBezTo>
                  <a:pt x="100" y="131"/>
                  <a:pt x="101" y="132"/>
                  <a:pt x="102" y="132"/>
                </a:cubicBezTo>
                <a:cubicBezTo>
                  <a:pt x="103" y="132"/>
                  <a:pt x="104" y="133"/>
                  <a:pt x="105" y="132"/>
                </a:cubicBezTo>
                <a:cubicBezTo>
                  <a:pt x="106" y="132"/>
                  <a:pt x="106" y="132"/>
                  <a:pt x="107" y="132"/>
                </a:cubicBezTo>
                <a:cubicBezTo>
                  <a:pt x="108" y="132"/>
                  <a:pt x="108" y="131"/>
                  <a:pt x="109" y="131"/>
                </a:cubicBezTo>
                <a:cubicBezTo>
                  <a:pt x="111" y="124"/>
                  <a:pt x="108" y="108"/>
                  <a:pt x="103" y="97"/>
                </a:cubicBezTo>
                <a:cubicBezTo>
                  <a:pt x="106" y="88"/>
                  <a:pt x="111" y="77"/>
                  <a:pt x="111" y="64"/>
                </a:cubicBezTo>
                <a:cubicBezTo>
                  <a:pt x="111" y="57"/>
                  <a:pt x="110" y="51"/>
                  <a:pt x="107" y="4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2" name="Freeform 9"/>
          <p:cNvSpPr>
            <a:spLocks/>
          </p:cNvSpPr>
          <p:nvPr/>
        </p:nvSpPr>
        <p:spPr bwMode="auto">
          <a:xfrm>
            <a:off x="8590666" y="2124995"/>
            <a:ext cx="375534" cy="334636"/>
          </a:xfrm>
          <a:custGeom>
            <a:avLst/>
            <a:gdLst>
              <a:gd name="T0" fmla="*/ 30 w 153"/>
              <a:gd name="T1" fmla="*/ 130 h 136"/>
              <a:gd name="T2" fmla="*/ 64 w 153"/>
              <a:gd name="T3" fmla="*/ 117 h 136"/>
              <a:gd name="T4" fmla="*/ 67 w 153"/>
              <a:gd name="T5" fmla="*/ 135 h 136"/>
              <a:gd name="T6" fmla="*/ 106 w 153"/>
              <a:gd name="T7" fmla="*/ 111 h 136"/>
              <a:gd name="T8" fmla="*/ 67 w 153"/>
              <a:gd name="T9" fmla="*/ 65 h 136"/>
              <a:gd name="T10" fmla="*/ 110 w 153"/>
              <a:gd name="T11" fmla="*/ 107 h 136"/>
              <a:gd name="T12" fmla="*/ 146 w 153"/>
              <a:gd name="T13" fmla="*/ 121 h 136"/>
              <a:gd name="T14" fmla="*/ 150 w 153"/>
              <a:gd name="T15" fmla="*/ 120 h 136"/>
              <a:gd name="T16" fmla="*/ 152 w 153"/>
              <a:gd name="T17" fmla="*/ 118 h 136"/>
              <a:gd name="T18" fmla="*/ 152 w 153"/>
              <a:gd name="T19" fmla="*/ 118 h 136"/>
              <a:gd name="T20" fmla="*/ 152 w 153"/>
              <a:gd name="T21" fmla="*/ 117 h 136"/>
              <a:gd name="T22" fmla="*/ 152 w 153"/>
              <a:gd name="T23" fmla="*/ 116 h 136"/>
              <a:gd name="T24" fmla="*/ 147 w 153"/>
              <a:gd name="T25" fmla="*/ 113 h 136"/>
              <a:gd name="T26" fmla="*/ 111 w 153"/>
              <a:gd name="T27" fmla="*/ 100 h 136"/>
              <a:gd name="T28" fmla="*/ 135 w 153"/>
              <a:gd name="T29" fmla="*/ 59 h 136"/>
              <a:gd name="T30" fmla="*/ 118 w 153"/>
              <a:gd name="T31" fmla="*/ 56 h 136"/>
              <a:gd name="T32" fmla="*/ 128 w 153"/>
              <a:gd name="T33" fmla="*/ 32 h 136"/>
              <a:gd name="T34" fmla="*/ 110 w 153"/>
              <a:gd name="T35" fmla="*/ 32 h 136"/>
              <a:gd name="T36" fmla="*/ 105 w 153"/>
              <a:gd name="T37" fmla="*/ 3 h 136"/>
              <a:gd name="T38" fmla="*/ 92 w 153"/>
              <a:gd name="T39" fmla="*/ 18 h 136"/>
              <a:gd name="T40" fmla="*/ 84 w 153"/>
              <a:gd name="T41" fmla="*/ 11 h 136"/>
              <a:gd name="T42" fmla="*/ 77 w 153"/>
              <a:gd name="T43" fmla="*/ 41 h 136"/>
              <a:gd name="T44" fmla="*/ 60 w 153"/>
              <a:gd name="T45" fmla="*/ 10 h 136"/>
              <a:gd name="T46" fmla="*/ 49 w 153"/>
              <a:gd name="T47" fmla="*/ 23 h 136"/>
              <a:gd name="T48" fmla="*/ 21 w 153"/>
              <a:gd name="T49" fmla="*/ 0 h 136"/>
              <a:gd name="T50" fmla="*/ 31 w 153"/>
              <a:gd name="T51" fmla="*/ 37 h 136"/>
              <a:gd name="T52" fmla="*/ 14 w 153"/>
              <a:gd name="T53" fmla="*/ 42 h 136"/>
              <a:gd name="T54" fmla="*/ 44 w 153"/>
              <a:gd name="T55" fmla="*/ 71 h 136"/>
              <a:gd name="T56" fmla="*/ 12 w 153"/>
              <a:gd name="T57" fmla="*/ 71 h 136"/>
              <a:gd name="T58" fmla="*/ 18 w 153"/>
              <a:gd name="T59" fmla="*/ 82 h 136"/>
              <a:gd name="T60" fmla="*/ 0 w 153"/>
              <a:gd name="T61" fmla="*/ 91 h 136"/>
              <a:gd name="T62" fmla="*/ 35 w 153"/>
              <a:gd name="T63" fmla="*/ 106 h 136"/>
              <a:gd name="T64" fmla="*/ 30 w 153"/>
              <a:gd name="T65" fmla="*/ 13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3" h="136">
                <a:moveTo>
                  <a:pt x="30" y="130"/>
                </a:moveTo>
                <a:cubicBezTo>
                  <a:pt x="30" y="130"/>
                  <a:pt x="55" y="114"/>
                  <a:pt x="64" y="117"/>
                </a:cubicBezTo>
                <a:cubicBezTo>
                  <a:pt x="72" y="121"/>
                  <a:pt x="66" y="135"/>
                  <a:pt x="67" y="135"/>
                </a:cubicBezTo>
                <a:cubicBezTo>
                  <a:pt x="67" y="136"/>
                  <a:pt x="97" y="135"/>
                  <a:pt x="106" y="111"/>
                </a:cubicBezTo>
                <a:cubicBezTo>
                  <a:pt x="98" y="105"/>
                  <a:pt x="82" y="92"/>
                  <a:pt x="67" y="65"/>
                </a:cubicBezTo>
                <a:cubicBezTo>
                  <a:pt x="83" y="87"/>
                  <a:pt x="102" y="101"/>
                  <a:pt x="110" y="107"/>
                </a:cubicBezTo>
                <a:cubicBezTo>
                  <a:pt x="120" y="113"/>
                  <a:pt x="134" y="119"/>
                  <a:pt x="146" y="121"/>
                </a:cubicBezTo>
                <a:cubicBezTo>
                  <a:pt x="147" y="121"/>
                  <a:pt x="149" y="121"/>
                  <a:pt x="150" y="120"/>
                </a:cubicBezTo>
                <a:cubicBezTo>
                  <a:pt x="151" y="119"/>
                  <a:pt x="151" y="119"/>
                  <a:pt x="152" y="118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17"/>
                  <a:pt x="152" y="117"/>
                  <a:pt x="152" y="117"/>
                </a:cubicBezTo>
                <a:cubicBezTo>
                  <a:pt x="152" y="117"/>
                  <a:pt x="152" y="117"/>
                  <a:pt x="152" y="116"/>
                </a:cubicBezTo>
                <a:cubicBezTo>
                  <a:pt x="153" y="114"/>
                  <a:pt x="152" y="112"/>
                  <a:pt x="147" y="113"/>
                </a:cubicBezTo>
                <a:cubicBezTo>
                  <a:pt x="140" y="115"/>
                  <a:pt x="123" y="109"/>
                  <a:pt x="111" y="100"/>
                </a:cubicBezTo>
                <a:cubicBezTo>
                  <a:pt x="137" y="86"/>
                  <a:pt x="134" y="59"/>
                  <a:pt x="135" y="59"/>
                </a:cubicBezTo>
                <a:cubicBezTo>
                  <a:pt x="135" y="60"/>
                  <a:pt x="124" y="63"/>
                  <a:pt x="118" y="56"/>
                </a:cubicBezTo>
                <a:cubicBezTo>
                  <a:pt x="111" y="50"/>
                  <a:pt x="128" y="32"/>
                  <a:pt x="128" y="32"/>
                </a:cubicBezTo>
                <a:cubicBezTo>
                  <a:pt x="128" y="32"/>
                  <a:pt x="117" y="40"/>
                  <a:pt x="110" y="32"/>
                </a:cubicBezTo>
                <a:cubicBezTo>
                  <a:pt x="103" y="25"/>
                  <a:pt x="105" y="3"/>
                  <a:pt x="105" y="3"/>
                </a:cubicBezTo>
                <a:cubicBezTo>
                  <a:pt x="105" y="3"/>
                  <a:pt x="100" y="18"/>
                  <a:pt x="92" y="18"/>
                </a:cubicBezTo>
                <a:cubicBezTo>
                  <a:pt x="84" y="17"/>
                  <a:pt x="84" y="11"/>
                  <a:pt x="84" y="11"/>
                </a:cubicBezTo>
                <a:cubicBezTo>
                  <a:pt x="84" y="11"/>
                  <a:pt x="84" y="40"/>
                  <a:pt x="77" y="41"/>
                </a:cubicBezTo>
                <a:cubicBezTo>
                  <a:pt x="68" y="43"/>
                  <a:pt x="59" y="10"/>
                  <a:pt x="60" y="10"/>
                </a:cubicBezTo>
                <a:cubicBezTo>
                  <a:pt x="59" y="9"/>
                  <a:pt x="61" y="25"/>
                  <a:pt x="49" y="23"/>
                </a:cubicBezTo>
                <a:cubicBezTo>
                  <a:pt x="37" y="21"/>
                  <a:pt x="21" y="0"/>
                  <a:pt x="21" y="0"/>
                </a:cubicBezTo>
                <a:cubicBezTo>
                  <a:pt x="21" y="0"/>
                  <a:pt x="31" y="26"/>
                  <a:pt x="31" y="37"/>
                </a:cubicBezTo>
                <a:cubicBezTo>
                  <a:pt x="30" y="48"/>
                  <a:pt x="14" y="42"/>
                  <a:pt x="14" y="42"/>
                </a:cubicBezTo>
                <a:cubicBezTo>
                  <a:pt x="14" y="43"/>
                  <a:pt x="43" y="59"/>
                  <a:pt x="44" y="71"/>
                </a:cubicBezTo>
                <a:cubicBezTo>
                  <a:pt x="44" y="83"/>
                  <a:pt x="19" y="74"/>
                  <a:pt x="12" y="71"/>
                </a:cubicBezTo>
                <a:cubicBezTo>
                  <a:pt x="14" y="72"/>
                  <a:pt x="17" y="75"/>
                  <a:pt x="18" y="82"/>
                </a:cubicBezTo>
                <a:cubicBezTo>
                  <a:pt x="18" y="92"/>
                  <a:pt x="0" y="91"/>
                  <a:pt x="0" y="91"/>
                </a:cubicBezTo>
                <a:cubicBezTo>
                  <a:pt x="0" y="91"/>
                  <a:pt x="27" y="99"/>
                  <a:pt x="35" y="106"/>
                </a:cubicBezTo>
                <a:cubicBezTo>
                  <a:pt x="42" y="114"/>
                  <a:pt x="30" y="130"/>
                  <a:pt x="30" y="1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3" name="Freeform 5"/>
          <p:cNvSpPr>
            <a:spLocks noEditPoints="1"/>
          </p:cNvSpPr>
          <p:nvPr/>
        </p:nvSpPr>
        <p:spPr bwMode="auto">
          <a:xfrm>
            <a:off x="1054765" y="2130603"/>
            <a:ext cx="514480" cy="299180"/>
          </a:xfrm>
          <a:custGeom>
            <a:avLst/>
            <a:gdLst>
              <a:gd name="T0" fmla="*/ 135 w 139"/>
              <a:gd name="T1" fmla="*/ 61 h 81"/>
              <a:gd name="T2" fmla="*/ 131 w 139"/>
              <a:gd name="T3" fmla="*/ 56 h 81"/>
              <a:gd name="T4" fmla="*/ 131 w 139"/>
              <a:gd name="T5" fmla="*/ 27 h 81"/>
              <a:gd name="T6" fmla="*/ 139 w 139"/>
              <a:gd name="T7" fmla="*/ 24 h 81"/>
              <a:gd name="T8" fmla="*/ 70 w 139"/>
              <a:gd name="T9" fmla="*/ 0 h 81"/>
              <a:gd name="T10" fmla="*/ 0 w 139"/>
              <a:gd name="T11" fmla="*/ 24 h 81"/>
              <a:gd name="T12" fmla="*/ 70 w 139"/>
              <a:gd name="T13" fmla="*/ 48 h 81"/>
              <a:gd name="T14" fmla="*/ 127 w 139"/>
              <a:gd name="T15" fmla="*/ 28 h 81"/>
              <a:gd name="T16" fmla="*/ 127 w 139"/>
              <a:gd name="T17" fmla="*/ 56 h 81"/>
              <a:gd name="T18" fmla="*/ 123 w 139"/>
              <a:gd name="T19" fmla="*/ 61 h 81"/>
              <a:gd name="T20" fmla="*/ 126 w 139"/>
              <a:gd name="T21" fmla="*/ 64 h 81"/>
              <a:gd name="T22" fmla="*/ 123 w 139"/>
              <a:gd name="T23" fmla="*/ 81 h 81"/>
              <a:gd name="T24" fmla="*/ 135 w 139"/>
              <a:gd name="T25" fmla="*/ 81 h 81"/>
              <a:gd name="T26" fmla="*/ 132 w 139"/>
              <a:gd name="T27" fmla="*/ 64 h 81"/>
              <a:gd name="T28" fmla="*/ 135 w 139"/>
              <a:gd name="T29" fmla="*/ 61 h 81"/>
              <a:gd name="T30" fmla="*/ 28 w 139"/>
              <a:gd name="T31" fmla="*/ 42 h 81"/>
              <a:gd name="T32" fmla="*/ 28 w 139"/>
              <a:gd name="T33" fmla="*/ 69 h 81"/>
              <a:gd name="T34" fmla="*/ 70 w 139"/>
              <a:gd name="T35" fmla="*/ 81 h 81"/>
              <a:gd name="T36" fmla="*/ 111 w 139"/>
              <a:gd name="T37" fmla="*/ 69 h 81"/>
              <a:gd name="T38" fmla="*/ 111 w 139"/>
              <a:gd name="T39" fmla="*/ 42 h 81"/>
              <a:gd name="T40" fmla="*/ 70 w 139"/>
              <a:gd name="T41" fmla="*/ 56 h 81"/>
              <a:gd name="T42" fmla="*/ 28 w 139"/>
              <a:gd name="T43" fmla="*/ 42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9" h="81">
                <a:moveTo>
                  <a:pt x="135" y="61"/>
                </a:moveTo>
                <a:cubicBezTo>
                  <a:pt x="135" y="58"/>
                  <a:pt x="134" y="56"/>
                  <a:pt x="131" y="56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70" y="0"/>
                  <a:pt x="70" y="0"/>
                  <a:pt x="70" y="0"/>
                </a:cubicBezTo>
                <a:cubicBezTo>
                  <a:pt x="0" y="24"/>
                  <a:pt x="0" y="24"/>
                  <a:pt x="0" y="24"/>
                </a:cubicBezTo>
                <a:cubicBezTo>
                  <a:pt x="70" y="48"/>
                  <a:pt x="70" y="48"/>
                  <a:pt x="70" y="48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27" y="56"/>
                  <a:pt x="127" y="56"/>
                  <a:pt x="127" y="56"/>
                </a:cubicBezTo>
                <a:cubicBezTo>
                  <a:pt x="125" y="56"/>
                  <a:pt x="123" y="58"/>
                  <a:pt x="123" y="61"/>
                </a:cubicBezTo>
                <a:cubicBezTo>
                  <a:pt x="123" y="63"/>
                  <a:pt x="125" y="64"/>
                  <a:pt x="126" y="64"/>
                </a:cubicBezTo>
                <a:cubicBezTo>
                  <a:pt x="123" y="81"/>
                  <a:pt x="123" y="81"/>
                  <a:pt x="123" y="81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2" y="64"/>
                  <a:pt x="132" y="64"/>
                  <a:pt x="132" y="64"/>
                </a:cubicBezTo>
                <a:cubicBezTo>
                  <a:pt x="134" y="64"/>
                  <a:pt x="135" y="63"/>
                  <a:pt x="135" y="61"/>
                </a:cubicBezTo>
                <a:close/>
                <a:moveTo>
                  <a:pt x="28" y="42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76"/>
                  <a:pt x="47" y="81"/>
                  <a:pt x="70" y="81"/>
                </a:cubicBezTo>
                <a:cubicBezTo>
                  <a:pt x="92" y="81"/>
                  <a:pt x="111" y="76"/>
                  <a:pt x="111" y="69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70" y="56"/>
                  <a:pt x="70" y="56"/>
                  <a:pt x="70" y="56"/>
                </a:cubicBezTo>
                <a:lnTo>
                  <a:pt x="28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4" name="Freeform 22"/>
          <p:cNvSpPr>
            <a:spLocks noEditPoints="1"/>
          </p:cNvSpPr>
          <p:nvPr/>
        </p:nvSpPr>
        <p:spPr bwMode="auto">
          <a:xfrm>
            <a:off x="8622006" y="4313294"/>
            <a:ext cx="344194" cy="258146"/>
          </a:xfrm>
          <a:custGeom>
            <a:avLst/>
            <a:gdLst>
              <a:gd name="T0" fmla="*/ 107 w 136"/>
              <a:gd name="T1" fmla="*/ 18 h 102"/>
              <a:gd name="T2" fmla="*/ 115 w 136"/>
              <a:gd name="T3" fmla="*/ 20 h 102"/>
              <a:gd name="T4" fmla="*/ 119 w 136"/>
              <a:gd name="T5" fmla="*/ 4 h 102"/>
              <a:gd name="T6" fmla="*/ 105 w 136"/>
              <a:gd name="T7" fmla="*/ 0 h 102"/>
              <a:gd name="T8" fmla="*/ 34 w 136"/>
              <a:gd name="T9" fmla="*/ 61 h 102"/>
              <a:gd name="T10" fmla="*/ 117 w 136"/>
              <a:gd name="T11" fmla="*/ 102 h 102"/>
              <a:gd name="T12" fmla="*/ 34 w 136"/>
              <a:gd name="T13" fmla="*/ 61 h 102"/>
              <a:gd name="T14" fmla="*/ 0 w 136"/>
              <a:gd name="T15" fmla="*/ 65 h 102"/>
              <a:gd name="T16" fmla="*/ 4 w 136"/>
              <a:gd name="T17" fmla="*/ 102 h 102"/>
              <a:gd name="T18" fmla="*/ 10 w 136"/>
              <a:gd name="T19" fmla="*/ 61 h 102"/>
              <a:gd name="T20" fmla="*/ 131 w 136"/>
              <a:gd name="T21" fmla="*/ 61 h 102"/>
              <a:gd name="T22" fmla="*/ 121 w 136"/>
              <a:gd name="T23" fmla="*/ 102 h 102"/>
              <a:gd name="T24" fmla="*/ 136 w 136"/>
              <a:gd name="T25" fmla="*/ 98 h 102"/>
              <a:gd name="T26" fmla="*/ 131 w 136"/>
              <a:gd name="T27" fmla="*/ 61 h 102"/>
              <a:gd name="T28" fmla="*/ 22 w 136"/>
              <a:gd name="T29" fmla="*/ 102 h 102"/>
              <a:gd name="T30" fmla="*/ 30 w 136"/>
              <a:gd name="T31" fmla="*/ 61 h 102"/>
              <a:gd name="T32" fmla="*/ 127 w 136"/>
              <a:gd name="T33" fmla="*/ 49 h 102"/>
              <a:gd name="T34" fmla="*/ 123 w 136"/>
              <a:gd name="T35" fmla="*/ 28 h 102"/>
              <a:gd name="T36" fmla="*/ 8 w 136"/>
              <a:gd name="T37" fmla="*/ 33 h 102"/>
              <a:gd name="T38" fmla="*/ 12 w 136"/>
              <a:gd name="T39" fmla="*/ 53 h 102"/>
              <a:gd name="T40" fmla="*/ 127 w 136"/>
              <a:gd name="T41" fmla="*/ 49 h 102"/>
              <a:gd name="T42" fmla="*/ 33 w 136"/>
              <a:gd name="T43" fmla="*/ 35 h 102"/>
              <a:gd name="T44" fmla="*/ 29 w 136"/>
              <a:gd name="T45" fmla="*/ 35 h 102"/>
              <a:gd name="T46" fmla="*/ 24 w 136"/>
              <a:gd name="T47" fmla="*/ 47 h 102"/>
              <a:gd name="T48" fmla="*/ 20 w 136"/>
              <a:gd name="T49" fmla="*/ 47 h 102"/>
              <a:gd name="T50" fmla="*/ 22 w 136"/>
              <a:gd name="T51" fmla="*/ 33 h 102"/>
              <a:gd name="T52" fmla="*/ 24 w 136"/>
              <a:gd name="T53" fmla="*/ 47 h 102"/>
              <a:gd name="T54" fmla="*/ 29 w 136"/>
              <a:gd name="T55" fmla="*/ 43 h 102"/>
              <a:gd name="T56" fmla="*/ 33 w 136"/>
              <a:gd name="T57" fmla="*/ 43 h 102"/>
              <a:gd name="T58" fmla="*/ 35 w 136"/>
              <a:gd name="T59" fmla="*/ 49 h 102"/>
              <a:gd name="T60" fmla="*/ 35 w 136"/>
              <a:gd name="T61" fmla="*/ 45 h 102"/>
              <a:gd name="T62" fmla="*/ 35 w 136"/>
              <a:gd name="T63" fmla="*/ 49 h 102"/>
              <a:gd name="T64" fmla="*/ 33 w 136"/>
              <a:gd name="T65" fmla="*/ 39 h 102"/>
              <a:gd name="T66" fmla="*/ 37 w 136"/>
              <a:gd name="T67" fmla="*/ 39 h 102"/>
              <a:gd name="T68" fmla="*/ 119 w 136"/>
              <a:gd name="T69" fmla="*/ 45 h 102"/>
              <a:gd name="T70" fmla="*/ 111 w 136"/>
              <a:gd name="T71" fmla="*/ 45 h 102"/>
              <a:gd name="T72" fmla="*/ 115 w 136"/>
              <a:gd name="T73" fmla="*/ 33 h 102"/>
              <a:gd name="T74" fmla="*/ 119 w 136"/>
              <a:gd name="T75" fmla="*/ 45 h 102"/>
              <a:gd name="T76" fmla="*/ 105 w 136"/>
              <a:gd name="T77" fmla="*/ 20 h 102"/>
              <a:gd name="T78" fmla="*/ 103 w 136"/>
              <a:gd name="T79" fmla="*/ 2 h 102"/>
              <a:gd name="T80" fmla="*/ 20 w 136"/>
              <a:gd name="T81" fmla="*/ 0 h 102"/>
              <a:gd name="T82" fmla="*/ 16 w 136"/>
              <a:gd name="T83" fmla="*/ 16 h 102"/>
              <a:gd name="T84" fmla="*/ 82 w 136"/>
              <a:gd name="T85" fmla="*/ 4 h 102"/>
              <a:gd name="T86" fmla="*/ 99 w 136"/>
              <a:gd name="T87" fmla="*/ 16 h 102"/>
              <a:gd name="T88" fmla="*/ 82 w 136"/>
              <a:gd name="T89" fmla="*/ 4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02">
                <a:moveTo>
                  <a:pt x="107" y="2"/>
                </a:moveTo>
                <a:cubicBezTo>
                  <a:pt x="109" y="7"/>
                  <a:pt x="109" y="13"/>
                  <a:pt x="107" y="18"/>
                </a:cubicBezTo>
                <a:cubicBezTo>
                  <a:pt x="107" y="19"/>
                  <a:pt x="106" y="20"/>
                  <a:pt x="105" y="20"/>
                </a:cubicBezTo>
                <a:cubicBezTo>
                  <a:pt x="115" y="20"/>
                  <a:pt x="115" y="20"/>
                  <a:pt x="115" y="20"/>
                </a:cubicBezTo>
                <a:cubicBezTo>
                  <a:pt x="117" y="20"/>
                  <a:pt x="119" y="18"/>
                  <a:pt x="119" y="16"/>
                </a:cubicBezTo>
                <a:cubicBezTo>
                  <a:pt x="119" y="4"/>
                  <a:pt x="119" y="4"/>
                  <a:pt x="119" y="4"/>
                </a:cubicBezTo>
                <a:cubicBezTo>
                  <a:pt x="119" y="1"/>
                  <a:pt x="117" y="0"/>
                  <a:pt x="11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06" y="0"/>
                  <a:pt x="107" y="1"/>
                  <a:pt x="107" y="2"/>
                </a:cubicBezTo>
                <a:close/>
                <a:moveTo>
                  <a:pt x="34" y="61"/>
                </a:moveTo>
                <a:cubicBezTo>
                  <a:pt x="32" y="75"/>
                  <a:pt x="32" y="89"/>
                  <a:pt x="34" y="102"/>
                </a:cubicBezTo>
                <a:cubicBezTo>
                  <a:pt x="117" y="102"/>
                  <a:pt x="117" y="102"/>
                  <a:pt x="117" y="102"/>
                </a:cubicBezTo>
                <a:cubicBezTo>
                  <a:pt x="121" y="93"/>
                  <a:pt x="121" y="70"/>
                  <a:pt x="117" y="61"/>
                </a:cubicBezTo>
                <a:lnTo>
                  <a:pt x="34" y="61"/>
                </a:lnTo>
                <a:close/>
                <a:moveTo>
                  <a:pt x="4" y="61"/>
                </a:moveTo>
                <a:cubicBezTo>
                  <a:pt x="2" y="61"/>
                  <a:pt x="0" y="63"/>
                  <a:pt x="0" y="65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101"/>
                  <a:pt x="2" y="102"/>
                  <a:pt x="4" y="102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8" y="98"/>
                  <a:pt x="8" y="66"/>
                  <a:pt x="10" y="61"/>
                </a:cubicBezTo>
                <a:lnTo>
                  <a:pt x="4" y="61"/>
                </a:lnTo>
                <a:close/>
                <a:moveTo>
                  <a:pt x="131" y="61"/>
                </a:moveTo>
                <a:cubicBezTo>
                  <a:pt x="121" y="61"/>
                  <a:pt x="121" y="61"/>
                  <a:pt x="121" y="61"/>
                </a:cubicBezTo>
                <a:cubicBezTo>
                  <a:pt x="125" y="70"/>
                  <a:pt x="124" y="95"/>
                  <a:pt x="121" y="102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34" y="102"/>
                  <a:pt x="136" y="101"/>
                  <a:pt x="136" y="98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36" y="63"/>
                  <a:pt x="134" y="61"/>
                  <a:pt x="131" y="61"/>
                </a:cubicBezTo>
                <a:close/>
                <a:moveTo>
                  <a:pt x="22" y="61"/>
                </a:moveTo>
                <a:cubicBezTo>
                  <a:pt x="19" y="69"/>
                  <a:pt x="19" y="95"/>
                  <a:pt x="22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8" y="89"/>
                  <a:pt x="28" y="75"/>
                  <a:pt x="30" y="61"/>
                </a:cubicBezTo>
                <a:lnTo>
                  <a:pt x="22" y="61"/>
                </a:lnTo>
                <a:close/>
                <a:moveTo>
                  <a:pt x="127" y="49"/>
                </a:moveTo>
                <a:cubicBezTo>
                  <a:pt x="127" y="33"/>
                  <a:pt x="127" y="33"/>
                  <a:pt x="127" y="33"/>
                </a:cubicBezTo>
                <a:cubicBezTo>
                  <a:pt x="127" y="30"/>
                  <a:pt x="125" y="28"/>
                  <a:pt x="123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0" y="28"/>
                  <a:pt x="8" y="30"/>
                  <a:pt x="8" y="33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1"/>
                  <a:pt x="10" y="53"/>
                  <a:pt x="12" y="53"/>
                </a:cubicBezTo>
                <a:cubicBezTo>
                  <a:pt x="123" y="53"/>
                  <a:pt x="123" y="53"/>
                  <a:pt x="123" y="53"/>
                </a:cubicBezTo>
                <a:cubicBezTo>
                  <a:pt x="125" y="53"/>
                  <a:pt x="127" y="51"/>
                  <a:pt x="127" y="49"/>
                </a:cubicBezTo>
                <a:close/>
                <a:moveTo>
                  <a:pt x="31" y="33"/>
                </a:moveTo>
                <a:cubicBezTo>
                  <a:pt x="32" y="33"/>
                  <a:pt x="33" y="33"/>
                  <a:pt x="33" y="35"/>
                </a:cubicBezTo>
                <a:cubicBezTo>
                  <a:pt x="33" y="36"/>
                  <a:pt x="32" y="37"/>
                  <a:pt x="31" y="37"/>
                </a:cubicBezTo>
                <a:cubicBezTo>
                  <a:pt x="29" y="37"/>
                  <a:pt x="29" y="36"/>
                  <a:pt x="29" y="35"/>
                </a:cubicBezTo>
                <a:cubicBezTo>
                  <a:pt x="29" y="33"/>
                  <a:pt x="29" y="33"/>
                  <a:pt x="31" y="33"/>
                </a:cubicBezTo>
                <a:close/>
                <a:moveTo>
                  <a:pt x="24" y="47"/>
                </a:moveTo>
                <a:cubicBezTo>
                  <a:pt x="24" y="48"/>
                  <a:pt x="24" y="49"/>
                  <a:pt x="22" y="49"/>
                </a:cubicBezTo>
                <a:cubicBezTo>
                  <a:pt x="21" y="49"/>
                  <a:pt x="20" y="48"/>
                  <a:pt x="20" y="47"/>
                </a:cubicBezTo>
                <a:cubicBezTo>
                  <a:pt x="20" y="35"/>
                  <a:pt x="20" y="35"/>
                  <a:pt x="20" y="35"/>
                </a:cubicBezTo>
                <a:cubicBezTo>
                  <a:pt x="20" y="33"/>
                  <a:pt x="21" y="33"/>
                  <a:pt x="22" y="33"/>
                </a:cubicBezTo>
                <a:cubicBezTo>
                  <a:pt x="24" y="33"/>
                  <a:pt x="24" y="33"/>
                  <a:pt x="24" y="35"/>
                </a:cubicBezTo>
                <a:lnTo>
                  <a:pt x="24" y="47"/>
                </a:lnTo>
                <a:close/>
                <a:moveTo>
                  <a:pt x="31" y="45"/>
                </a:moveTo>
                <a:cubicBezTo>
                  <a:pt x="29" y="45"/>
                  <a:pt x="29" y="44"/>
                  <a:pt x="29" y="43"/>
                </a:cubicBezTo>
                <a:cubicBezTo>
                  <a:pt x="29" y="42"/>
                  <a:pt x="29" y="41"/>
                  <a:pt x="31" y="41"/>
                </a:cubicBezTo>
                <a:cubicBezTo>
                  <a:pt x="32" y="41"/>
                  <a:pt x="33" y="42"/>
                  <a:pt x="33" y="43"/>
                </a:cubicBezTo>
                <a:cubicBezTo>
                  <a:pt x="33" y="44"/>
                  <a:pt x="32" y="45"/>
                  <a:pt x="31" y="45"/>
                </a:cubicBezTo>
                <a:close/>
                <a:moveTo>
                  <a:pt x="35" y="49"/>
                </a:moveTo>
                <a:cubicBezTo>
                  <a:pt x="34" y="49"/>
                  <a:pt x="33" y="48"/>
                  <a:pt x="33" y="47"/>
                </a:cubicBezTo>
                <a:cubicBezTo>
                  <a:pt x="33" y="46"/>
                  <a:pt x="34" y="45"/>
                  <a:pt x="35" y="45"/>
                </a:cubicBezTo>
                <a:cubicBezTo>
                  <a:pt x="36" y="45"/>
                  <a:pt x="37" y="46"/>
                  <a:pt x="37" y="47"/>
                </a:cubicBezTo>
                <a:cubicBezTo>
                  <a:pt x="37" y="48"/>
                  <a:pt x="36" y="49"/>
                  <a:pt x="35" y="49"/>
                </a:cubicBezTo>
                <a:close/>
                <a:moveTo>
                  <a:pt x="35" y="41"/>
                </a:moveTo>
                <a:cubicBezTo>
                  <a:pt x="34" y="41"/>
                  <a:pt x="33" y="40"/>
                  <a:pt x="33" y="39"/>
                </a:cubicBezTo>
                <a:cubicBezTo>
                  <a:pt x="33" y="38"/>
                  <a:pt x="34" y="37"/>
                  <a:pt x="35" y="37"/>
                </a:cubicBezTo>
                <a:cubicBezTo>
                  <a:pt x="36" y="37"/>
                  <a:pt x="37" y="38"/>
                  <a:pt x="37" y="39"/>
                </a:cubicBezTo>
                <a:cubicBezTo>
                  <a:pt x="37" y="40"/>
                  <a:pt x="36" y="41"/>
                  <a:pt x="35" y="41"/>
                </a:cubicBezTo>
                <a:close/>
                <a:moveTo>
                  <a:pt x="119" y="45"/>
                </a:moveTo>
                <a:cubicBezTo>
                  <a:pt x="119" y="47"/>
                  <a:pt x="117" y="49"/>
                  <a:pt x="115" y="49"/>
                </a:cubicBezTo>
                <a:cubicBezTo>
                  <a:pt x="113" y="49"/>
                  <a:pt x="111" y="47"/>
                  <a:pt x="111" y="45"/>
                </a:cubicBezTo>
                <a:cubicBezTo>
                  <a:pt x="111" y="37"/>
                  <a:pt x="111" y="37"/>
                  <a:pt x="111" y="37"/>
                </a:cubicBezTo>
                <a:cubicBezTo>
                  <a:pt x="111" y="34"/>
                  <a:pt x="113" y="33"/>
                  <a:pt x="115" y="33"/>
                </a:cubicBezTo>
                <a:cubicBezTo>
                  <a:pt x="117" y="33"/>
                  <a:pt x="119" y="34"/>
                  <a:pt x="119" y="37"/>
                </a:cubicBezTo>
                <a:lnTo>
                  <a:pt x="119" y="45"/>
                </a:lnTo>
                <a:close/>
                <a:moveTo>
                  <a:pt x="20" y="20"/>
                </a:moveTo>
                <a:cubicBezTo>
                  <a:pt x="105" y="20"/>
                  <a:pt x="105" y="20"/>
                  <a:pt x="105" y="20"/>
                </a:cubicBezTo>
                <a:cubicBezTo>
                  <a:pt x="104" y="20"/>
                  <a:pt x="103" y="19"/>
                  <a:pt x="103" y="18"/>
                </a:cubicBezTo>
                <a:cubicBezTo>
                  <a:pt x="105" y="13"/>
                  <a:pt x="105" y="7"/>
                  <a:pt x="103" y="2"/>
                </a:cubicBezTo>
                <a:cubicBezTo>
                  <a:pt x="103" y="1"/>
                  <a:pt x="104" y="0"/>
                  <a:pt x="10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8" y="0"/>
                  <a:pt x="16" y="1"/>
                  <a:pt x="16" y="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82" y="4"/>
                </a:moveTo>
                <a:cubicBezTo>
                  <a:pt x="99" y="4"/>
                  <a:pt x="99" y="4"/>
                  <a:pt x="99" y="4"/>
                </a:cubicBezTo>
                <a:cubicBezTo>
                  <a:pt x="99" y="16"/>
                  <a:pt x="99" y="16"/>
                  <a:pt x="99" y="16"/>
                </a:cubicBezTo>
                <a:cubicBezTo>
                  <a:pt x="82" y="16"/>
                  <a:pt x="82" y="16"/>
                  <a:pt x="82" y="16"/>
                </a:cubicBezTo>
                <a:lnTo>
                  <a:pt x="82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0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8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3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9" grpId="0"/>
      <p:bldP spid="80" grpId="0"/>
      <p:bldP spid="81" grpId="0"/>
      <p:bldP spid="82" grpId="0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3"/>
          <p:cNvSpPr txBox="1"/>
          <p:nvPr/>
        </p:nvSpPr>
        <p:spPr>
          <a:xfrm>
            <a:off x="6864937" y="2393557"/>
            <a:ext cx="3161123" cy="923330"/>
          </a:xfrm>
          <a:prstGeom prst="rect">
            <a:avLst/>
          </a:prstGeom>
          <a:noFill/>
        </p:spPr>
        <p:txBody>
          <a:bodyPr wrap="none" lIns="0" tIns="0" rIns="0" bIns="0" rtlCol="0">
            <a:prstTxWarp prst="textWave1">
              <a:avLst/>
            </a:prstTxWarp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教学过程</a:t>
            </a:r>
            <a:endParaRPr lang="zh-CN" altLang="en-US" sz="6000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6291372" y="36901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课前准备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波形 4"/>
          <p:cNvSpPr/>
          <p:nvPr/>
        </p:nvSpPr>
        <p:spPr>
          <a:xfrm>
            <a:off x="6311900" y="2269434"/>
            <a:ext cx="4267200" cy="1159566"/>
          </a:xfrm>
          <a:prstGeom prst="wav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7726472" y="36901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情景导入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9136172" y="36901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课堂实施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291372" y="405359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师生互动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7726472" y="405359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课后提升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0" y="6907405"/>
            <a:ext cx="1007670" cy="276999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延时符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4140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076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769">
                                          <p:cBhvr additive="base">
                                            <p:cTn id="7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769">
                                          <p:cBhvr additive="base">
                                            <p:cTn id="8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2308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1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12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2308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5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16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32308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9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0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32308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4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32308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31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/>
          <p:bldP spid="7" grpId="0"/>
          <p:bldP spid="8" grpId="0"/>
          <p:bldP spid="9" grpId="0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31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/>
          <p:bldP spid="7" grpId="0"/>
          <p:bldP spid="8" grpId="0"/>
          <p:bldP spid="9" grpId="0"/>
          <p:bldP spid="16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课前准备</a:t>
            </a:r>
            <a:endParaRPr lang="zh-CN" altLang="en-US" dirty="0"/>
          </a:p>
        </p:txBody>
      </p:sp>
      <p:sp>
        <p:nvSpPr>
          <p:cNvPr id="18" name="矩形 18"/>
          <p:cNvSpPr/>
          <p:nvPr/>
        </p:nvSpPr>
        <p:spPr>
          <a:xfrm>
            <a:off x="4413384" y="2321671"/>
            <a:ext cx="248688" cy="248686"/>
          </a:xfrm>
          <a:custGeom>
            <a:avLst/>
            <a:gdLst/>
            <a:ahLst/>
            <a:cxnLst/>
            <a:rect l="l" t="t" r="r" b="b"/>
            <a:pathLst>
              <a:path w="310406" h="310406">
                <a:moveTo>
                  <a:pt x="119203" y="0"/>
                </a:moveTo>
                <a:lnTo>
                  <a:pt x="191203" y="0"/>
                </a:lnTo>
                <a:lnTo>
                  <a:pt x="191203" y="119203"/>
                </a:lnTo>
                <a:lnTo>
                  <a:pt x="310406" y="119203"/>
                </a:lnTo>
                <a:lnTo>
                  <a:pt x="310406" y="191203"/>
                </a:lnTo>
                <a:lnTo>
                  <a:pt x="191203" y="191203"/>
                </a:lnTo>
                <a:lnTo>
                  <a:pt x="191203" y="310406"/>
                </a:lnTo>
                <a:lnTo>
                  <a:pt x="119203" y="310406"/>
                </a:lnTo>
                <a:lnTo>
                  <a:pt x="119203" y="191203"/>
                </a:lnTo>
                <a:lnTo>
                  <a:pt x="0" y="191203"/>
                </a:lnTo>
                <a:lnTo>
                  <a:pt x="0" y="119203"/>
                </a:lnTo>
                <a:lnTo>
                  <a:pt x="119203" y="119203"/>
                </a:lnTo>
                <a:close/>
              </a:path>
            </a:pathLst>
          </a:cu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529928" y="2321671"/>
            <a:ext cx="248688" cy="248686"/>
          </a:xfrm>
          <a:custGeom>
            <a:avLst/>
            <a:gdLst/>
            <a:ahLst/>
            <a:cxnLst/>
            <a:rect l="l" t="t" r="r" b="b"/>
            <a:pathLst>
              <a:path w="310406" h="310406">
                <a:moveTo>
                  <a:pt x="119203" y="0"/>
                </a:moveTo>
                <a:lnTo>
                  <a:pt x="191203" y="0"/>
                </a:lnTo>
                <a:lnTo>
                  <a:pt x="191203" y="119203"/>
                </a:lnTo>
                <a:lnTo>
                  <a:pt x="310406" y="119203"/>
                </a:lnTo>
                <a:lnTo>
                  <a:pt x="310406" y="191203"/>
                </a:lnTo>
                <a:lnTo>
                  <a:pt x="191203" y="191203"/>
                </a:lnTo>
                <a:lnTo>
                  <a:pt x="191203" y="310406"/>
                </a:lnTo>
                <a:lnTo>
                  <a:pt x="119203" y="310406"/>
                </a:lnTo>
                <a:lnTo>
                  <a:pt x="119203" y="191203"/>
                </a:lnTo>
                <a:lnTo>
                  <a:pt x="0" y="191203"/>
                </a:lnTo>
                <a:lnTo>
                  <a:pt x="0" y="119203"/>
                </a:lnTo>
                <a:lnTo>
                  <a:pt x="119203" y="119203"/>
                </a:lnTo>
                <a:close/>
              </a:path>
            </a:pathLst>
          </a:cu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5"/>
          <p:cNvSpPr txBox="1"/>
          <p:nvPr/>
        </p:nvSpPr>
        <p:spPr>
          <a:xfrm>
            <a:off x="2034612" y="3415136"/>
            <a:ext cx="188968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en-US" sz="28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097167" y="3435381"/>
            <a:ext cx="199520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22" name="TextBox 7"/>
          <p:cNvSpPr txBox="1"/>
          <p:nvPr/>
        </p:nvSpPr>
        <p:spPr>
          <a:xfrm>
            <a:off x="8474014" y="3388138"/>
            <a:ext cx="147705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23" name="TextBox 31"/>
          <p:cNvSpPr txBox="1"/>
          <p:nvPr/>
        </p:nvSpPr>
        <p:spPr>
          <a:xfrm>
            <a:off x="1755084" y="4303345"/>
            <a:ext cx="2448745" cy="11285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22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单击输入您的文字内容，语言精练、言简意赅，尽量简化所要书写的文案；单击输入您的文字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32"/>
          <p:cNvSpPr txBox="1"/>
          <p:nvPr/>
        </p:nvSpPr>
        <p:spPr>
          <a:xfrm>
            <a:off x="4810836" y="4291397"/>
            <a:ext cx="2567864" cy="11285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2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/>
              <a:t>单击输入您的文字内容，语言精练、言简意赅，尽量简化所要书写的文案；单击输入您的文字</a:t>
            </a:r>
            <a:r>
              <a:rPr lang="zh-CN" altLang="en-US" sz="1600" dirty="0" smtClean="0"/>
              <a:t>内容</a:t>
            </a:r>
            <a:endParaRPr lang="en-US" altLang="zh-CN" sz="1600" dirty="0"/>
          </a:p>
        </p:txBody>
      </p:sp>
      <p:sp>
        <p:nvSpPr>
          <p:cNvPr id="25" name="TextBox 33"/>
          <p:cNvSpPr txBox="1"/>
          <p:nvPr/>
        </p:nvSpPr>
        <p:spPr>
          <a:xfrm>
            <a:off x="7985707" y="4229882"/>
            <a:ext cx="2453672" cy="11068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2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1600" dirty="0"/>
              <a:t>单击输入您的文字内容，语言精练、言简意赅，尽量简化所要书写的文案；单击输入您的文字</a:t>
            </a:r>
            <a:r>
              <a:rPr lang="zh-CN" altLang="en-US" sz="1600" dirty="0" smtClean="0"/>
              <a:t>内容</a:t>
            </a:r>
            <a:endParaRPr lang="en-US" altLang="zh-CN" sz="1600" dirty="0"/>
          </a:p>
        </p:txBody>
      </p:sp>
      <p:sp>
        <p:nvSpPr>
          <p:cNvPr id="26" name="椭圆 25"/>
          <p:cNvSpPr/>
          <p:nvPr/>
        </p:nvSpPr>
        <p:spPr>
          <a:xfrm>
            <a:off x="2456321" y="1895546"/>
            <a:ext cx="1046270" cy="10462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572865" y="1895546"/>
            <a:ext cx="1046270" cy="10462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689408" y="1895546"/>
            <a:ext cx="1046270" cy="104627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67"/>
          <p:cNvSpPr>
            <a:spLocks noEditPoints="1"/>
          </p:cNvSpPr>
          <p:nvPr/>
        </p:nvSpPr>
        <p:spPr bwMode="auto">
          <a:xfrm>
            <a:off x="5818868" y="2131943"/>
            <a:ext cx="513352" cy="550844"/>
          </a:xfrm>
          <a:custGeom>
            <a:avLst/>
            <a:gdLst>
              <a:gd name="T0" fmla="*/ 55 w 135"/>
              <a:gd name="T1" fmla="*/ 70 h 144"/>
              <a:gd name="T2" fmla="*/ 80 w 135"/>
              <a:gd name="T3" fmla="*/ 70 h 144"/>
              <a:gd name="T4" fmla="*/ 119 w 135"/>
              <a:gd name="T5" fmla="*/ 72 h 144"/>
              <a:gd name="T6" fmla="*/ 94 w 135"/>
              <a:gd name="T7" fmla="*/ 27 h 144"/>
              <a:gd name="T8" fmla="*/ 42 w 135"/>
              <a:gd name="T9" fmla="*/ 27 h 144"/>
              <a:gd name="T10" fmla="*/ 16 w 135"/>
              <a:gd name="T11" fmla="*/ 72 h 144"/>
              <a:gd name="T12" fmla="*/ 42 w 135"/>
              <a:gd name="T13" fmla="*/ 116 h 144"/>
              <a:gd name="T14" fmla="*/ 93 w 135"/>
              <a:gd name="T15" fmla="*/ 116 h 144"/>
              <a:gd name="T16" fmla="*/ 119 w 135"/>
              <a:gd name="T17" fmla="*/ 72 h 144"/>
              <a:gd name="T18" fmla="*/ 115 w 135"/>
              <a:gd name="T19" fmla="*/ 67 h 144"/>
              <a:gd name="T20" fmla="*/ 96 w 135"/>
              <a:gd name="T21" fmla="*/ 34 h 144"/>
              <a:gd name="T22" fmla="*/ 100 w 135"/>
              <a:gd name="T23" fmla="*/ 60 h 144"/>
              <a:gd name="T24" fmla="*/ 100 w 135"/>
              <a:gd name="T25" fmla="*/ 84 h 144"/>
              <a:gd name="T26" fmla="*/ 100 w 135"/>
              <a:gd name="T27" fmla="*/ 60 h 144"/>
              <a:gd name="T28" fmla="*/ 84 w 135"/>
              <a:gd name="T29" fmla="*/ 43 h 144"/>
              <a:gd name="T30" fmla="*/ 90 w 135"/>
              <a:gd name="T31" fmla="*/ 34 h 144"/>
              <a:gd name="T32" fmla="*/ 68 w 135"/>
              <a:gd name="T33" fmla="*/ 12 h 144"/>
              <a:gd name="T34" fmla="*/ 68 w 135"/>
              <a:gd name="T35" fmla="*/ 35 h 144"/>
              <a:gd name="T36" fmla="*/ 68 w 135"/>
              <a:gd name="T37" fmla="*/ 12 h 144"/>
              <a:gd name="T38" fmla="*/ 62 w 135"/>
              <a:gd name="T39" fmla="*/ 38 h 144"/>
              <a:gd name="T40" fmla="*/ 41 w 135"/>
              <a:gd name="T41" fmla="*/ 50 h 144"/>
              <a:gd name="T42" fmla="*/ 16 w 135"/>
              <a:gd name="T43" fmla="*/ 42 h 144"/>
              <a:gd name="T44" fmla="*/ 36 w 135"/>
              <a:gd name="T45" fmla="*/ 54 h 144"/>
              <a:gd name="T46" fmla="*/ 16 w 135"/>
              <a:gd name="T47" fmla="*/ 42 h 144"/>
              <a:gd name="T48" fmla="*/ 24 w 135"/>
              <a:gd name="T49" fmla="*/ 72 h 144"/>
              <a:gd name="T50" fmla="*/ 35 w 135"/>
              <a:gd name="T51" fmla="*/ 72 h 144"/>
              <a:gd name="T52" fmla="*/ 16 w 135"/>
              <a:gd name="T53" fmla="*/ 102 h 144"/>
              <a:gd name="T54" fmla="*/ 36 w 135"/>
              <a:gd name="T55" fmla="*/ 90 h 144"/>
              <a:gd name="T56" fmla="*/ 16 w 135"/>
              <a:gd name="T57" fmla="*/ 102 h 144"/>
              <a:gd name="T58" fmla="*/ 51 w 135"/>
              <a:gd name="T59" fmla="*/ 100 h 144"/>
              <a:gd name="T60" fmla="*/ 46 w 135"/>
              <a:gd name="T61" fmla="*/ 110 h 144"/>
              <a:gd name="T62" fmla="*/ 68 w 135"/>
              <a:gd name="T63" fmla="*/ 131 h 144"/>
              <a:gd name="T64" fmla="*/ 68 w 135"/>
              <a:gd name="T65" fmla="*/ 109 h 144"/>
              <a:gd name="T66" fmla="*/ 68 w 135"/>
              <a:gd name="T67" fmla="*/ 131 h 144"/>
              <a:gd name="T68" fmla="*/ 74 w 135"/>
              <a:gd name="T69" fmla="*/ 106 h 144"/>
              <a:gd name="T70" fmla="*/ 94 w 135"/>
              <a:gd name="T71" fmla="*/ 94 h 144"/>
              <a:gd name="T72" fmla="*/ 82 w 135"/>
              <a:gd name="T73" fmla="*/ 97 h 144"/>
              <a:gd name="T74" fmla="*/ 54 w 135"/>
              <a:gd name="T75" fmla="*/ 97 h 144"/>
              <a:gd name="T76" fmla="*/ 39 w 135"/>
              <a:gd name="T77" fmla="*/ 72 h 144"/>
              <a:gd name="T78" fmla="*/ 54 w 135"/>
              <a:gd name="T79" fmla="*/ 47 h 144"/>
              <a:gd name="T80" fmla="*/ 82 w 135"/>
              <a:gd name="T81" fmla="*/ 47 h 144"/>
              <a:gd name="T82" fmla="*/ 96 w 135"/>
              <a:gd name="T83" fmla="*/ 72 h 144"/>
              <a:gd name="T84" fmla="*/ 82 w 135"/>
              <a:gd name="T85" fmla="*/ 97 h 144"/>
              <a:gd name="T86" fmla="*/ 95 w 135"/>
              <a:gd name="T87" fmla="*/ 110 h 144"/>
              <a:gd name="T88" fmla="*/ 115 w 135"/>
              <a:gd name="T89" fmla="*/ 7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5" h="144">
                <a:moveTo>
                  <a:pt x="68" y="58"/>
                </a:moveTo>
                <a:cubicBezTo>
                  <a:pt x="61" y="58"/>
                  <a:pt x="55" y="63"/>
                  <a:pt x="55" y="70"/>
                </a:cubicBezTo>
                <a:cubicBezTo>
                  <a:pt x="55" y="77"/>
                  <a:pt x="61" y="82"/>
                  <a:pt x="68" y="82"/>
                </a:cubicBezTo>
                <a:cubicBezTo>
                  <a:pt x="75" y="82"/>
                  <a:pt x="80" y="77"/>
                  <a:pt x="80" y="70"/>
                </a:cubicBezTo>
                <a:cubicBezTo>
                  <a:pt x="80" y="63"/>
                  <a:pt x="75" y="58"/>
                  <a:pt x="68" y="58"/>
                </a:cubicBezTo>
                <a:close/>
                <a:moveTo>
                  <a:pt x="119" y="72"/>
                </a:moveTo>
                <a:cubicBezTo>
                  <a:pt x="131" y="58"/>
                  <a:pt x="135" y="45"/>
                  <a:pt x="130" y="36"/>
                </a:cubicBezTo>
                <a:cubicBezTo>
                  <a:pt x="125" y="27"/>
                  <a:pt x="111" y="24"/>
                  <a:pt x="94" y="27"/>
                </a:cubicBezTo>
                <a:cubicBezTo>
                  <a:pt x="87" y="11"/>
                  <a:pt x="78" y="0"/>
                  <a:pt x="68" y="0"/>
                </a:cubicBezTo>
                <a:cubicBezTo>
                  <a:pt x="57" y="0"/>
                  <a:pt x="48" y="11"/>
                  <a:pt x="42" y="27"/>
                </a:cubicBezTo>
                <a:cubicBezTo>
                  <a:pt x="25" y="24"/>
                  <a:pt x="11" y="27"/>
                  <a:pt x="5" y="36"/>
                </a:cubicBezTo>
                <a:cubicBezTo>
                  <a:pt x="0" y="45"/>
                  <a:pt x="5" y="58"/>
                  <a:pt x="16" y="72"/>
                </a:cubicBezTo>
                <a:cubicBezTo>
                  <a:pt x="5" y="86"/>
                  <a:pt x="0" y="99"/>
                  <a:pt x="5" y="108"/>
                </a:cubicBezTo>
                <a:cubicBezTo>
                  <a:pt x="11" y="117"/>
                  <a:pt x="25" y="120"/>
                  <a:pt x="42" y="116"/>
                </a:cubicBezTo>
                <a:cubicBezTo>
                  <a:pt x="48" y="133"/>
                  <a:pt x="57" y="144"/>
                  <a:pt x="68" y="144"/>
                </a:cubicBezTo>
                <a:cubicBezTo>
                  <a:pt x="78" y="144"/>
                  <a:pt x="87" y="133"/>
                  <a:pt x="93" y="116"/>
                </a:cubicBezTo>
                <a:cubicBezTo>
                  <a:pt x="111" y="120"/>
                  <a:pt x="125" y="117"/>
                  <a:pt x="130" y="108"/>
                </a:cubicBezTo>
                <a:cubicBezTo>
                  <a:pt x="135" y="99"/>
                  <a:pt x="131" y="85"/>
                  <a:pt x="119" y="72"/>
                </a:cubicBezTo>
                <a:close/>
                <a:moveTo>
                  <a:pt x="119" y="42"/>
                </a:moveTo>
                <a:cubicBezTo>
                  <a:pt x="123" y="49"/>
                  <a:pt x="121" y="58"/>
                  <a:pt x="115" y="67"/>
                </a:cubicBezTo>
                <a:cubicBezTo>
                  <a:pt x="111" y="63"/>
                  <a:pt x="105" y="58"/>
                  <a:pt x="99" y="54"/>
                </a:cubicBezTo>
                <a:cubicBezTo>
                  <a:pt x="99" y="46"/>
                  <a:pt x="97" y="40"/>
                  <a:pt x="96" y="34"/>
                </a:cubicBezTo>
                <a:cubicBezTo>
                  <a:pt x="107" y="33"/>
                  <a:pt x="116" y="36"/>
                  <a:pt x="119" y="42"/>
                </a:cubicBezTo>
                <a:close/>
                <a:moveTo>
                  <a:pt x="100" y="60"/>
                </a:moveTo>
                <a:cubicBezTo>
                  <a:pt x="104" y="64"/>
                  <a:pt x="108" y="68"/>
                  <a:pt x="111" y="72"/>
                </a:cubicBezTo>
                <a:cubicBezTo>
                  <a:pt x="108" y="76"/>
                  <a:pt x="105" y="80"/>
                  <a:pt x="100" y="84"/>
                </a:cubicBezTo>
                <a:cubicBezTo>
                  <a:pt x="100" y="80"/>
                  <a:pt x="101" y="76"/>
                  <a:pt x="101" y="72"/>
                </a:cubicBezTo>
                <a:cubicBezTo>
                  <a:pt x="101" y="68"/>
                  <a:pt x="100" y="64"/>
                  <a:pt x="100" y="60"/>
                </a:cubicBezTo>
                <a:close/>
                <a:moveTo>
                  <a:pt x="94" y="50"/>
                </a:moveTo>
                <a:cubicBezTo>
                  <a:pt x="91" y="48"/>
                  <a:pt x="88" y="45"/>
                  <a:pt x="84" y="43"/>
                </a:cubicBezTo>
                <a:cubicBezTo>
                  <a:pt x="81" y="41"/>
                  <a:pt x="77" y="40"/>
                  <a:pt x="74" y="38"/>
                </a:cubicBezTo>
                <a:cubicBezTo>
                  <a:pt x="79" y="36"/>
                  <a:pt x="85" y="35"/>
                  <a:pt x="90" y="34"/>
                </a:cubicBezTo>
                <a:cubicBezTo>
                  <a:pt x="91" y="39"/>
                  <a:pt x="93" y="44"/>
                  <a:pt x="94" y="50"/>
                </a:cubicBezTo>
                <a:close/>
                <a:moveTo>
                  <a:pt x="68" y="12"/>
                </a:moveTo>
                <a:cubicBezTo>
                  <a:pt x="75" y="12"/>
                  <a:pt x="82" y="19"/>
                  <a:pt x="87" y="29"/>
                </a:cubicBezTo>
                <a:cubicBezTo>
                  <a:pt x="81" y="30"/>
                  <a:pt x="74" y="33"/>
                  <a:pt x="68" y="35"/>
                </a:cubicBezTo>
                <a:cubicBezTo>
                  <a:pt x="61" y="32"/>
                  <a:pt x="55" y="30"/>
                  <a:pt x="48" y="29"/>
                </a:cubicBezTo>
                <a:cubicBezTo>
                  <a:pt x="53" y="19"/>
                  <a:pt x="60" y="12"/>
                  <a:pt x="68" y="12"/>
                </a:cubicBezTo>
                <a:close/>
                <a:moveTo>
                  <a:pt x="46" y="34"/>
                </a:moveTo>
                <a:cubicBezTo>
                  <a:pt x="51" y="35"/>
                  <a:pt x="56" y="36"/>
                  <a:pt x="62" y="38"/>
                </a:cubicBezTo>
                <a:cubicBezTo>
                  <a:pt x="59" y="40"/>
                  <a:pt x="55" y="41"/>
                  <a:pt x="51" y="43"/>
                </a:cubicBezTo>
                <a:cubicBezTo>
                  <a:pt x="48" y="45"/>
                  <a:pt x="45" y="48"/>
                  <a:pt x="41" y="50"/>
                </a:cubicBezTo>
                <a:cubicBezTo>
                  <a:pt x="43" y="44"/>
                  <a:pt x="44" y="39"/>
                  <a:pt x="46" y="34"/>
                </a:cubicBezTo>
                <a:close/>
                <a:moveTo>
                  <a:pt x="16" y="42"/>
                </a:moveTo>
                <a:cubicBezTo>
                  <a:pt x="20" y="36"/>
                  <a:pt x="29" y="33"/>
                  <a:pt x="40" y="34"/>
                </a:cubicBezTo>
                <a:cubicBezTo>
                  <a:pt x="38" y="40"/>
                  <a:pt x="37" y="46"/>
                  <a:pt x="36" y="54"/>
                </a:cubicBezTo>
                <a:cubicBezTo>
                  <a:pt x="30" y="58"/>
                  <a:pt x="25" y="63"/>
                  <a:pt x="21" y="67"/>
                </a:cubicBezTo>
                <a:cubicBezTo>
                  <a:pt x="15" y="58"/>
                  <a:pt x="13" y="49"/>
                  <a:pt x="16" y="42"/>
                </a:cubicBezTo>
                <a:close/>
                <a:moveTo>
                  <a:pt x="36" y="84"/>
                </a:moveTo>
                <a:cubicBezTo>
                  <a:pt x="31" y="80"/>
                  <a:pt x="27" y="76"/>
                  <a:pt x="24" y="72"/>
                </a:cubicBezTo>
                <a:cubicBezTo>
                  <a:pt x="27" y="68"/>
                  <a:pt x="31" y="64"/>
                  <a:pt x="35" y="60"/>
                </a:cubicBezTo>
                <a:cubicBezTo>
                  <a:pt x="35" y="64"/>
                  <a:pt x="35" y="68"/>
                  <a:pt x="35" y="72"/>
                </a:cubicBezTo>
                <a:cubicBezTo>
                  <a:pt x="35" y="76"/>
                  <a:pt x="35" y="80"/>
                  <a:pt x="36" y="84"/>
                </a:cubicBezTo>
                <a:close/>
                <a:moveTo>
                  <a:pt x="16" y="102"/>
                </a:moveTo>
                <a:cubicBezTo>
                  <a:pt x="13" y="95"/>
                  <a:pt x="15" y="86"/>
                  <a:pt x="21" y="77"/>
                </a:cubicBezTo>
                <a:cubicBezTo>
                  <a:pt x="25" y="81"/>
                  <a:pt x="30" y="86"/>
                  <a:pt x="36" y="90"/>
                </a:cubicBezTo>
                <a:cubicBezTo>
                  <a:pt x="37" y="97"/>
                  <a:pt x="38" y="104"/>
                  <a:pt x="40" y="110"/>
                </a:cubicBezTo>
                <a:cubicBezTo>
                  <a:pt x="29" y="111"/>
                  <a:pt x="20" y="108"/>
                  <a:pt x="16" y="102"/>
                </a:cubicBezTo>
                <a:close/>
                <a:moveTo>
                  <a:pt x="42" y="94"/>
                </a:moveTo>
                <a:cubicBezTo>
                  <a:pt x="45" y="96"/>
                  <a:pt x="48" y="98"/>
                  <a:pt x="51" y="100"/>
                </a:cubicBezTo>
                <a:cubicBezTo>
                  <a:pt x="55" y="102"/>
                  <a:pt x="58" y="104"/>
                  <a:pt x="62" y="106"/>
                </a:cubicBezTo>
                <a:cubicBezTo>
                  <a:pt x="56" y="108"/>
                  <a:pt x="51" y="109"/>
                  <a:pt x="46" y="110"/>
                </a:cubicBezTo>
                <a:cubicBezTo>
                  <a:pt x="44" y="105"/>
                  <a:pt x="43" y="100"/>
                  <a:pt x="42" y="94"/>
                </a:cubicBezTo>
                <a:close/>
                <a:moveTo>
                  <a:pt x="68" y="131"/>
                </a:moveTo>
                <a:cubicBezTo>
                  <a:pt x="60" y="131"/>
                  <a:pt x="54" y="125"/>
                  <a:pt x="48" y="115"/>
                </a:cubicBezTo>
                <a:cubicBezTo>
                  <a:pt x="55" y="114"/>
                  <a:pt x="61" y="111"/>
                  <a:pt x="68" y="109"/>
                </a:cubicBezTo>
                <a:cubicBezTo>
                  <a:pt x="74" y="111"/>
                  <a:pt x="81" y="114"/>
                  <a:pt x="87" y="115"/>
                </a:cubicBezTo>
                <a:cubicBezTo>
                  <a:pt x="82" y="125"/>
                  <a:pt x="75" y="131"/>
                  <a:pt x="68" y="131"/>
                </a:cubicBezTo>
                <a:close/>
                <a:moveTo>
                  <a:pt x="90" y="110"/>
                </a:moveTo>
                <a:cubicBezTo>
                  <a:pt x="85" y="109"/>
                  <a:pt x="79" y="108"/>
                  <a:pt x="74" y="106"/>
                </a:cubicBezTo>
                <a:cubicBezTo>
                  <a:pt x="77" y="104"/>
                  <a:pt x="81" y="103"/>
                  <a:pt x="84" y="100"/>
                </a:cubicBezTo>
                <a:cubicBezTo>
                  <a:pt x="88" y="98"/>
                  <a:pt x="91" y="96"/>
                  <a:pt x="94" y="94"/>
                </a:cubicBezTo>
                <a:cubicBezTo>
                  <a:pt x="93" y="100"/>
                  <a:pt x="92" y="105"/>
                  <a:pt x="90" y="110"/>
                </a:cubicBezTo>
                <a:close/>
                <a:moveTo>
                  <a:pt x="82" y="97"/>
                </a:moveTo>
                <a:cubicBezTo>
                  <a:pt x="77" y="99"/>
                  <a:pt x="72" y="101"/>
                  <a:pt x="68" y="103"/>
                </a:cubicBezTo>
                <a:cubicBezTo>
                  <a:pt x="63" y="101"/>
                  <a:pt x="58" y="99"/>
                  <a:pt x="54" y="97"/>
                </a:cubicBezTo>
                <a:cubicBezTo>
                  <a:pt x="49" y="94"/>
                  <a:pt x="45" y="91"/>
                  <a:pt x="41" y="88"/>
                </a:cubicBezTo>
                <a:cubicBezTo>
                  <a:pt x="40" y="83"/>
                  <a:pt x="39" y="77"/>
                  <a:pt x="39" y="72"/>
                </a:cubicBezTo>
                <a:cubicBezTo>
                  <a:pt x="39" y="66"/>
                  <a:pt x="40" y="61"/>
                  <a:pt x="41" y="56"/>
                </a:cubicBezTo>
                <a:cubicBezTo>
                  <a:pt x="45" y="53"/>
                  <a:pt x="49" y="50"/>
                  <a:pt x="54" y="47"/>
                </a:cubicBezTo>
                <a:cubicBezTo>
                  <a:pt x="58" y="45"/>
                  <a:pt x="63" y="42"/>
                  <a:pt x="68" y="40"/>
                </a:cubicBezTo>
                <a:cubicBezTo>
                  <a:pt x="73" y="42"/>
                  <a:pt x="77" y="45"/>
                  <a:pt x="82" y="47"/>
                </a:cubicBezTo>
                <a:cubicBezTo>
                  <a:pt x="87" y="50"/>
                  <a:pt x="91" y="53"/>
                  <a:pt x="95" y="56"/>
                </a:cubicBezTo>
                <a:cubicBezTo>
                  <a:pt x="96" y="61"/>
                  <a:pt x="96" y="66"/>
                  <a:pt x="96" y="72"/>
                </a:cubicBezTo>
                <a:cubicBezTo>
                  <a:pt x="96" y="77"/>
                  <a:pt x="96" y="83"/>
                  <a:pt x="95" y="88"/>
                </a:cubicBezTo>
                <a:cubicBezTo>
                  <a:pt x="91" y="91"/>
                  <a:pt x="87" y="94"/>
                  <a:pt x="82" y="97"/>
                </a:cubicBezTo>
                <a:close/>
                <a:moveTo>
                  <a:pt x="119" y="102"/>
                </a:moveTo>
                <a:cubicBezTo>
                  <a:pt x="116" y="108"/>
                  <a:pt x="107" y="111"/>
                  <a:pt x="95" y="110"/>
                </a:cubicBezTo>
                <a:cubicBezTo>
                  <a:pt x="97" y="104"/>
                  <a:pt x="99" y="97"/>
                  <a:pt x="100" y="90"/>
                </a:cubicBezTo>
                <a:cubicBezTo>
                  <a:pt x="105" y="86"/>
                  <a:pt x="110" y="81"/>
                  <a:pt x="115" y="77"/>
                </a:cubicBezTo>
                <a:cubicBezTo>
                  <a:pt x="121" y="86"/>
                  <a:pt x="123" y="95"/>
                  <a:pt x="119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75"/>
          <p:cNvSpPr>
            <a:spLocks noEditPoints="1"/>
          </p:cNvSpPr>
          <p:nvPr/>
        </p:nvSpPr>
        <p:spPr bwMode="auto">
          <a:xfrm>
            <a:off x="2742580" y="2130108"/>
            <a:ext cx="450200" cy="554514"/>
          </a:xfrm>
          <a:custGeom>
            <a:avLst/>
            <a:gdLst>
              <a:gd name="T0" fmla="*/ 96 w 124"/>
              <a:gd name="T1" fmla="*/ 4 h 153"/>
              <a:gd name="T2" fmla="*/ 83 w 124"/>
              <a:gd name="T3" fmla="*/ 10 h 153"/>
              <a:gd name="T4" fmla="*/ 77 w 124"/>
              <a:gd name="T5" fmla="*/ 20 h 153"/>
              <a:gd name="T6" fmla="*/ 97 w 124"/>
              <a:gd name="T7" fmla="*/ 94 h 153"/>
              <a:gd name="T8" fmla="*/ 23 w 124"/>
              <a:gd name="T9" fmla="*/ 113 h 153"/>
              <a:gd name="T10" fmla="*/ 17 w 124"/>
              <a:gd name="T11" fmla="*/ 124 h 153"/>
              <a:gd name="T12" fmla="*/ 19 w 124"/>
              <a:gd name="T13" fmla="*/ 138 h 153"/>
              <a:gd name="T14" fmla="*/ 42 w 124"/>
              <a:gd name="T15" fmla="*/ 132 h 153"/>
              <a:gd name="T16" fmla="*/ 17 w 124"/>
              <a:gd name="T17" fmla="*/ 145 h 153"/>
              <a:gd name="T18" fmla="*/ 17 w 124"/>
              <a:gd name="T19" fmla="*/ 153 h 153"/>
              <a:gd name="T20" fmla="*/ 87 w 124"/>
              <a:gd name="T21" fmla="*/ 149 h 153"/>
              <a:gd name="T22" fmla="*/ 59 w 124"/>
              <a:gd name="T23" fmla="*/ 145 h 153"/>
              <a:gd name="T24" fmla="*/ 107 w 124"/>
              <a:gd name="T25" fmla="*/ 100 h 153"/>
              <a:gd name="T26" fmla="*/ 25 w 124"/>
              <a:gd name="T27" fmla="*/ 104 h 153"/>
              <a:gd name="T28" fmla="*/ 28 w 124"/>
              <a:gd name="T29" fmla="*/ 106 h 153"/>
              <a:gd name="T30" fmla="*/ 31 w 124"/>
              <a:gd name="T31" fmla="*/ 107 h 153"/>
              <a:gd name="T32" fmla="*/ 88 w 124"/>
              <a:gd name="T33" fmla="*/ 92 h 153"/>
              <a:gd name="T34" fmla="*/ 91 w 124"/>
              <a:gd name="T35" fmla="*/ 86 h 153"/>
              <a:gd name="T36" fmla="*/ 76 w 124"/>
              <a:gd name="T37" fmla="*/ 29 h 153"/>
              <a:gd name="T38" fmla="*/ 70 w 124"/>
              <a:gd name="T39" fmla="*/ 26 h 153"/>
              <a:gd name="T40" fmla="*/ 13 w 124"/>
              <a:gd name="T41" fmla="*/ 41 h 153"/>
              <a:gd name="T42" fmla="*/ 10 w 124"/>
              <a:gd name="T43" fmla="*/ 47 h 153"/>
              <a:gd name="T44" fmla="*/ 17 w 124"/>
              <a:gd name="T45" fmla="*/ 85 h 153"/>
              <a:gd name="T46" fmla="*/ 18 w 124"/>
              <a:gd name="T47" fmla="*/ 76 h 153"/>
              <a:gd name="T48" fmla="*/ 28 w 124"/>
              <a:gd name="T49" fmla="*/ 98 h 153"/>
              <a:gd name="T50" fmla="*/ 25 w 124"/>
              <a:gd name="T51" fmla="*/ 78 h 153"/>
              <a:gd name="T52" fmla="*/ 28 w 124"/>
              <a:gd name="T53" fmla="*/ 98 h 153"/>
              <a:gd name="T54" fmla="*/ 58 w 124"/>
              <a:gd name="T55" fmla="*/ 89 h 153"/>
              <a:gd name="T56" fmla="*/ 52 w 124"/>
              <a:gd name="T57" fmla="*/ 72 h 153"/>
              <a:gd name="T58" fmla="*/ 55 w 124"/>
              <a:gd name="T59" fmla="*/ 66 h 153"/>
              <a:gd name="T60" fmla="*/ 74 w 124"/>
              <a:gd name="T61" fmla="*/ 62 h 153"/>
              <a:gd name="T62" fmla="*/ 55 w 124"/>
              <a:gd name="T63" fmla="*/ 66 h 153"/>
              <a:gd name="T64" fmla="*/ 35 w 124"/>
              <a:gd name="T65" fmla="*/ 54 h 153"/>
              <a:gd name="T66" fmla="*/ 55 w 124"/>
              <a:gd name="T67" fmla="*/ 53 h 153"/>
              <a:gd name="T68" fmla="*/ 46 w 124"/>
              <a:gd name="T69" fmla="*/ 68 h 153"/>
              <a:gd name="T70" fmla="*/ 27 w 124"/>
              <a:gd name="T71" fmla="*/ 71 h 153"/>
              <a:gd name="T72" fmla="*/ 46 w 124"/>
              <a:gd name="T73" fmla="*/ 68 h 153"/>
              <a:gd name="T74" fmla="*/ 34 w 124"/>
              <a:gd name="T75" fmla="*/ 101 h 153"/>
              <a:gd name="T76" fmla="*/ 53 w 124"/>
              <a:gd name="T77" fmla="*/ 94 h 153"/>
              <a:gd name="T78" fmla="*/ 52 w 124"/>
              <a:gd name="T79" fmla="*/ 105 h 153"/>
              <a:gd name="T80" fmla="*/ 62 w 124"/>
              <a:gd name="T81" fmla="*/ 103 h 153"/>
              <a:gd name="T82" fmla="*/ 68 w 124"/>
              <a:gd name="T83" fmla="*/ 100 h 153"/>
              <a:gd name="T84" fmla="*/ 73 w 124"/>
              <a:gd name="T85" fmla="*/ 84 h 153"/>
              <a:gd name="T86" fmla="*/ 68 w 124"/>
              <a:gd name="T87" fmla="*/ 100 h 153"/>
              <a:gd name="T88" fmla="*/ 88 w 124"/>
              <a:gd name="T89" fmla="*/ 59 h 153"/>
              <a:gd name="T90" fmla="*/ 84 w 124"/>
              <a:gd name="T91" fmla="*/ 49 h 153"/>
              <a:gd name="T92" fmla="*/ 85 w 124"/>
              <a:gd name="T93" fmla="*/ 83 h 153"/>
              <a:gd name="T94" fmla="*/ 81 w 124"/>
              <a:gd name="T95" fmla="*/ 64 h 153"/>
              <a:gd name="T96" fmla="*/ 72 w 124"/>
              <a:gd name="T97" fmla="*/ 36 h 153"/>
              <a:gd name="T98" fmla="*/ 76 w 124"/>
              <a:gd name="T99" fmla="*/ 56 h 153"/>
              <a:gd name="T100" fmla="*/ 72 w 124"/>
              <a:gd name="T101" fmla="*/ 36 h 153"/>
              <a:gd name="T102" fmla="*/ 66 w 124"/>
              <a:gd name="T103" fmla="*/ 32 h 153"/>
              <a:gd name="T104" fmla="*/ 47 w 124"/>
              <a:gd name="T105" fmla="*/ 39 h 153"/>
              <a:gd name="T106" fmla="*/ 49 w 124"/>
              <a:gd name="T107" fmla="*/ 29 h 153"/>
              <a:gd name="T108" fmla="*/ 39 w 124"/>
              <a:gd name="T109" fmla="*/ 31 h 153"/>
              <a:gd name="T110" fmla="*/ 33 w 124"/>
              <a:gd name="T111" fmla="*/ 33 h 153"/>
              <a:gd name="T112" fmla="*/ 28 w 124"/>
              <a:gd name="T113" fmla="*/ 50 h 153"/>
              <a:gd name="T114" fmla="*/ 33 w 124"/>
              <a:gd name="T115" fmla="*/ 33 h 153"/>
              <a:gd name="T116" fmla="*/ 25 w 124"/>
              <a:gd name="T117" fmla="*/ 56 h 153"/>
              <a:gd name="T118" fmla="*/ 12 w 124"/>
              <a:gd name="T119" fmla="*/ 6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4" h="153">
                <a:moveTo>
                  <a:pt x="90" y="14"/>
                </a:moveTo>
                <a:cubicBezTo>
                  <a:pt x="96" y="4"/>
                  <a:pt x="96" y="4"/>
                  <a:pt x="96" y="4"/>
                </a:cubicBezTo>
                <a:cubicBezTo>
                  <a:pt x="89" y="0"/>
                  <a:pt x="89" y="0"/>
                  <a:pt x="89" y="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77" y="20"/>
                  <a:pt x="77" y="20"/>
                  <a:pt x="77" y="20"/>
                </a:cubicBezTo>
                <a:cubicBezTo>
                  <a:pt x="77" y="20"/>
                  <a:pt x="77" y="20"/>
                  <a:pt x="77" y="20"/>
                </a:cubicBezTo>
                <a:cubicBezTo>
                  <a:pt x="103" y="35"/>
                  <a:pt x="111" y="68"/>
                  <a:pt x="97" y="94"/>
                </a:cubicBezTo>
                <a:cubicBezTo>
                  <a:pt x="82" y="119"/>
                  <a:pt x="49" y="128"/>
                  <a:pt x="24" y="113"/>
                </a:cubicBezTo>
                <a:cubicBezTo>
                  <a:pt x="24" y="113"/>
                  <a:pt x="24" y="113"/>
                  <a:pt x="23" y="113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7" y="124"/>
                  <a:pt x="17" y="124"/>
                  <a:pt x="17" y="124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19" y="138"/>
                  <a:pt x="19" y="138"/>
                  <a:pt x="19" y="138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30" y="130"/>
                  <a:pt x="36" y="131"/>
                  <a:pt x="42" y="132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17" y="145"/>
                  <a:pt x="17" y="145"/>
                  <a:pt x="17" y="145"/>
                </a:cubicBezTo>
                <a:cubicBezTo>
                  <a:pt x="15" y="145"/>
                  <a:pt x="13" y="147"/>
                  <a:pt x="13" y="149"/>
                </a:cubicBezTo>
                <a:cubicBezTo>
                  <a:pt x="13" y="151"/>
                  <a:pt x="15" y="153"/>
                  <a:pt x="17" y="153"/>
                </a:cubicBezTo>
                <a:cubicBezTo>
                  <a:pt x="83" y="153"/>
                  <a:pt x="83" y="153"/>
                  <a:pt x="83" y="153"/>
                </a:cubicBezTo>
                <a:cubicBezTo>
                  <a:pt x="86" y="153"/>
                  <a:pt x="87" y="151"/>
                  <a:pt x="87" y="149"/>
                </a:cubicBezTo>
                <a:cubicBezTo>
                  <a:pt x="87" y="147"/>
                  <a:pt x="86" y="145"/>
                  <a:pt x="83" y="145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59" y="132"/>
                  <a:pt x="59" y="132"/>
                  <a:pt x="59" y="132"/>
                </a:cubicBezTo>
                <a:cubicBezTo>
                  <a:pt x="78" y="130"/>
                  <a:pt x="97" y="118"/>
                  <a:pt x="107" y="100"/>
                </a:cubicBezTo>
                <a:cubicBezTo>
                  <a:pt x="124" y="71"/>
                  <a:pt x="116" y="34"/>
                  <a:pt x="90" y="14"/>
                </a:cubicBezTo>
                <a:close/>
                <a:moveTo>
                  <a:pt x="25" y="104"/>
                </a:moveTo>
                <a:cubicBezTo>
                  <a:pt x="25" y="104"/>
                  <a:pt x="25" y="104"/>
                  <a:pt x="25" y="104"/>
                </a:cubicBezTo>
                <a:cubicBezTo>
                  <a:pt x="28" y="106"/>
                  <a:pt x="28" y="106"/>
                  <a:pt x="28" y="106"/>
                </a:cubicBezTo>
                <a:cubicBezTo>
                  <a:pt x="31" y="108"/>
                  <a:pt x="31" y="108"/>
                  <a:pt x="31" y="108"/>
                </a:cubicBezTo>
                <a:cubicBezTo>
                  <a:pt x="31" y="107"/>
                  <a:pt x="31" y="107"/>
                  <a:pt x="31" y="107"/>
                </a:cubicBezTo>
                <a:cubicBezTo>
                  <a:pt x="51" y="117"/>
                  <a:pt x="75" y="111"/>
                  <a:pt x="88" y="92"/>
                </a:cubicBezTo>
                <a:cubicBezTo>
                  <a:pt x="88" y="92"/>
                  <a:pt x="88" y="92"/>
                  <a:pt x="88" y="92"/>
                </a:cubicBezTo>
                <a:cubicBezTo>
                  <a:pt x="91" y="86"/>
                  <a:pt x="91" y="86"/>
                  <a:pt x="91" y="86"/>
                </a:cubicBezTo>
                <a:cubicBezTo>
                  <a:pt x="91" y="86"/>
                  <a:pt x="91" y="86"/>
                  <a:pt x="91" y="86"/>
                </a:cubicBezTo>
                <a:cubicBezTo>
                  <a:pt x="101" y="66"/>
                  <a:pt x="94" y="42"/>
                  <a:pt x="76" y="30"/>
                </a:cubicBezTo>
                <a:cubicBezTo>
                  <a:pt x="76" y="29"/>
                  <a:pt x="76" y="29"/>
                  <a:pt x="76" y="29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50" y="17"/>
                  <a:pt x="26" y="23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9" y="47"/>
                  <a:pt x="9" y="47"/>
                  <a:pt x="9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0" y="67"/>
                  <a:pt x="7" y="91"/>
                  <a:pt x="25" y="104"/>
                </a:cubicBezTo>
                <a:close/>
                <a:moveTo>
                  <a:pt x="17" y="85"/>
                </a:moveTo>
                <a:cubicBezTo>
                  <a:pt x="15" y="82"/>
                  <a:pt x="14" y="78"/>
                  <a:pt x="13" y="75"/>
                </a:cubicBezTo>
                <a:cubicBezTo>
                  <a:pt x="15" y="75"/>
                  <a:pt x="17" y="76"/>
                  <a:pt x="18" y="76"/>
                </a:cubicBezTo>
                <a:cubicBezTo>
                  <a:pt x="18" y="79"/>
                  <a:pt x="17" y="82"/>
                  <a:pt x="17" y="85"/>
                </a:cubicBezTo>
                <a:close/>
                <a:moveTo>
                  <a:pt x="28" y="98"/>
                </a:moveTo>
                <a:cubicBezTo>
                  <a:pt x="27" y="96"/>
                  <a:pt x="25" y="95"/>
                  <a:pt x="23" y="94"/>
                </a:cubicBezTo>
                <a:cubicBezTo>
                  <a:pt x="23" y="88"/>
                  <a:pt x="24" y="83"/>
                  <a:pt x="25" y="78"/>
                </a:cubicBezTo>
                <a:cubicBezTo>
                  <a:pt x="29" y="79"/>
                  <a:pt x="33" y="81"/>
                  <a:pt x="37" y="83"/>
                </a:cubicBezTo>
                <a:lnTo>
                  <a:pt x="28" y="98"/>
                </a:lnTo>
                <a:close/>
                <a:moveTo>
                  <a:pt x="66" y="80"/>
                </a:moveTo>
                <a:cubicBezTo>
                  <a:pt x="64" y="83"/>
                  <a:pt x="61" y="86"/>
                  <a:pt x="58" y="89"/>
                </a:cubicBezTo>
                <a:cubicBezTo>
                  <a:pt x="54" y="86"/>
                  <a:pt x="50" y="83"/>
                  <a:pt x="46" y="81"/>
                </a:cubicBezTo>
                <a:cubicBezTo>
                  <a:pt x="52" y="72"/>
                  <a:pt x="52" y="72"/>
                  <a:pt x="52" y="72"/>
                </a:cubicBezTo>
                <a:lnTo>
                  <a:pt x="66" y="80"/>
                </a:lnTo>
                <a:close/>
                <a:moveTo>
                  <a:pt x="55" y="66"/>
                </a:moveTo>
                <a:cubicBezTo>
                  <a:pt x="61" y="56"/>
                  <a:pt x="61" y="56"/>
                  <a:pt x="61" y="56"/>
                </a:cubicBezTo>
                <a:cubicBezTo>
                  <a:pt x="65" y="58"/>
                  <a:pt x="70" y="60"/>
                  <a:pt x="74" y="62"/>
                </a:cubicBezTo>
                <a:cubicBezTo>
                  <a:pt x="73" y="66"/>
                  <a:pt x="71" y="70"/>
                  <a:pt x="69" y="74"/>
                </a:cubicBezTo>
                <a:lnTo>
                  <a:pt x="55" y="66"/>
                </a:lnTo>
                <a:close/>
                <a:moveTo>
                  <a:pt x="49" y="62"/>
                </a:moveTo>
                <a:cubicBezTo>
                  <a:pt x="35" y="54"/>
                  <a:pt x="35" y="54"/>
                  <a:pt x="35" y="54"/>
                </a:cubicBezTo>
                <a:cubicBezTo>
                  <a:pt x="37" y="50"/>
                  <a:pt x="40" y="47"/>
                  <a:pt x="43" y="44"/>
                </a:cubicBezTo>
                <a:cubicBezTo>
                  <a:pt x="46" y="47"/>
                  <a:pt x="50" y="50"/>
                  <a:pt x="55" y="53"/>
                </a:cubicBezTo>
                <a:lnTo>
                  <a:pt x="49" y="62"/>
                </a:lnTo>
                <a:close/>
                <a:moveTo>
                  <a:pt x="46" y="68"/>
                </a:moveTo>
                <a:cubicBezTo>
                  <a:pt x="40" y="77"/>
                  <a:pt x="40" y="77"/>
                  <a:pt x="40" y="77"/>
                </a:cubicBezTo>
                <a:cubicBezTo>
                  <a:pt x="36" y="75"/>
                  <a:pt x="32" y="73"/>
                  <a:pt x="27" y="71"/>
                </a:cubicBezTo>
                <a:cubicBezTo>
                  <a:pt x="28" y="67"/>
                  <a:pt x="29" y="63"/>
                  <a:pt x="31" y="60"/>
                </a:cubicBezTo>
                <a:lnTo>
                  <a:pt x="46" y="68"/>
                </a:lnTo>
                <a:close/>
                <a:moveTo>
                  <a:pt x="41" y="104"/>
                </a:moveTo>
                <a:cubicBezTo>
                  <a:pt x="38" y="103"/>
                  <a:pt x="36" y="102"/>
                  <a:pt x="34" y="101"/>
                </a:cubicBezTo>
                <a:cubicBezTo>
                  <a:pt x="43" y="87"/>
                  <a:pt x="43" y="87"/>
                  <a:pt x="43" y="87"/>
                </a:cubicBezTo>
                <a:cubicBezTo>
                  <a:pt x="47" y="89"/>
                  <a:pt x="50" y="91"/>
                  <a:pt x="53" y="94"/>
                </a:cubicBezTo>
                <a:cubicBezTo>
                  <a:pt x="50" y="98"/>
                  <a:pt x="45" y="101"/>
                  <a:pt x="41" y="104"/>
                </a:cubicBezTo>
                <a:close/>
                <a:moveTo>
                  <a:pt x="52" y="105"/>
                </a:moveTo>
                <a:cubicBezTo>
                  <a:pt x="54" y="103"/>
                  <a:pt x="56" y="101"/>
                  <a:pt x="58" y="99"/>
                </a:cubicBezTo>
                <a:cubicBezTo>
                  <a:pt x="60" y="100"/>
                  <a:pt x="61" y="102"/>
                  <a:pt x="62" y="103"/>
                </a:cubicBezTo>
                <a:cubicBezTo>
                  <a:pt x="59" y="104"/>
                  <a:pt x="55" y="105"/>
                  <a:pt x="52" y="105"/>
                </a:cubicBezTo>
                <a:close/>
                <a:moveTo>
                  <a:pt x="68" y="100"/>
                </a:moveTo>
                <a:cubicBezTo>
                  <a:pt x="67" y="98"/>
                  <a:pt x="65" y="97"/>
                  <a:pt x="63" y="95"/>
                </a:cubicBezTo>
                <a:cubicBezTo>
                  <a:pt x="67" y="91"/>
                  <a:pt x="70" y="88"/>
                  <a:pt x="73" y="84"/>
                </a:cubicBezTo>
                <a:cubicBezTo>
                  <a:pt x="82" y="89"/>
                  <a:pt x="82" y="89"/>
                  <a:pt x="82" y="89"/>
                </a:cubicBezTo>
                <a:cubicBezTo>
                  <a:pt x="78" y="94"/>
                  <a:pt x="73" y="98"/>
                  <a:pt x="68" y="100"/>
                </a:cubicBezTo>
                <a:close/>
                <a:moveTo>
                  <a:pt x="84" y="49"/>
                </a:moveTo>
                <a:cubicBezTo>
                  <a:pt x="86" y="52"/>
                  <a:pt x="87" y="55"/>
                  <a:pt x="88" y="59"/>
                </a:cubicBezTo>
                <a:cubicBezTo>
                  <a:pt x="86" y="59"/>
                  <a:pt x="84" y="58"/>
                  <a:pt x="83" y="57"/>
                </a:cubicBezTo>
                <a:cubicBezTo>
                  <a:pt x="83" y="55"/>
                  <a:pt x="84" y="52"/>
                  <a:pt x="84" y="49"/>
                </a:cubicBezTo>
                <a:close/>
                <a:moveTo>
                  <a:pt x="88" y="66"/>
                </a:moveTo>
                <a:cubicBezTo>
                  <a:pt x="89" y="71"/>
                  <a:pt x="88" y="77"/>
                  <a:pt x="85" y="83"/>
                </a:cubicBezTo>
                <a:cubicBezTo>
                  <a:pt x="76" y="78"/>
                  <a:pt x="76" y="78"/>
                  <a:pt x="76" y="78"/>
                </a:cubicBezTo>
                <a:cubicBezTo>
                  <a:pt x="78" y="73"/>
                  <a:pt x="80" y="69"/>
                  <a:pt x="81" y="64"/>
                </a:cubicBezTo>
                <a:cubicBezTo>
                  <a:pt x="84" y="64"/>
                  <a:pt x="86" y="65"/>
                  <a:pt x="88" y="66"/>
                </a:cubicBezTo>
                <a:close/>
                <a:moveTo>
                  <a:pt x="72" y="36"/>
                </a:moveTo>
                <a:cubicBezTo>
                  <a:pt x="74" y="37"/>
                  <a:pt x="76" y="38"/>
                  <a:pt x="77" y="40"/>
                </a:cubicBezTo>
                <a:cubicBezTo>
                  <a:pt x="77" y="45"/>
                  <a:pt x="77" y="51"/>
                  <a:pt x="76" y="56"/>
                </a:cubicBezTo>
                <a:cubicBezTo>
                  <a:pt x="72" y="54"/>
                  <a:pt x="68" y="52"/>
                  <a:pt x="64" y="50"/>
                </a:cubicBezTo>
                <a:lnTo>
                  <a:pt x="72" y="36"/>
                </a:lnTo>
                <a:close/>
                <a:moveTo>
                  <a:pt x="60" y="30"/>
                </a:moveTo>
                <a:cubicBezTo>
                  <a:pt x="62" y="31"/>
                  <a:pt x="64" y="31"/>
                  <a:pt x="66" y="32"/>
                </a:cubicBezTo>
                <a:cubicBezTo>
                  <a:pt x="58" y="47"/>
                  <a:pt x="58" y="47"/>
                  <a:pt x="58" y="47"/>
                </a:cubicBezTo>
                <a:cubicBezTo>
                  <a:pt x="54" y="44"/>
                  <a:pt x="51" y="42"/>
                  <a:pt x="47" y="39"/>
                </a:cubicBezTo>
                <a:cubicBezTo>
                  <a:pt x="51" y="36"/>
                  <a:pt x="56" y="33"/>
                  <a:pt x="60" y="30"/>
                </a:cubicBezTo>
                <a:close/>
                <a:moveTo>
                  <a:pt x="49" y="29"/>
                </a:moveTo>
                <a:cubicBezTo>
                  <a:pt x="47" y="30"/>
                  <a:pt x="44" y="32"/>
                  <a:pt x="42" y="34"/>
                </a:cubicBezTo>
                <a:cubicBezTo>
                  <a:pt x="41" y="33"/>
                  <a:pt x="40" y="32"/>
                  <a:pt x="39" y="31"/>
                </a:cubicBezTo>
                <a:cubicBezTo>
                  <a:pt x="42" y="30"/>
                  <a:pt x="46" y="29"/>
                  <a:pt x="49" y="29"/>
                </a:cubicBezTo>
                <a:close/>
                <a:moveTo>
                  <a:pt x="33" y="33"/>
                </a:moveTo>
                <a:cubicBezTo>
                  <a:pt x="34" y="35"/>
                  <a:pt x="36" y="37"/>
                  <a:pt x="38" y="38"/>
                </a:cubicBezTo>
                <a:cubicBezTo>
                  <a:pt x="34" y="42"/>
                  <a:pt x="31" y="46"/>
                  <a:pt x="28" y="50"/>
                </a:cubicBezTo>
                <a:cubicBezTo>
                  <a:pt x="19" y="45"/>
                  <a:pt x="19" y="45"/>
                  <a:pt x="19" y="45"/>
                </a:cubicBezTo>
                <a:cubicBezTo>
                  <a:pt x="23" y="40"/>
                  <a:pt x="27" y="36"/>
                  <a:pt x="33" y="33"/>
                </a:cubicBezTo>
                <a:close/>
                <a:moveTo>
                  <a:pt x="16" y="51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60"/>
                  <a:pt x="21" y="65"/>
                  <a:pt x="20" y="70"/>
                </a:cubicBezTo>
                <a:cubicBezTo>
                  <a:pt x="17" y="69"/>
                  <a:pt x="15" y="68"/>
                  <a:pt x="12" y="68"/>
                </a:cubicBezTo>
                <a:cubicBezTo>
                  <a:pt x="12" y="62"/>
                  <a:pt x="13" y="56"/>
                  <a:pt x="16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03"/>
          <p:cNvSpPr>
            <a:spLocks noEditPoints="1"/>
          </p:cNvSpPr>
          <p:nvPr/>
        </p:nvSpPr>
        <p:spPr bwMode="auto">
          <a:xfrm>
            <a:off x="9026290" y="2146677"/>
            <a:ext cx="372506" cy="598674"/>
          </a:xfrm>
          <a:custGeom>
            <a:avLst/>
            <a:gdLst>
              <a:gd name="T0" fmla="*/ 88 w 106"/>
              <a:gd name="T1" fmla="*/ 94 h 170"/>
              <a:gd name="T2" fmla="*/ 55 w 106"/>
              <a:gd name="T3" fmla="*/ 107 h 170"/>
              <a:gd name="T4" fmla="*/ 72 w 106"/>
              <a:gd name="T5" fmla="*/ 170 h 170"/>
              <a:gd name="T6" fmla="*/ 84 w 106"/>
              <a:gd name="T7" fmla="*/ 149 h 170"/>
              <a:gd name="T8" fmla="*/ 106 w 106"/>
              <a:gd name="T9" fmla="*/ 161 h 170"/>
              <a:gd name="T10" fmla="*/ 88 w 106"/>
              <a:gd name="T11" fmla="*/ 94 h 170"/>
              <a:gd name="T12" fmla="*/ 52 w 106"/>
              <a:gd name="T13" fmla="*/ 21 h 170"/>
              <a:gd name="T14" fmla="*/ 23 w 106"/>
              <a:gd name="T15" fmla="*/ 50 h 170"/>
              <a:gd name="T16" fmla="*/ 52 w 106"/>
              <a:gd name="T17" fmla="*/ 78 h 170"/>
              <a:gd name="T18" fmla="*/ 81 w 106"/>
              <a:gd name="T19" fmla="*/ 50 h 170"/>
              <a:gd name="T20" fmla="*/ 52 w 106"/>
              <a:gd name="T21" fmla="*/ 21 h 170"/>
              <a:gd name="T22" fmla="*/ 101 w 106"/>
              <a:gd name="T23" fmla="*/ 50 h 170"/>
              <a:gd name="T24" fmla="*/ 52 w 106"/>
              <a:gd name="T25" fmla="*/ 0 h 170"/>
              <a:gd name="T26" fmla="*/ 2 w 106"/>
              <a:gd name="T27" fmla="*/ 50 h 170"/>
              <a:gd name="T28" fmla="*/ 52 w 106"/>
              <a:gd name="T29" fmla="*/ 99 h 170"/>
              <a:gd name="T30" fmla="*/ 101 w 106"/>
              <a:gd name="T31" fmla="*/ 50 h 170"/>
              <a:gd name="T32" fmla="*/ 52 w 106"/>
              <a:gd name="T33" fmla="*/ 87 h 170"/>
              <a:gd name="T34" fmla="*/ 15 w 106"/>
              <a:gd name="T35" fmla="*/ 50 h 170"/>
              <a:gd name="T36" fmla="*/ 52 w 106"/>
              <a:gd name="T37" fmla="*/ 13 h 170"/>
              <a:gd name="T38" fmla="*/ 89 w 106"/>
              <a:gd name="T39" fmla="*/ 50 h 170"/>
              <a:gd name="T40" fmla="*/ 52 w 106"/>
              <a:gd name="T41" fmla="*/ 87 h 170"/>
              <a:gd name="T42" fmla="*/ 0 w 106"/>
              <a:gd name="T43" fmla="*/ 148 h 170"/>
              <a:gd name="T44" fmla="*/ 21 w 106"/>
              <a:gd name="T45" fmla="*/ 135 h 170"/>
              <a:gd name="T46" fmla="*/ 34 w 106"/>
              <a:gd name="T47" fmla="*/ 157 h 170"/>
              <a:gd name="T48" fmla="*/ 47 w 106"/>
              <a:gd name="T49" fmla="*/ 107 h 170"/>
              <a:gd name="T50" fmla="*/ 14 w 106"/>
              <a:gd name="T51" fmla="*/ 93 h 170"/>
              <a:gd name="T52" fmla="*/ 0 w 106"/>
              <a:gd name="T53" fmla="*/ 14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6" h="170">
                <a:moveTo>
                  <a:pt x="88" y="94"/>
                </a:moveTo>
                <a:cubicBezTo>
                  <a:pt x="79" y="101"/>
                  <a:pt x="68" y="106"/>
                  <a:pt x="55" y="107"/>
                </a:cubicBezTo>
                <a:cubicBezTo>
                  <a:pt x="72" y="170"/>
                  <a:pt x="72" y="170"/>
                  <a:pt x="72" y="170"/>
                </a:cubicBezTo>
                <a:cubicBezTo>
                  <a:pt x="84" y="149"/>
                  <a:pt x="84" y="149"/>
                  <a:pt x="84" y="149"/>
                </a:cubicBezTo>
                <a:cubicBezTo>
                  <a:pt x="106" y="161"/>
                  <a:pt x="106" y="161"/>
                  <a:pt x="106" y="161"/>
                </a:cubicBezTo>
                <a:lnTo>
                  <a:pt x="88" y="94"/>
                </a:lnTo>
                <a:close/>
                <a:moveTo>
                  <a:pt x="52" y="21"/>
                </a:moveTo>
                <a:cubicBezTo>
                  <a:pt x="36" y="21"/>
                  <a:pt x="23" y="34"/>
                  <a:pt x="23" y="50"/>
                </a:cubicBezTo>
                <a:cubicBezTo>
                  <a:pt x="23" y="65"/>
                  <a:pt x="36" y="78"/>
                  <a:pt x="52" y="78"/>
                </a:cubicBezTo>
                <a:cubicBezTo>
                  <a:pt x="68" y="78"/>
                  <a:pt x="81" y="65"/>
                  <a:pt x="81" y="50"/>
                </a:cubicBezTo>
                <a:cubicBezTo>
                  <a:pt x="81" y="34"/>
                  <a:pt x="68" y="21"/>
                  <a:pt x="52" y="21"/>
                </a:cubicBezTo>
                <a:close/>
                <a:moveTo>
                  <a:pt x="101" y="50"/>
                </a:moveTo>
                <a:cubicBezTo>
                  <a:pt x="101" y="22"/>
                  <a:pt x="79" y="0"/>
                  <a:pt x="52" y="0"/>
                </a:cubicBezTo>
                <a:cubicBezTo>
                  <a:pt x="24" y="0"/>
                  <a:pt x="2" y="22"/>
                  <a:pt x="2" y="50"/>
                </a:cubicBezTo>
                <a:cubicBezTo>
                  <a:pt x="2" y="77"/>
                  <a:pt x="24" y="99"/>
                  <a:pt x="52" y="99"/>
                </a:cubicBezTo>
                <a:cubicBezTo>
                  <a:pt x="79" y="99"/>
                  <a:pt x="101" y="77"/>
                  <a:pt x="101" y="50"/>
                </a:cubicBezTo>
                <a:close/>
                <a:moveTo>
                  <a:pt x="52" y="87"/>
                </a:moveTo>
                <a:cubicBezTo>
                  <a:pt x="31" y="87"/>
                  <a:pt x="15" y="70"/>
                  <a:pt x="15" y="50"/>
                </a:cubicBezTo>
                <a:cubicBezTo>
                  <a:pt x="15" y="29"/>
                  <a:pt x="31" y="13"/>
                  <a:pt x="52" y="13"/>
                </a:cubicBezTo>
                <a:cubicBezTo>
                  <a:pt x="72" y="13"/>
                  <a:pt x="89" y="29"/>
                  <a:pt x="89" y="50"/>
                </a:cubicBezTo>
                <a:cubicBezTo>
                  <a:pt x="89" y="70"/>
                  <a:pt x="72" y="87"/>
                  <a:pt x="52" y="87"/>
                </a:cubicBezTo>
                <a:close/>
                <a:moveTo>
                  <a:pt x="0" y="148"/>
                </a:moveTo>
                <a:cubicBezTo>
                  <a:pt x="21" y="135"/>
                  <a:pt x="21" y="135"/>
                  <a:pt x="21" y="135"/>
                </a:cubicBezTo>
                <a:cubicBezTo>
                  <a:pt x="34" y="157"/>
                  <a:pt x="34" y="157"/>
                  <a:pt x="34" y="157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35" y="106"/>
                  <a:pt x="23" y="101"/>
                  <a:pt x="14" y="93"/>
                </a:cubicBezTo>
                <a:lnTo>
                  <a:pt x="0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047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 p14:presetBounceEnd="3125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250">
                                          <p:cBhvr additive="base">
                                            <p:cTn id="7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250">
                                          <p:cBhvr additive="base">
                                            <p:cTn id="8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3125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250">
                                          <p:cBhvr additive="base">
                                            <p:cTn id="11" dur="8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250">
                                          <p:cBhvr additive="base">
                                            <p:cTn id="12" dur="8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3125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250">
                                          <p:cBhvr additive="base">
                                            <p:cTn id="15" dur="8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250">
                                          <p:cBhvr additive="base">
                                            <p:cTn id="16" dur="8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3125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250">
                                          <p:cBhvr additive="base">
                                            <p:cTn id="19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250">
                                          <p:cBhvr additive="base">
                                            <p:cTn id="20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3125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250">
                                          <p:cBhvr additive="base">
                                            <p:cTn id="23" dur="8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250">
                                          <p:cBhvr additive="base">
                                            <p:cTn id="24" dur="8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3125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250">
                                          <p:cBhvr additive="base">
                                            <p:cTn id="27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250">
                                          <p:cBhvr additive="base">
                                            <p:cTn id="28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3125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250">
                                          <p:cBhvr additive="base">
                                            <p:cTn id="31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250">
                                          <p:cBhvr additive="base">
                                            <p:cTn id="32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3125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1250">
                                          <p:cBhvr additive="base">
                                            <p:cTn id="35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1250">
                                          <p:cBhvr additive="base">
                                            <p:cTn id="36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38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6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7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8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9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0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1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2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3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2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3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4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5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6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7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8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9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8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9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0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1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2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3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4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5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54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6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6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6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  <p:bldP spid="14" grpId="0" animBg="1"/>
          <p:bldP spid="15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8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8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8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8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38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46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47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8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9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0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51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52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53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6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62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63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4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65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6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67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68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69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348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1093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98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98" tmFilter="0, 0; 0.125,0.2665; 0.25,0.4; 0.375,0.465; 0.5,0.5;  0.625,0.535; 0.75,0.6; 0.875,0.7335; 1,1">
                                              <p:stCondLst>
                                                <p:cond delay="398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99" tmFilter="0, 0; 0.125,0.2665; 0.25,0.4; 0.375,0.465; 0.5,0.5;  0.625,0.535; 0.75,0.6; 0.875,0.7335; 1,1">
                                              <p:stCondLst>
                                                <p:cond delay="794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98" tmFilter="0, 0; 0.125,0.2665; 0.25,0.4; 0.375,0.465; 0.5,0.5;  0.625,0.535; 0.75,0.6; 0.875,0.7335; 1,1">
                                              <p:stCondLst>
                                                <p:cond delay="994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78" dur="16">
                                              <p:stCondLst>
                                                <p:cond delay="39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79" dur="100" decel="50000">
                                              <p:stCondLst>
                                                <p:cond delay="406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0" dur="16">
                                              <p:stCondLst>
                                                <p:cond delay="787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81" dur="100" decel="50000">
                                              <p:stCondLst>
                                                <p:cond delay="803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2" dur="16">
                                              <p:stCondLst>
                                                <p:cond delay="98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83" dur="100" decel="50000">
                                              <p:stCondLst>
                                                <p:cond delay="1001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84" dur="16">
                                              <p:stCondLst>
                                                <p:cond delay="1085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85" dur="100" decel="50000">
                                              <p:stCondLst>
                                                <p:cond delay="110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540"/>
                                </p:stCondLst>
                                <p:childTnLst>
                                  <p:par>
                                    <p:cTn id="8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6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42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6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6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0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6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 animBg="1"/>
          <p:bldP spid="27" grpId="0" animBg="1"/>
          <p:bldP spid="28" grpId="0" animBg="1"/>
          <p:bldP spid="14" grpId="0" animBg="1"/>
          <p:bldP spid="15" grpId="0" animBg="1"/>
          <p:bldP spid="17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情景导入</a:t>
            </a:r>
            <a:endParaRPr lang="zh-CN" altLang="en-US" dirty="0"/>
          </a:p>
        </p:txBody>
      </p:sp>
      <p:sp>
        <p:nvSpPr>
          <p:cNvPr id="3" name="TextBox 24"/>
          <p:cNvSpPr txBox="1"/>
          <p:nvPr/>
        </p:nvSpPr>
        <p:spPr>
          <a:xfrm>
            <a:off x="1034961" y="4800425"/>
            <a:ext cx="10147389" cy="782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点击输入您的具体内容，用简洁的语言文字进行阐述，精准的词汇表达胜过长篇大论的文字表述；点击输入您的具体内容，用简洁的语言文字进行阐述，精准的词汇表达胜过长篇大论的文字表述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21"/>
          <p:cNvSpPr/>
          <p:nvPr/>
        </p:nvSpPr>
        <p:spPr>
          <a:xfrm>
            <a:off x="5850039" y="1636790"/>
            <a:ext cx="5465661" cy="2363405"/>
          </a:xfrm>
          <a:prstGeom prst="rect">
            <a:avLst/>
          </a:pr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3"/>
          <p:cNvSpPr/>
          <p:nvPr/>
        </p:nvSpPr>
        <p:spPr>
          <a:xfrm>
            <a:off x="1034961" y="1636865"/>
            <a:ext cx="4808749" cy="236306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3643" b="-13643"/>
            </a:stretch>
          </a:blipFill>
          <a:ln w="25400">
            <a:noFill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24"/>
          <p:cNvSpPr txBox="1"/>
          <p:nvPr/>
        </p:nvSpPr>
        <p:spPr>
          <a:xfrm>
            <a:off x="6419850" y="2368369"/>
            <a:ext cx="4416605" cy="1200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点击输入您的具体内容，用简洁的语言文字进行阐述，精准的词汇表达胜过长篇大论的文字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表述；</a:t>
            </a:r>
            <a:r>
              <a:rPr lang="zh-CN" altLang="en-US" sz="1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点击输入您的具体内容，用简洁的语言文字进行阐述，精准的词汇表达胜过长篇大论的文字</a:t>
            </a:r>
            <a:r>
              <a:rPr lang="zh-CN" altLang="en-US" sz="1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表述</a:t>
            </a:r>
            <a:endParaRPr lang="en-US" altLang="zh-CN" sz="1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497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animBg="1"/>
      <p:bldP spid="13" grpId="0" animBg="1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课堂实施</a:t>
            </a:r>
          </a:p>
        </p:txBody>
      </p:sp>
      <p:sp>
        <p:nvSpPr>
          <p:cNvPr id="16" name="TextBox 29"/>
          <p:cNvSpPr txBox="1"/>
          <p:nvPr/>
        </p:nvSpPr>
        <p:spPr>
          <a:xfrm>
            <a:off x="2029730" y="2577217"/>
            <a:ext cx="3627704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17" name="TextBox 30"/>
          <p:cNvSpPr txBox="1"/>
          <p:nvPr/>
        </p:nvSpPr>
        <p:spPr>
          <a:xfrm>
            <a:off x="2029730" y="1827185"/>
            <a:ext cx="221617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单击输入文本</a:t>
            </a:r>
            <a:endParaRPr lang="zh-CN" altLang="en-US" sz="28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20"/>
          <p:cNvSpPr txBox="1"/>
          <p:nvPr/>
        </p:nvSpPr>
        <p:spPr>
          <a:xfrm>
            <a:off x="997653" y="1897782"/>
            <a:ext cx="864000" cy="864000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sp>
        <p:nvSpPr>
          <p:cNvPr id="19" name="TextBox 29"/>
          <p:cNvSpPr txBox="1"/>
          <p:nvPr/>
        </p:nvSpPr>
        <p:spPr>
          <a:xfrm>
            <a:off x="2029730" y="5035823"/>
            <a:ext cx="3627704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20" name="TextBox 30"/>
          <p:cNvSpPr txBox="1"/>
          <p:nvPr/>
        </p:nvSpPr>
        <p:spPr>
          <a:xfrm>
            <a:off x="2029730" y="4251740"/>
            <a:ext cx="221617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单击输入文本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40463" y="4249433"/>
            <a:ext cx="864000" cy="864000"/>
          </a:xfrm>
          <a:prstGeom prst="rect">
            <a:avLst/>
          </a:prstGeom>
          <a:solidFill>
            <a:schemeClr val="accent2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sp>
        <p:nvSpPr>
          <p:cNvPr id="22" name="TextBox 29"/>
          <p:cNvSpPr txBox="1"/>
          <p:nvPr/>
        </p:nvSpPr>
        <p:spPr>
          <a:xfrm>
            <a:off x="7489781" y="2586720"/>
            <a:ext cx="3627704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23" name="TextBox 30"/>
          <p:cNvSpPr txBox="1"/>
          <p:nvPr/>
        </p:nvSpPr>
        <p:spPr>
          <a:xfrm>
            <a:off x="7489781" y="1827185"/>
            <a:ext cx="221617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单击输入文本</a:t>
            </a:r>
          </a:p>
        </p:txBody>
      </p:sp>
      <p:sp>
        <p:nvSpPr>
          <p:cNvPr id="24" name="TextBox 29"/>
          <p:cNvSpPr txBox="1"/>
          <p:nvPr/>
        </p:nvSpPr>
        <p:spPr>
          <a:xfrm>
            <a:off x="7489781" y="5035823"/>
            <a:ext cx="3627704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25" name="TextBox 30"/>
          <p:cNvSpPr txBox="1"/>
          <p:nvPr/>
        </p:nvSpPr>
        <p:spPr>
          <a:xfrm>
            <a:off x="7489781" y="4245750"/>
            <a:ext cx="221617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单击输入文本</a:t>
            </a:r>
          </a:p>
        </p:txBody>
      </p:sp>
      <p:sp>
        <p:nvSpPr>
          <p:cNvPr id="26" name="TextBox 20"/>
          <p:cNvSpPr txBox="1"/>
          <p:nvPr/>
        </p:nvSpPr>
        <p:spPr>
          <a:xfrm>
            <a:off x="6461601" y="4309433"/>
            <a:ext cx="864000" cy="864000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rPr>
              <a:t>04</a:t>
            </a:r>
            <a:endParaRPr lang="zh-CN" altLang="en-US" sz="4000" dirty="0">
              <a:solidFill>
                <a:schemeClr val="bg1"/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sp>
        <p:nvSpPr>
          <p:cNvPr id="27" name="TextBox 20"/>
          <p:cNvSpPr txBox="1"/>
          <p:nvPr/>
        </p:nvSpPr>
        <p:spPr>
          <a:xfrm>
            <a:off x="6456040" y="1897782"/>
            <a:ext cx="864000" cy="864000"/>
          </a:xfrm>
          <a:prstGeom prst="rect">
            <a:avLst/>
          </a:prstGeom>
          <a:solidFill>
            <a:schemeClr val="accent2"/>
          </a:solidFill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1703512" y="2377734"/>
            <a:ext cx="4122000" cy="5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7170787" y="2377734"/>
            <a:ext cx="4122000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1703512" y="4789385"/>
            <a:ext cx="4122000" cy="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7170787" y="4789385"/>
            <a:ext cx="4122000" cy="5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18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  <p:bldP spid="19" grpId="0"/>
      <p:bldP spid="20" grpId="0"/>
      <p:bldP spid="21" grpId="0" animBg="1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课堂实施</a:t>
            </a:r>
          </a:p>
        </p:txBody>
      </p:sp>
      <p:sp>
        <p:nvSpPr>
          <p:cNvPr id="23" name="矩形 22"/>
          <p:cNvSpPr/>
          <p:nvPr/>
        </p:nvSpPr>
        <p:spPr>
          <a:xfrm>
            <a:off x="733264" y="1318309"/>
            <a:ext cx="5010678" cy="22640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3808" b="-2380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743942" y="1318309"/>
            <a:ext cx="5010678" cy="22640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449075" y="3906982"/>
            <a:ext cx="5010678" cy="22640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459754" y="3906982"/>
            <a:ext cx="5010678" cy="226406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4051" b="-2405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5549018" y="1318309"/>
            <a:ext cx="194924" cy="615057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470524" y="1933366"/>
            <a:ext cx="273417" cy="516975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387974" y="2450340"/>
            <a:ext cx="355967" cy="516975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303912" y="2967315"/>
            <a:ext cx="440030" cy="615056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10800000">
            <a:off x="6459753" y="5555986"/>
            <a:ext cx="194924" cy="615057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rot="10800000">
            <a:off x="6459754" y="5039012"/>
            <a:ext cx="273417" cy="51697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10800000">
            <a:off x="6459754" y="4522038"/>
            <a:ext cx="355967" cy="51697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 rot="10800000">
            <a:off x="6459753" y="3906980"/>
            <a:ext cx="440030" cy="61505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6661881" y="2692038"/>
            <a:ext cx="40141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>
                <a:solidFill>
                  <a:srgbClr val="009A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单击输入您的文字内容，或复制粘贴具体文本，</a:t>
            </a:r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129344" y="2518460"/>
            <a:ext cx="4546683" cy="0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6661884" y="1760109"/>
            <a:ext cx="40141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>
                <a:solidFill>
                  <a:srgbClr val="009A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单击输入您的文字内容，或复制粘贴具体文本，</a:t>
            </a:r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096000" y="1825301"/>
            <a:ext cx="454390" cy="454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099810" y="2757229"/>
            <a:ext cx="454390" cy="454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2277838" y="4260851"/>
            <a:ext cx="38181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>
                <a:solidFill>
                  <a:srgbClr val="009A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单击输入您的文字内容，或复制粘贴具体文本，</a:t>
            </a:r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277838" y="5192780"/>
            <a:ext cx="38181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sz="3200">
                <a:solidFill>
                  <a:srgbClr val="009A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sz="1400" dirty="0">
                <a:solidFill>
                  <a:schemeClr val="bg1"/>
                </a:solidFill>
              </a:rPr>
              <a:t>单击输入您的文字内容，或复制粘贴具体文本，</a:t>
            </a:r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711954" y="4326041"/>
            <a:ext cx="454390" cy="454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schemeClr val="accent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11954" y="5257969"/>
            <a:ext cx="454390" cy="4543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Bebas Neue Regular" panose="00000500000000000000" pitchFamily="50" charset="0"/>
                <a:ea typeface="微软雅黑" panose="020B0503020204020204" pitchFamily="34" charset="-122"/>
              </a:rPr>
              <a:t>4</a:t>
            </a:r>
            <a:endParaRPr lang="zh-CN" altLang="en-US" sz="2400" dirty="0">
              <a:solidFill>
                <a:schemeClr val="accent1"/>
              </a:solidFill>
              <a:latin typeface="Bebas Neue Regular" panose="00000500000000000000" pitchFamily="50" charset="0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745298" y="5019200"/>
            <a:ext cx="4350702" cy="0"/>
          </a:xfrm>
          <a:prstGeom prst="line">
            <a:avLst/>
          </a:prstGeom>
          <a:ln w="95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939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2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7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70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2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20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7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" grpId="0"/>
      <p:bldP spid="4" grpId="0"/>
      <p:bldP spid="8" grpId="0" animBg="1"/>
      <p:bldP spid="9" grpId="0" animBg="1"/>
      <p:bldP spid="5" grpId="0"/>
      <p:bldP spid="6" grpId="0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13"/>
          <p:cNvSpPr txBox="1"/>
          <p:nvPr/>
        </p:nvSpPr>
        <p:spPr>
          <a:xfrm>
            <a:off x="5994400" y="1435498"/>
            <a:ext cx="4731657" cy="84472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lIns="1584000" tIns="0" rIns="0" bIns="0" rtlCol="0" anchor="ctr">
            <a:no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教学分析</a:t>
            </a:r>
            <a:endParaRPr lang="zh-CN" altLang="en-US" sz="36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5994400" y="2497299"/>
            <a:ext cx="4731657" cy="84472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lIns="1584000" tIns="0" rIns="0" bIns="0" rtlCol="0" anchor="ctr">
            <a:no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教学设计</a:t>
            </a:r>
            <a:endParaRPr lang="zh-CN" altLang="en-US" sz="36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5994400" y="3559100"/>
            <a:ext cx="4731657" cy="84472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lIns="1584000" tIns="0" rIns="0" bIns="0" rtlCol="0" anchor="ctr">
            <a:no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教学过程</a:t>
            </a:r>
            <a:endParaRPr lang="zh-CN" altLang="en-US" sz="36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5994400" y="4620901"/>
            <a:ext cx="4731657" cy="84472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lIns="1584000" tIns="0" rIns="0" bIns="0" rtlCol="0" anchor="ctr">
            <a:noAutofit/>
          </a:bodyPr>
          <a:lstStyle/>
          <a:p>
            <a:r>
              <a:rPr lang="zh-CN" altLang="en-US" sz="36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教学反思</a:t>
            </a:r>
            <a:endParaRPr lang="zh-CN" altLang="en-US" sz="36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5994400" y="1486298"/>
            <a:ext cx="870857" cy="745727"/>
          </a:xfrm>
          <a:prstGeom prst="homePlate">
            <a:avLst>
              <a:gd name="adj" fmla="val 3467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t"/>
          <a:lstStyle/>
          <a:p>
            <a:pPr algn="ctr"/>
            <a:r>
              <a:rPr lang="en-US" altLang="zh-CN" sz="3600" dirty="0" smtClean="0">
                <a:latin typeface="Bebas Neue Bold" panose="020B0606020202050201" pitchFamily="34" charset="0"/>
              </a:rPr>
              <a:t>01</a:t>
            </a:r>
            <a:endParaRPr lang="zh-CN" altLang="en-US" sz="3600" dirty="0">
              <a:latin typeface="Bebas Neue Bold" panose="020B0606020202050201" pitchFamily="34" charset="0"/>
            </a:endParaRPr>
          </a:p>
        </p:txBody>
      </p:sp>
      <p:sp>
        <p:nvSpPr>
          <p:cNvPr id="10" name="五边形 9"/>
          <p:cNvSpPr/>
          <p:nvPr/>
        </p:nvSpPr>
        <p:spPr>
          <a:xfrm>
            <a:off x="5994400" y="2548099"/>
            <a:ext cx="870857" cy="745727"/>
          </a:xfrm>
          <a:prstGeom prst="homePlate">
            <a:avLst>
              <a:gd name="adj" fmla="val 321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t"/>
          <a:lstStyle/>
          <a:p>
            <a:pPr algn="ctr"/>
            <a:r>
              <a:rPr lang="en-US" altLang="zh-CN" sz="3600" dirty="0" smtClean="0">
                <a:latin typeface="Bebas Neue Bold" panose="020B0606020202050201" pitchFamily="34" charset="0"/>
              </a:rPr>
              <a:t>02</a:t>
            </a:r>
            <a:endParaRPr lang="zh-CN" altLang="en-US" sz="3600" dirty="0">
              <a:latin typeface="Bebas Neue Bold" panose="020B0606020202050201" pitchFamily="34" charset="0"/>
            </a:endParaRPr>
          </a:p>
        </p:txBody>
      </p:sp>
      <p:sp>
        <p:nvSpPr>
          <p:cNvPr id="11" name="五边形 10"/>
          <p:cNvSpPr/>
          <p:nvPr/>
        </p:nvSpPr>
        <p:spPr>
          <a:xfrm>
            <a:off x="5994400" y="3609900"/>
            <a:ext cx="870857" cy="745727"/>
          </a:xfrm>
          <a:prstGeom prst="homePlate">
            <a:avLst>
              <a:gd name="adj" fmla="val 3382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t"/>
          <a:lstStyle/>
          <a:p>
            <a:pPr algn="ctr"/>
            <a:r>
              <a:rPr lang="en-US" altLang="zh-CN" sz="3600" dirty="0" smtClean="0">
                <a:latin typeface="Bebas Neue Bold" panose="020B0606020202050201" pitchFamily="34" charset="0"/>
              </a:rPr>
              <a:t>03</a:t>
            </a:r>
            <a:endParaRPr lang="zh-CN" altLang="en-US" sz="3600" dirty="0">
              <a:latin typeface="Bebas Neue Bold" panose="020B0606020202050201" pitchFamily="34" charset="0"/>
            </a:endParaRPr>
          </a:p>
        </p:txBody>
      </p:sp>
      <p:sp>
        <p:nvSpPr>
          <p:cNvPr id="12" name="五边形 11"/>
          <p:cNvSpPr/>
          <p:nvPr/>
        </p:nvSpPr>
        <p:spPr>
          <a:xfrm>
            <a:off x="5994400" y="4671701"/>
            <a:ext cx="870857" cy="745727"/>
          </a:xfrm>
          <a:prstGeom prst="homePlate">
            <a:avLst>
              <a:gd name="adj" fmla="val 346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144000" rIns="0" bIns="0" rtlCol="0" anchor="t"/>
          <a:lstStyle/>
          <a:p>
            <a:pPr algn="ctr"/>
            <a:r>
              <a:rPr lang="en-US" altLang="zh-CN" sz="3600" dirty="0" smtClean="0">
                <a:latin typeface="Bebas Neue Bold" panose="020B0606020202050201" pitchFamily="34" charset="0"/>
              </a:rPr>
              <a:t>04</a:t>
            </a:r>
            <a:endParaRPr lang="zh-CN" altLang="en-US" sz="3600" dirty="0">
              <a:latin typeface="Bebas Neue Bold" panose="020B0606020202050201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3517110" y="2654300"/>
            <a:ext cx="1883000" cy="1549400"/>
          </a:xfrm>
          <a:prstGeom prst="rect">
            <a:avLst/>
          </a:prstGeom>
          <a:noFill/>
          <a:ln w="28575">
            <a:noFill/>
            <a:prstDash val="sysDash"/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7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7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51034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68333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333">
                                          <p:cBhvr additive="base">
                                            <p:cTn id="1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333">
                                          <p:cBhvr additive="base">
                                            <p:cTn id="11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68333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333">
                                          <p:cBhvr additive="base">
                                            <p:cTn id="14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333">
                                          <p:cBhvr additive="base">
                                            <p:cTn id="15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68333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333">
                                          <p:cBhvr additive="base">
                                            <p:cTn id="18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333">
                                          <p:cBhvr additive="base">
                                            <p:cTn id="19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68333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333">
                                          <p:cBhvr additive="base">
                                            <p:cTn id="22" dur="1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333">
                                          <p:cBhvr additive="base">
                                            <p:cTn id="23" dur="1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2" grpId="0" animBg="1"/>
          <p:bldP spid="10" grpId="0" animBg="1"/>
          <p:bldP spid="11" grpId="0" animBg="1"/>
          <p:bldP spid="12" grpId="0" animBg="1"/>
          <p:bldP spid="1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1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  <p:bldP spid="2" grpId="0" animBg="1"/>
          <p:bldP spid="10" grpId="0" animBg="1"/>
          <p:bldP spid="11" grpId="0" animBg="1"/>
          <p:bldP spid="12" grpId="0" animBg="1"/>
          <p:bldP spid="1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课堂实施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 rot="19589988">
            <a:off x="4308811" y="3830780"/>
            <a:ext cx="4672906" cy="1311676"/>
          </a:xfrm>
          <a:custGeom>
            <a:avLst/>
            <a:gdLst>
              <a:gd name="connsiteX0" fmla="*/ 4559807 w 4648848"/>
              <a:gd name="connsiteY0" fmla="*/ 0 h 1304923"/>
              <a:gd name="connsiteX1" fmla="*/ 4648848 w 4648848"/>
              <a:gd name="connsiteY1" fmla="*/ 1304923 h 1304923"/>
              <a:gd name="connsiteX2" fmla="*/ 406711 w 4648848"/>
              <a:gd name="connsiteY2" fmla="*/ 1304922 h 1304923"/>
              <a:gd name="connsiteX3" fmla="*/ 89042 w 4648848"/>
              <a:gd name="connsiteY3" fmla="*/ 1304922 h 1304923"/>
              <a:gd name="connsiteX4" fmla="*/ 0 w 4648848"/>
              <a:gd name="connsiteY4" fmla="*/ 0 h 1304923"/>
              <a:gd name="connsiteX5" fmla="*/ 406711 w 4648848"/>
              <a:gd name="connsiteY5" fmla="*/ 0 h 130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8848" h="1304923">
                <a:moveTo>
                  <a:pt x="4559807" y="0"/>
                </a:moveTo>
                <a:lnTo>
                  <a:pt x="4648848" y="1304923"/>
                </a:lnTo>
                <a:lnTo>
                  <a:pt x="406711" y="1304922"/>
                </a:lnTo>
                <a:lnTo>
                  <a:pt x="89042" y="1304922"/>
                </a:lnTo>
                <a:lnTo>
                  <a:pt x="0" y="0"/>
                </a:lnTo>
                <a:lnTo>
                  <a:pt x="406711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16" name="任意多边形 15"/>
          <p:cNvSpPr/>
          <p:nvPr/>
        </p:nvSpPr>
        <p:spPr>
          <a:xfrm rot="19589988">
            <a:off x="3330591" y="2535886"/>
            <a:ext cx="4648848" cy="1304923"/>
          </a:xfrm>
          <a:custGeom>
            <a:avLst/>
            <a:gdLst>
              <a:gd name="connsiteX0" fmla="*/ 4559807 w 4648848"/>
              <a:gd name="connsiteY0" fmla="*/ 0 h 1304923"/>
              <a:gd name="connsiteX1" fmla="*/ 4648848 w 4648848"/>
              <a:gd name="connsiteY1" fmla="*/ 1304923 h 1304923"/>
              <a:gd name="connsiteX2" fmla="*/ 406711 w 4648848"/>
              <a:gd name="connsiteY2" fmla="*/ 1304922 h 1304923"/>
              <a:gd name="connsiteX3" fmla="*/ 89042 w 4648848"/>
              <a:gd name="connsiteY3" fmla="*/ 1304922 h 1304923"/>
              <a:gd name="connsiteX4" fmla="*/ 0 w 4648848"/>
              <a:gd name="connsiteY4" fmla="*/ 0 h 1304923"/>
              <a:gd name="connsiteX5" fmla="*/ 406711 w 4648848"/>
              <a:gd name="connsiteY5" fmla="*/ 0 h 130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48848" h="1304923">
                <a:moveTo>
                  <a:pt x="4559807" y="0"/>
                </a:moveTo>
                <a:lnTo>
                  <a:pt x="4648848" y="1304923"/>
                </a:lnTo>
                <a:lnTo>
                  <a:pt x="406711" y="1304922"/>
                </a:lnTo>
                <a:lnTo>
                  <a:pt x="89042" y="1304922"/>
                </a:lnTo>
                <a:lnTo>
                  <a:pt x="0" y="0"/>
                </a:lnTo>
                <a:lnTo>
                  <a:pt x="406711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17" name="任意多边形 16"/>
          <p:cNvSpPr/>
          <p:nvPr/>
        </p:nvSpPr>
        <p:spPr>
          <a:xfrm flipH="1" flipV="1">
            <a:off x="4331238" y="5227656"/>
            <a:ext cx="7860762" cy="1096789"/>
          </a:xfrm>
          <a:custGeom>
            <a:avLst/>
            <a:gdLst>
              <a:gd name="connsiteX0" fmla="*/ 7860762 w 7860762"/>
              <a:gd name="connsiteY0" fmla="*/ 1096789 h 1096789"/>
              <a:gd name="connsiteX1" fmla="*/ 7566388 w 7860762"/>
              <a:gd name="connsiteY1" fmla="*/ 1096789 h 1096789"/>
              <a:gd name="connsiteX2" fmla="*/ 7063596 w 7860762"/>
              <a:gd name="connsiteY2" fmla="*/ 1096789 h 1096789"/>
              <a:gd name="connsiteX3" fmla="*/ 6769222 w 7860762"/>
              <a:gd name="connsiteY3" fmla="*/ 1096789 h 1096789"/>
              <a:gd name="connsiteX4" fmla="*/ 1091541 w 7860762"/>
              <a:gd name="connsiteY4" fmla="*/ 1096789 h 1096789"/>
              <a:gd name="connsiteX5" fmla="*/ 797167 w 7860762"/>
              <a:gd name="connsiteY5" fmla="*/ 1096789 h 1096789"/>
              <a:gd name="connsiteX6" fmla="*/ 294374 w 7860762"/>
              <a:gd name="connsiteY6" fmla="*/ 1096789 h 1096789"/>
              <a:gd name="connsiteX7" fmla="*/ 0 w 7860762"/>
              <a:gd name="connsiteY7" fmla="*/ 1096789 h 1096789"/>
              <a:gd name="connsiteX8" fmla="*/ 0 w 7860762"/>
              <a:gd name="connsiteY8" fmla="*/ 0 h 1096789"/>
              <a:gd name="connsiteX9" fmla="*/ 294374 w 7860762"/>
              <a:gd name="connsiteY9" fmla="*/ 0 h 1096789"/>
              <a:gd name="connsiteX10" fmla="*/ 797167 w 7860762"/>
              <a:gd name="connsiteY10" fmla="*/ 0 h 1096789"/>
              <a:gd name="connsiteX11" fmla="*/ 1091541 w 7860762"/>
              <a:gd name="connsiteY11" fmla="*/ 0 h 1096789"/>
              <a:gd name="connsiteX12" fmla="*/ 5930550 w 7860762"/>
              <a:gd name="connsiteY12" fmla="*/ 0 h 1096789"/>
              <a:gd name="connsiteX13" fmla="*/ 6224924 w 7860762"/>
              <a:gd name="connsiteY13" fmla="*/ 0 h 1096789"/>
              <a:gd name="connsiteX14" fmla="*/ 6727716 w 7860762"/>
              <a:gd name="connsiteY14" fmla="*/ 0 h 1096789"/>
              <a:gd name="connsiteX15" fmla="*/ 7022090 w 7860762"/>
              <a:gd name="connsiteY15" fmla="*/ 0 h 10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860762" h="1096789">
                <a:moveTo>
                  <a:pt x="7860762" y="1096789"/>
                </a:moveTo>
                <a:lnTo>
                  <a:pt x="7566388" y="1096789"/>
                </a:lnTo>
                <a:lnTo>
                  <a:pt x="7063596" y="1096789"/>
                </a:lnTo>
                <a:lnTo>
                  <a:pt x="6769222" y="1096789"/>
                </a:lnTo>
                <a:lnTo>
                  <a:pt x="1091541" y="1096789"/>
                </a:lnTo>
                <a:lnTo>
                  <a:pt x="797167" y="1096789"/>
                </a:lnTo>
                <a:lnTo>
                  <a:pt x="294374" y="1096789"/>
                </a:lnTo>
                <a:lnTo>
                  <a:pt x="0" y="1096789"/>
                </a:lnTo>
                <a:lnTo>
                  <a:pt x="0" y="0"/>
                </a:lnTo>
                <a:lnTo>
                  <a:pt x="294374" y="0"/>
                </a:lnTo>
                <a:lnTo>
                  <a:pt x="797167" y="0"/>
                </a:lnTo>
                <a:lnTo>
                  <a:pt x="1091541" y="0"/>
                </a:lnTo>
                <a:lnTo>
                  <a:pt x="5930550" y="0"/>
                </a:lnTo>
                <a:lnTo>
                  <a:pt x="6224924" y="0"/>
                </a:lnTo>
                <a:lnTo>
                  <a:pt x="6727716" y="0"/>
                </a:lnTo>
                <a:lnTo>
                  <a:pt x="702209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18" name="任意多边形 17"/>
          <p:cNvSpPr/>
          <p:nvPr/>
        </p:nvSpPr>
        <p:spPr>
          <a:xfrm flipH="1" flipV="1">
            <a:off x="3353733" y="3935695"/>
            <a:ext cx="8834769" cy="1096789"/>
          </a:xfrm>
          <a:custGeom>
            <a:avLst/>
            <a:gdLst>
              <a:gd name="connsiteX0" fmla="*/ 8834769 w 8834769"/>
              <a:gd name="connsiteY0" fmla="*/ 1096789 h 1096789"/>
              <a:gd name="connsiteX1" fmla="*/ 8496267 w 8834769"/>
              <a:gd name="connsiteY1" fmla="*/ 1096789 h 1096789"/>
              <a:gd name="connsiteX2" fmla="*/ 8151902 w 8834769"/>
              <a:gd name="connsiteY2" fmla="*/ 1096789 h 1096789"/>
              <a:gd name="connsiteX3" fmla="*/ 7813401 w 8834769"/>
              <a:gd name="connsiteY3" fmla="*/ 1096789 h 1096789"/>
              <a:gd name="connsiteX4" fmla="*/ 1021369 w 8834769"/>
              <a:gd name="connsiteY4" fmla="*/ 1096789 h 1096789"/>
              <a:gd name="connsiteX5" fmla="*/ 682867 w 8834769"/>
              <a:gd name="connsiteY5" fmla="*/ 1096789 h 1096789"/>
              <a:gd name="connsiteX6" fmla="*/ 338502 w 8834769"/>
              <a:gd name="connsiteY6" fmla="*/ 1096789 h 1096789"/>
              <a:gd name="connsiteX7" fmla="*/ 0 w 8834769"/>
              <a:gd name="connsiteY7" fmla="*/ 1096789 h 1096789"/>
              <a:gd name="connsiteX8" fmla="*/ 0 w 8834769"/>
              <a:gd name="connsiteY8" fmla="*/ 0 h 1096789"/>
              <a:gd name="connsiteX9" fmla="*/ 338502 w 8834769"/>
              <a:gd name="connsiteY9" fmla="*/ 0 h 1096789"/>
              <a:gd name="connsiteX10" fmla="*/ 682867 w 8834769"/>
              <a:gd name="connsiteY10" fmla="*/ 0 h 1096789"/>
              <a:gd name="connsiteX11" fmla="*/ 1021369 w 8834769"/>
              <a:gd name="connsiteY11" fmla="*/ 0 h 1096789"/>
              <a:gd name="connsiteX12" fmla="*/ 6974729 w 8834769"/>
              <a:gd name="connsiteY12" fmla="*/ 0 h 1096789"/>
              <a:gd name="connsiteX13" fmla="*/ 7313231 w 8834769"/>
              <a:gd name="connsiteY13" fmla="*/ 0 h 1096789"/>
              <a:gd name="connsiteX14" fmla="*/ 7657595 w 8834769"/>
              <a:gd name="connsiteY14" fmla="*/ 0 h 1096789"/>
              <a:gd name="connsiteX15" fmla="*/ 7996097 w 8834769"/>
              <a:gd name="connsiteY15" fmla="*/ 0 h 10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834769" h="1096789">
                <a:moveTo>
                  <a:pt x="8834769" y="1096789"/>
                </a:moveTo>
                <a:lnTo>
                  <a:pt x="8496267" y="1096789"/>
                </a:lnTo>
                <a:lnTo>
                  <a:pt x="8151902" y="1096789"/>
                </a:lnTo>
                <a:lnTo>
                  <a:pt x="7813401" y="1096789"/>
                </a:lnTo>
                <a:lnTo>
                  <a:pt x="1021369" y="1096789"/>
                </a:lnTo>
                <a:lnTo>
                  <a:pt x="682867" y="1096789"/>
                </a:lnTo>
                <a:lnTo>
                  <a:pt x="338502" y="1096789"/>
                </a:lnTo>
                <a:lnTo>
                  <a:pt x="0" y="1096789"/>
                </a:lnTo>
                <a:lnTo>
                  <a:pt x="0" y="0"/>
                </a:lnTo>
                <a:lnTo>
                  <a:pt x="338502" y="0"/>
                </a:lnTo>
                <a:lnTo>
                  <a:pt x="682867" y="0"/>
                </a:lnTo>
                <a:lnTo>
                  <a:pt x="1021369" y="0"/>
                </a:lnTo>
                <a:lnTo>
                  <a:pt x="6974729" y="0"/>
                </a:lnTo>
                <a:lnTo>
                  <a:pt x="7313231" y="0"/>
                </a:lnTo>
                <a:lnTo>
                  <a:pt x="7657595" y="0"/>
                </a:lnTo>
                <a:lnTo>
                  <a:pt x="799609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19" name="任意多边形 18"/>
          <p:cNvSpPr/>
          <p:nvPr/>
        </p:nvSpPr>
        <p:spPr>
          <a:xfrm>
            <a:off x="1542758" y="1351770"/>
            <a:ext cx="6415207" cy="1096789"/>
          </a:xfrm>
          <a:custGeom>
            <a:avLst/>
            <a:gdLst>
              <a:gd name="connsiteX0" fmla="*/ 0 w 6415207"/>
              <a:gd name="connsiteY0" fmla="*/ 0 h 1096789"/>
              <a:gd name="connsiteX1" fmla="*/ 617956 w 6415207"/>
              <a:gd name="connsiteY1" fmla="*/ 0 h 1096789"/>
              <a:gd name="connsiteX2" fmla="*/ 4157045 w 6415207"/>
              <a:gd name="connsiteY2" fmla="*/ 0 h 1096789"/>
              <a:gd name="connsiteX3" fmla="*/ 4775001 w 6415207"/>
              <a:gd name="connsiteY3" fmla="*/ 0 h 1096789"/>
              <a:gd name="connsiteX4" fmla="*/ 4958579 w 6415207"/>
              <a:gd name="connsiteY4" fmla="*/ 0 h 1096789"/>
              <a:gd name="connsiteX5" fmla="*/ 5576535 w 6415207"/>
              <a:gd name="connsiteY5" fmla="*/ 0 h 1096789"/>
              <a:gd name="connsiteX6" fmla="*/ 6415207 w 6415207"/>
              <a:gd name="connsiteY6" fmla="*/ 1096789 h 1096789"/>
              <a:gd name="connsiteX7" fmla="*/ 5797251 w 6415207"/>
              <a:gd name="connsiteY7" fmla="*/ 1096789 h 1096789"/>
              <a:gd name="connsiteX8" fmla="*/ 5613673 w 6415207"/>
              <a:gd name="connsiteY8" fmla="*/ 1096789 h 1096789"/>
              <a:gd name="connsiteX9" fmla="*/ 4995717 w 6415207"/>
              <a:gd name="connsiteY9" fmla="*/ 1096789 h 1096789"/>
              <a:gd name="connsiteX10" fmla="*/ 617956 w 6415207"/>
              <a:gd name="connsiteY10" fmla="*/ 1096789 h 1096789"/>
              <a:gd name="connsiteX11" fmla="*/ 0 w 6415207"/>
              <a:gd name="connsiteY11" fmla="*/ 1096789 h 10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415207" h="1096789">
                <a:moveTo>
                  <a:pt x="0" y="0"/>
                </a:moveTo>
                <a:lnTo>
                  <a:pt x="617956" y="0"/>
                </a:lnTo>
                <a:lnTo>
                  <a:pt x="4157045" y="0"/>
                </a:lnTo>
                <a:lnTo>
                  <a:pt x="4775001" y="0"/>
                </a:lnTo>
                <a:lnTo>
                  <a:pt x="4958579" y="0"/>
                </a:lnTo>
                <a:lnTo>
                  <a:pt x="5576535" y="0"/>
                </a:lnTo>
                <a:lnTo>
                  <a:pt x="6415207" y="1096789"/>
                </a:lnTo>
                <a:lnTo>
                  <a:pt x="5797251" y="1096789"/>
                </a:lnTo>
                <a:lnTo>
                  <a:pt x="5613673" y="1096789"/>
                </a:lnTo>
                <a:lnTo>
                  <a:pt x="4995717" y="1096789"/>
                </a:lnTo>
                <a:lnTo>
                  <a:pt x="617956" y="1096789"/>
                </a:lnTo>
                <a:lnTo>
                  <a:pt x="0" y="10967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20" name="任意多边形 19"/>
          <p:cNvSpPr/>
          <p:nvPr/>
        </p:nvSpPr>
        <p:spPr>
          <a:xfrm>
            <a:off x="1542757" y="2643732"/>
            <a:ext cx="7410566" cy="1096789"/>
          </a:xfrm>
          <a:custGeom>
            <a:avLst/>
            <a:gdLst>
              <a:gd name="connsiteX0" fmla="*/ 0 w 7410566"/>
              <a:gd name="connsiteY0" fmla="*/ 0 h 1096789"/>
              <a:gd name="connsiteX1" fmla="*/ 687805 w 7410566"/>
              <a:gd name="connsiteY1" fmla="*/ 0 h 1096789"/>
              <a:gd name="connsiteX2" fmla="*/ 4157045 w 7410566"/>
              <a:gd name="connsiteY2" fmla="*/ 0 h 1096789"/>
              <a:gd name="connsiteX3" fmla="*/ 4958579 w 7410566"/>
              <a:gd name="connsiteY3" fmla="*/ 0 h 1096789"/>
              <a:gd name="connsiteX4" fmla="*/ 5889030 w 7410566"/>
              <a:gd name="connsiteY4" fmla="*/ 0 h 1096789"/>
              <a:gd name="connsiteX5" fmla="*/ 6571894 w 7410566"/>
              <a:gd name="connsiteY5" fmla="*/ 0 h 1096789"/>
              <a:gd name="connsiteX6" fmla="*/ 7410566 w 7410566"/>
              <a:gd name="connsiteY6" fmla="*/ 1096789 h 1096789"/>
              <a:gd name="connsiteX7" fmla="*/ 6727702 w 7410566"/>
              <a:gd name="connsiteY7" fmla="*/ 1096789 h 1096789"/>
              <a:gd name="connsiteX8" fmla="*/ 5797251 w 7410566"/>
              <a:gd name="connsiteY8" fmla="*/ 1096789 h 1096789"/>
              <a:gd name="connsiteX9" fmla="*/ 4995717 w 7410566"/>
              <a:gd name="connsiteY9" fmla="*/ 1096789 h 1096789"/>
              <a:gd name="connsiteX10" fmla="*/ 687805 w 7410566"/>
              <a:gd name="connsiteY10" fmla="*/ 1096789 h 1096789"/>
              <a:gd name="connsiteX11" fmla="*/ 0 w 7410566"/>
              <a:gd name="connsiteY11" fmla="*/ 1096789 h 1096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410566" h="1096789">
                <a:moveTo>
                  <a:pt x="0" y="0"/>
                </a:moveTo>
                <a:lnTo>
                  <a:pt x="687805" y="0"/>
                </a:lnTo>
                <a:lnTo>
                  <a:pt x="4157045" y="0"/>
                </a:lnTo>
                <a:lnTo>
                  <a:pt x="4958579" y="0"/>
                </a:lnTo>
                <a:lnTo>
                  <a:pt x="5889030" y="0"/>
                </a:lnTo>
                <a:lnTo>
                  <a:pt x="6571894" y="0"/>
                </a:lnTo>
                <a:lnTo>
                  <a:pt x="7410566" y="1096789"/>
                </a:lnTo>
                <a:lnTo>
                  <a:pt x="6727702" y="1096789"/>
                </a:lnTo>
                <a:lnTo>
                  <a:pt x="5797251" y="1096789"/>
                </a:lnTo>
                <a:lnTo>
                  <a:pt x="4995717" y="1096789"/>
                </a:lnTo>
                <a:lnTo>
                  <a:pt x="687805" y="1096789"/>
                </a:lnTo>
                <a:lnTo>
                  <a:pt x="0" y="109678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3200"/>
          </a:p>
        </p:txBody>
      </p:sp>
      <p:sp>
        <p:nvSpPr>
          <p:cNvPr id="21" name="矩形 20"/>
          <p:cNvSpPr/>
          <p:nvPr/>
        </p:nvSpPr>
        <p:spPr>
          <a:xfrm>
            <a:off x="3438472" y="2761241"/>
            <a:ext cx="68320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rPr>
              <a:t>02</a:t>
            </a:r>
            <a:endParaRPr lang="zh-CN" altLang="en-US" sz="5000" dirty="0">
              <a:solidFill>
                <a:schemeClr val="bg1"/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31238" y="4015995"/>
            <a:ext cx="68320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rPr>
              <a:t>03</a:t>
            </a:r>
            <a:endParaRPr lang="zh-CN" altLang="en-US" sz="5000" dirty="0">
              <a:solidFill>
                <a:schemeClr val="bg1"/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24278" y="5345163"/>
            <a:ext cx="70884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rPr>
              <a:t>04</a:t>
            </a:r>
            <a:endParaRPr lang="zh-CN" altLang="en-US" sz="5000" dirty="0">
              <a:solidFill>
                <a:schemeClr val="bg1"/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sp>
        <p:nvSpPr>
          <p:cNvPr id="24" name="TextBox 16"/>
          <p:cNvSpPr txBox="1"/>
          <p:nvPr/>
        </p:nvSpPr>
        <p:spPr>
          <a:xfrm>
            <a:off x="3415724" y="1526985"/>
            <a:ext cx="3184332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点击输入您的文字内容，用简洁的文字对每个分项进行阐述，详细内容应留在演说的过程中用语言来表达。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7"/>
          <p:cNvSpPr txBox="1"/>
          <p:nvPr/>
        </p:nvSpPr>
        <p:spPr>
          <a:xfrm>
            <a:off x="4271796" y="2818947"/>
            <a:ext cx="3184332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点击输入您的文字内容，用简洁的文字对每个分项进行阐述，详细内容应留在演说的过程中用语言来表达。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8"/>
          <p:cNvSpPr txBox="1"/>
          <p:nvPr/>
        </p:nvSpPr>
        <p:spPr>
          <a:xfrm>
            <a:off x="5274309" y="4110910"/>
            <a:ext cx="3184332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点击输入您的文字内容，用简洁的文字对每个分项进行阐述，详细内容应留在演说的过程中用语言来表达。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9"/>
          <p:cNvSpPr txBox="1"/>
          <p:nvPr/>
        </p:nvSpPr>
        <p:spPr>
          <a:xfrm>
            <a:off x="6188362" y="5402871"/>
            <a:ext cx="3184332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点击输入您的文字内容，用简洁的文字对每个分项进行阐述，详细内容应留在演说的过程中用语言来表达。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497915" y="1351770"/>
            <a:ext cx="2280670" cy="1194377"/>
          </a:xfrm>
          <a:custGeom>
            <a:avLst/>
            <a:gdLst>
              <a:gd name="connsiteX0" fmla="*/ 2280670 w 2280670"/>
              <a:gd name="connsiteY0" fmla="*/ 0 h 1194377"/>
              <a:gd name="connsiteX1" fmla="*/ 1362432 w 2280670"/>
              <a:gd name="connsiteY1" fmla="*/ 1194377 h 1194377"/>
              <a:gd name="connsiteX2" fmla="*/ 0 w 2280670"/>
              <a:gd name="connsiteY2" fmla="*/ 1194376 h 1194377"/>
              <a:gd name="connsiteX3" fmla="*/ 918238 w 2280670"/>
              <a:gd name="connsiteY3" fmla="*/ 0 h 1194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0670" h="1194377">
                <a:moveTo>
                  <a:pt x="2280670" y="0"/>
                </a:moveTo>
                <a:lnTo>
                  <a:pt x="1362432" y="1194377"/>
                </a:lnTo>
                <a:lnTo>
                  <a:pt x="0" y="1194376"/>
                </a:lnTo>
                <a:lnTo>
                  <a:pt x="91823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497916" y="2546144"/>
            <a:ext cx="2280670" cy="1194377"/>
          </a:xfrm>
          <a:custGeom>
            <a:avLst/>
            <a:gdLst>
              <a:gd name="connsiteX0" fmla="*/ 1362432 w 2280670"/>
              <a:gd name="connsiteY0" fmla="*/ 0 h 1194377"/>
              <a:gd name="connsiteX1" fmla="*/ 2280670 w 2280670"/>
              <a:gd name="connsiteY1" fmla="*/ 1194377 h 1194377"/>
              <a:gd name="connsiteX2" fmla="*/ 918238 w 2280670"/>
              <a:gd name="connsiteY2" fmla="*/ 1194377 h 1194377"/>
              <a:gd name="connsiteX3" fmla="*/ 0 w 2280670"/>
              <a:gd name="connsiteY3" fmla="*/ 1 h 1194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0670" h="1194377">
                <a:moveTo>
                  <a:pt x="1362432" y="0"/>
                </a:moveTo>
                <a:lnTo>
                  <a:pt x="2280670" y="1194377"/>
                </a:lnTo>
                <a:lnTo>
                  <a:pt x="918238" y="1194377"/>
                </a:lnTo>
                <a:lnTo>
                  <a:pt x="0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598914" y="1469277"/>
            <a:ext cx="65114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000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rPr>
              <a:t>01</a:t>
            </a:r>
            <a:endParaRPr lang="zh-CN" altLang="en-US" sz="5000" dirty="0">
              <a:solidFill>
                <a:schemeClr val="bg1"/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510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 animBg="1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师生互动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31819" y="926192"/>
            <a:ext cx="3328362" cy="779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活动一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Freeform 12"/>
          <p:cNvSpPr>
            <a:spLocks/>
          </p:cNvSpPr>
          <p:nvPr/>
        </p:nvSpPr>
        <p:spPr bwMode="auto">
          <a:xfrm>
            <a:off x="5681798" y="3679310"/>
            <a:ext cx="868682" cy="571908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/>
            <a:endParaRPr 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061848" y="4800355"/>
            <a:ext cx="1990261" cy="4244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400" b="1" cap="all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sz="24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5"/>
          <p:cNvSpPr txBox="1"/>
          <p:nvPr/>
        </p:nvSpPr>
        <p:spPr>
          <a:xfrm>
            <a:off x="8061849" y="5375738"/>
            <a:ext cx="264266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单击输入您的文字内容，语言精练、言简意赅，尽量简化所要书写的文案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8061848" y="2257447"/>
            <a:ext cx="1990261" cy="4244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400" b="1" cap="all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sz="24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5"/>
          <p:cNvSpPr txBox="1"/>
          <p:nvPr/>
        </p:nvSpPr>
        <p:spPr>
          <a:xfrm>
            <a:off x="8061849" y="2832830"/>
            <a:ext cx="264266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单击输入您的文字内容，语言精练、言简意赅，尽量简化所要书写的文案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123199" y="4800355"/>
            <a:ext cx="1990261" cy="4244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2400" b="1" cap="all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sz="24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1487488" y="5375738"/>
            <a:ext cx="262597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00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123199" y="2257447"/>
            <a:ext cx="1990261" cy="42440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2400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标题文本</a:t>
            </a:r>
            <a:endParaRPr lang="en-US" altLang="zh-CN" sz="24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8" name="TextBox 5"/>
          <p:cNvSpPr txBox="1"/>
          <p:nvPr/>
        </p:nvSpPr>
        <p:spPr>
          <a:xfrm>
            <a:off x="1487488" y="2832830"/>
            <a:ext cx="262597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单击输入您的文字内容，语言精练、言简意赅，尽量简化所要书写的文案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4587976" y="2546868"/>
            <a:ext cx="3003450" cy="2999754"/>
          </a:xfrm>
          <a:prstGeom prst="donut">
            <a:avLst>
              <a:gd name="adj" fmla="val 9519"/>
            </a:avLst>
          </a:prstGeom>
          <a:solidFill>
            <a:schemeClr val="accent2"/>
          </a:solidFill>
          <a:ln w="12700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6676202" y="2395051"/>
            <a:ext cx="941948" cy="940788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Roboto Lt" pitchFamily="2" charset="0"/>
                <a:ea typeface="Roboto Lt" pitchFamily="2" charset="0"/>
              </a:rPr>
              <a:t>02</a:t>
            </a:r>
            <a:endParaRPr lang="zh-CN" altLang="en-US" sz="2800" dirty="0">
              <a:latin typeface="Roboto Lt" pitchFamily="2" charset="0"/>
              <a:ea typeface="Roboto Lt" pitchFamily="2" charset="0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4576079" y="4761873"/>
            <a:ext cx="941948" cy="940788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Roboto Lt" pitchFamily="2" charset="0"/>
                <a:ea typeface="Roboto Lt" pitchFamily="2" charset="0"/>
              </a:rPr>
              <a:t>03</a:t>
            </a:r>
            <a:endParaRPr lang="zh-CN" altLang="en-US" sz="2800" dirty="0">
              <a:latin typeface="Roboto Lt" pitchFamily="2" charset="0"/>
              <a:ea typeface="Roboto Lt" pitchFamily="2" charset="0"/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4589682" y="2370007"/>
            <a:ext cx="941948" cy="940788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lt1"/>
                </a:solidFill>
                <a:latin typeface="Roboto Lt" pitchFamily="2" charset="0"/>
                <a:ea typeface="Roboto Lt" pitchFamily="2" charset="0"/>
              </a:rPr>
              <a:t>01</a:t>
            </a:r>
            <a:endParaRPr lang="zh-CN" altLang="en-US" sz="2800" dirty="0">
              <a:solidFill>
                <a:schemeClr val="lt1"/>
              </a:solidFill>
              <a:latin typeface="Roboto Lt" pitchFamily="2" charset="0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6706627" y="4753653"/>
            <a:ext cx="941948" cy="940788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Roboto Lt" pitchFamily="2" charset="0"/>
                <a:ea typeface="Roboto Lt" pitchFamily="2" charset="0"/>
              </a:rPr>
              <a:t>04</a:t>
            </a:r>
            <a:endParaRPr lang="zh-CN" altLang="en-US" sz="2800" dirty="0">
              <a:latin typeface="Roboto Lt" pitchFamily="2" charset="0"/>
              <a:ea typeface="Roboto L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86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2" presetClass="entr" presetSubtype="9" fill="hold" grpId="0" nodeType="after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1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5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6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9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0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3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 animBg="1"/>
          <p:bldP spid="30" grpId="0" animBg="1"/>
          <p:bldP spid="31" grpId="0" animBg="1"/>
          <p:bldP spid="36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5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57" grpId="0" animBg="1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 animBg="1"/>
          <p:bldP spid="30" grpId="0" animBg="1"/>
          <p:bldP spid="31" grpId="0" animBg="1"/>
          <p:bldP spid="36" grpId="0" animBg="1"/>
          <p:bldP spid="41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师生互动</a:t>
            </a:r>
          </a:p>
        </p:txBody>
      </p:sp>
      <p:sp>
        <p:nvSpPr>
          <p:cNvPr id="29" name="TextBox 13"/>
          <p:cNvSpPr txBox="1"/>
          <p:nvPr/>
        </p:nvSpPr>
        <p:spPr>
          <a:xfrm>
            <a:off x="4799094" y="2019276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4"/>
          <p:cNvSpPr txBox="1"/>
          <p:nvPr/>
        </p:nvSpPr>
        <p:spPr>
          <a:xfrm>
            <a:off x="5142278" y="1494334"/>
            <a:ext cx="19074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1701117" y="3069748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2044301" y="2544806"/>
            <a:ext cx="19074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8064594" y="3069748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14"/>
          <p:cNvSpPr txBox="1"/>
          <p:nvPr/>
        </p:nvSpPr>
        <p:spPr>
          <a:xfrm>
            <a:off x="8407778" y="2544806"/>
            <a:ext cx="19074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4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9016316" y="5044509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14"/>
          <p:cNvSpPr txBox="1"/>
          <p:nvPr/>
        </p:nvSpPr>
        <p:spPr>
          <a:xfrm>
            <a:off x="9359500" y="4519567"/>
            <a:ext cx="19074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618766" y="5044509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4"/>
          <p:cNvSpPr txBox="1"/>
          <p:nvPr/>
        </p:nvSpPr>
        <p:spPr>
          <a:xfrm>
            <a:off x="961950" y="4519567"/>
            <a:ext cx="190744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4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086476" y="5033394"/>
            <a:ext cx="2644775" cy="1227138"/>
            <a:chOff x="6086476" y="5033394"/>
            <a:chExt cx="2644775" cy="1227138"/>
          </a:xfrm>
        </p:grpSpPr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6086476" y="5033394"/>
              <a:ext cx="2644775" cy="1227138"/>
            </a:xfrm>
            <a:custGeom>
              <a:avLst/>
              <a:gdLst>
                <a:gd name="T0" fmla="*/ 130 w 292"/>
                <a:gd name="T1" fmla="*/ 19 h 135"/>
                <a:gd name="T2" fmla="*/ 0 w 292"/>
                <a:gd name="T3" fmla="*/ 118 h 135"/>
                <a:gd name="T4" fmla="*/ 163 w 292"/>
                <a:gd name="T5" fmla="*/ 116 h 135"/>
                <a:gd name="T6" fmla="*/ 292 w 292"/>
                <a:gd name="T7" fmla="*/ 17 h 135"/>
                <a:gd name="T8" fmla="*/ 130 w 292"/>
                <a:gd name="T9" fmla="*/ 1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2" h="135">
                  <a:moveTo>
                    <a:pt x="130" y="19"/>
                  </a:moveTo>
                  <a:cubicBezTo>
                    <a:pt x="75" y="38"/>
                    <a:pt x="31" y="73"/>
                    <a:pt x="0" y="118"/>
                  </a:cubicBezTo>
                  <a:cubicBezTo>
                    <a:pt x="52" y="134"/>
                    <a:pt x="108" y="135"/>
                    <a:pt x="163" y="116"/>
                  </a:cubicBezTo>
                  <a:cubicBezTo>
                    <a:pt x="218" y="97"/>
                    <a:pt x="262" y="61"/>
                    <a:pt x="292" y="17"/>
                  </a:cubicBezTo>
                  <a:cubicBezTo>
                    <a:pt x="241" y="0"/>
                    <a:pt x="184" y="0"/>
                    <a:pt x="130" y="19"/>
                  </a:cubicBezTo>
                  <a:close/>
                </a:path>
              </a:pathLst>
            </a:custGeom>
            <a:solidFill>
              <a:schemeClr val="accent1"/>
            </a:solidFill>
            <a:ln w="365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8"/>
            <p:cNvSpPr txBox="1"/>
            <p:nvPr/>
          </p:nvSpPr>
          <p:spPr>
            <a:xfrm>
              <a:off x="8141387" y="5168564"/>
              <a:ext cx="23884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Bebas Neue Regular" panose="00000500000000000000" pitchFamily="50" charset="0"/>
                  <a:ea typeface="微软雅黑" pitchFamily="34" charset="-122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endParaRPr>
            </a:p>
          </p:txBody>
        </p:sp>
        <p:sp>
          <p:nvSpPr>
            <p:cNvPr id="42" name="任意多边形 41"/>
            <p:cNvSpPr>
              <a:spLocks/>
            </p:cNvSpPr>
            <p:nvPr/>
          </p:nvSpPr>
          <p:spPr bwMode="auto">
            <a:xfrm>
              <a:off x="7538870" y="5388936"/>
              <a:ext cx="339552" cy="297920"/>
            </a:xfrm>
            <a:custGeom>
              <a:avLst/>
              <a:gdLst>
                <a:gd name="connsiteX0" fmla="*/ 563781 w 582612"/>
                <a:gd name="connsiteY0" fmla="*/ 169863 h 511176"/>
                <a:gd name="connsiteX1" fmla="*/ 575080 w 582612"/>
                <a:gd name="connsiteY1" fmla="*/ 199869 h 511176"/>
                <a:gd name="connsiteX2" fmla="*/ 582612 w 582612"/>
                <a:gd name="connsiteY2" fmla="*/ 237376 h 511176"/>
                <a:gd name="connsiteX3" fmla="*/ 582612 w 582612"/>
                <a:gd name="connsiteY3" fmla="*/ 241126 h 511176"/>
                <a:gd name="connsiteX4" fmla="*/ 582612 w 582612"/>
                <a:gd name="connsiteY4" fmla="*/ 267381 h 511176"/>
                <a:gd name="connsiteX5" fmla="*/ 582612 w 582612"/>
                <a:gd name="connsiteY5" fmla="*/ 282384 h 511176"/>
                <a:gd name="connsiteX6" fmla="*/ 514820 w 582612"/>
                <a:gd name="connsiteY6" fmla="*/ 394905 h 511176"/>
                <a:gd name="connsiteX7" fmla="*/ 398068 w 582612"/>
                <a:gd name="connsiteY7" fmla="*/ 436162 h 511176"/>
                <a:gd name="connsiteX8" fmla="*/ 187161 w 582612"/>
                <a:gd name="connsiteY8" fmla="*/ 436162 h 511176"/>
                <a:gd name="connsiteX9" fmla="*/ 179628 w 582612"/>
                <a:gd name="connsiteY9" fmla="*/ 436162 h 511176"/>
                <a:gd name="connsiteX10" fmla="*/ 179628 w 582612"/>
                <a:gd name="connsiteY10" fmla="*/ 511176 h 511176"/>
                <a:gd name="connsiteX11" fmla="*/ 175862 w 582612"/>
                <a:gd name="connsiteY11" fmla="*/ 507426 h 511176"/>
                <a:gd name="connsiteX12" fmla="*/ 40278 w 582612"/>
                <a:gd name="connsiteY12" fmla="*/ 406157 h 511176"/>
                <a:gd name="connsiteX13" fmla="*/ 36512 w 582612"/>
                <a:gd name="connsiteY13" fmla="*/ 402406 h 511176"/>
                <a:gd name="connsiteX14" fmla="*/ 179628 w 582612"/>
                <a:gd name="connsiteY14" fmla="*/ 293636 h 511176"/>
                <a:gd name="connsiteX15" fmla="*/ 179628 w 582612"/>
                <a:gd name="connsiteY15" fmla="*/ 364899 h 511176"/>
                <a:gd name="connsiteX16" fmla="*/ 187161 w 582612"/>
                <a:gd name="connsiteY16" fmla="*/ 364899 h 511176"/>
                <a:gd name="connsiteX17" fmla="*/ 401834 w 582612"/>
                <a:gd name="connsiteY17" fmla="*/ 364899 h 511176"/>
                <a:gd name="connsiteX18" fmla="*/ 511054 w 582612"/>
                <a:gd name="connsiteY18" fmla="*/ 248628 h 511176"/>
                <a:gd name="connsiteX19" fmla="*/ 503522 w 582612"/>
                <a:gd name="connsiteY19" fmla="*/ 218622 h 511176"/>
                <a:gd name="connsiteX20" fmla="*/ 507288 w 582612"/>
                <a:gd name="connsiteY20" fmla="*/ 214872 h 511176"/>
                <a:gd name="connsiteX21" fmla="*/ 563781 w 582612"/>
                <a:gd name="connsiteY21" fmla="*/ 169863 h 511176"/>
                <a:gd name="connsiteX22" fmla="*/ 401388 w 582612"/>
                <a:gd name="connsiteY22" fmla="*/ 0 h 511176"/>
                <a:gd name="connsiteX23" fmla="*/ 405139 w 582612"/>
                <a:gd name="connsiteY23" fmla="*/ 3757 h 511176"/>
                <a:gd name="connsiteX24" fmla="*/ 540185 w 582612"/>
                <a:gd name="connsiteY24" fmla="*/ 105198 h 511176"/>
                <a:gd name="connsiteX25" fmla="*/ 547688 w 582612"/>
                <a:gd name="connsiteY25" fmla="*/ 108955 h 511176"/>
                <a:gd name="connsiteX26" fmla="*/ 401388 w 582612"/>
                <a:gd name="connsiteY26" fmla="*/ 217911 h 511176"/>
                <a:gd name="connsiteX27" fmla="*/ 401388 w 582612"/>
                <a:gd name="connsiteY27" fmla="*/ 146526 h 511176"/>
                <a:gd name="connsiteX28" fmla="*/ 393885 w 582612"/>
                <a:gd name="connsiteY28" fmla="*/ 146526 h 511176"/>
                <a:gd name="connsiteX29" fmla="*/ 183813 w 582612"/>
                <a:gd name="connsiteY29" fmla="*/ 146526 h 511176"/>
                <a:gd name="connsiteX30" fmla="*/ 71275 w 582612"/>
                <a:gd name="connsiteY30" fmla="*/ 259239 h 511176"/>
                <a:gd name="connsiteX31" fmla="*/ 78777 w 582612"/>
                <a:gd name="connsiteY31" fmla="*/ 289296 h 511176"/>
                <a:gd name="connsiteX32" fmla="*/ 75026 w 582612"/>
                <a:gd name="connsiteY32" fmla="*/ 296810 h 511176"/>
                <a:gd name="connsiteX33" fmla="*/ 18756 w 582612"/>
                <a:gd name="connsiteY33" fmla="*/ 338138 h 511176"/>
                <a:gd name="connsiteX34" fmla="*/ 7502 w 582612"/>
                <a:gd name="connsiteY34" fmla="*/ 308082 h 511176"/>
                <a:gd name="connsiteX35" fmla="*/ 0 w 582612"/>
                <a:gd name="connsiteY35" fmla="*/ 270511 h 511176"/>
                <a:gd name="connsiteX36" fmla="*/ 0 w 582612"/>
                <a:gd name="connsiteY36" fmla="*/ 266754 h 511176"/>
                <a:gd name="connsiteX37" fmla="*/ 0 w 582612"/>
                <a:gd name="connsiteY37" fmla="*/ 244211 h 511176"/>
                <a:gd name="connsiteX38" fmla="*/ 0 w 582612"/>
                <a:gd name="connsiteY38" fmla="*/ 225426 h 511176"/>
                <a:gd name="connsiteX39" fmla="*/ 67523 w 582612"/>
                <a:gd name="connsiteY39" fmla="*/ 112712 h 511176"/>
                <a:gd name="connsiteX40" fmla="*/ 187565 w 582612"/>
                <a:gd name="connsiteY40" fmla="*/ 71384 h 511176"/>
                <a:gd name="connsiteX41" fmla="*/ 393885 w 582612"/>
                <a:gd name="connsiteY41" fmla="*/ 71384 h 511176"/>
                <a:gd name="connsiteX42" fmla="*/ 401388 w 582612"/>
                <a:gd name="connsiteY42" fmla="*/ 71384 h 511176"/>
                <a:gd name="connsiteX43" fmla="*/ 401388 w 582612"/>
                <a:gd name="connsiteY43" fmla="*/ 0 h 511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82612" h="511176">
                  <a:moveTo>
                    <a:pt x="563781" y="169863"/>
                  </a:moveTo>
                  <a:cubicBezTo>
                    <a:pt x="567547" y="181115"/>
                    <a:pt x="571313" y="192367"/>
                    <a:pt x="575080" y="199869"/>
                  </a:cubicBezTo>
                  <a:cubicBezTo>
                    <a:pt x="578846" y="214872"/>
                    <a:pt x="578846" y="226124"/>
                    <a:pt x="582612" y="237376"/>
                  </a:cubicBezTo>
                  <a:cubicBezTo>
                    <a:pt x="582612" y="237376"/>
                    <a:pt x="582612" y="241126"/>
                    <a:pt x="582612" y="241126"/>
                  </a:cubicBezTo>
                  <a:cubicBezTo>
                    <a:pt x="582612" y="241126"/>
                    <a:pt x="582612" y="241126"/>
                    <a:pt x="582612" y="267381"/>
                  </a:cubicBezTo>
                  <a:cubicBezTo>
                    <a:pt x="582612" y="271132"/>
                    <a:pt x="582612" y="278633"/>
                    <a:pt x="582612" y="282384"/>
                  </a:cubicBezTo>
                  <a:cubicBezTo>
                    <a:pt x="575080" y="327392"/>
                    <a:pt x="552482" y="368650"/>
                    <a:pt x="514820" y="394905"/>
                  </a:cubicBezTo>
                  <a:cubicBezTo>
                    <a:pt x="480924" y="424910"/>
                    <a:pt x="439496" y="436162"/>
                    <a:pt x="398068" y="436162"/>
                  </a:cubicBezTo>
                  <a:cubicBezTo>
                    <a:pt x="326510" y="436162"/>
                    <a:pt x="258718" y="436162"/>
                    <a:pt x="187161" y="436162"/>
                  </a:cubicBezTo>
                  <a:cubicBezTo>
                    <a:pt x="187161" y="436162"/>
                    <a:pt x="187161" y="436162"/>
                    <a:pt x="179628" y="436162"/>
                  </a:cubicBezTo>
                  <a:cubicBezTo>
                    <a:pt x="179628" y="436162"/>
                    <a:pt x="179628" y="436162"/>
                    <a:pt x="179628" y="511176"/>
                  </a:cubicBezTo>
                  <a:cubicBezTo>
                    <a:pt x="179628" y="507426"/>
                    <a:pt x="175862" y="507426"/>
                    <a:pt x="175862" y="507426"/>
                  </a:cubicBezTo>
                  <a:cubicBezTo>
                    <a:pt x="130667" y="473669"/>
                    <a:pt x="85473" y="439913"/>
                    <a:pt x="40278" y="406157"/>
                  </a:cubicBezTo>
                  <a:cubicBezTo>
                    <a:pt x="40278" y="402406"/>
                    <a:pt x="36512" y="402406"/>
                    <a:pt x="36512" y="402406"/>
                  </a:cubicBezTo>
                  <a:cubicBezTo>
                    <a:pt x="81707" y="364899"/>
                    <a:pt x="130667" y="327392"/>
                    <a:pt x="179628" y="293636"/>
                  </a:cubicBezTo>
                  <a:cubicBezTo>
                    <a:pt x="179628" y="293636"/>
                    <a:pt x="179628" y="293636"/>
                    <a:pt x="179628" y="364899"/>
                  </a:cubicBezTo>
                  <a:cubicBezTo>
                    <a:pt x="183394" y="364899"/>
                    <a:pt x="183394" y="364899"/>
                    <a:pt x="187161" y="364899"/>
                  </a:cubicBezTo>
                  <a:cubicBezTo>
                    <a:pt x="258718" y="364899"/>
                    <a:pt x="330276" y="364899"/>
                    <a:pt x="401834" y="364899"/>
                  </a:cubicBezTo>
                  <a:cubicBezTo>
                    <a:pt x="465860" y="364899"/>
                    <a:pt x="514820" y="312390"/>
                    <a:pt x="511054" y="248628"/>
                  </a:cubicBezTo>
                  <a:cubicBezTo>
                    <a:pt x="511054" y="237376"/>
                    <a:pt x="507288" y="229874"/>
                    <a:pt x="503522" y="218622"/>
                  </a:cubicBezTo>
                  <a:cubicBezTo>
                    <a:pt x="503522" y="218622"/>
                    <a:pt x="503522" y="214872"/>
                    <a:pt x="507288" y="214872"/>
                  </a:cubicBezTo>
                  <a:cubicBezTo>
                    <a:pt x="526119" y="199869"/>
                    <a:pt x="544950" y="184866"/>
                    <a:pt x="563781" y="169863"/>
                  </a:cubicBezTo>
                  <a:close/>
                  <a:moveTo>
                    <a:pt x="401388" y="0"/>
                  </a:moveTo>
                  <a:cubicBezTo>
                    <a:pt x="401388" y="0"/>
                    <a:pt x="405139" y="0"/>
                    <a:pt x="405139" y="3757"/>
                  </a:cubicBezTo>
                  <a:cubicBezTo>
                    <a:pt x="450155" y="37571"/>
                    <a:pt x="495170" y="71384"/>
                    <a:pt x="540185" y="105198"/>
                  </a:cubicBezTo>
                  <a:cubicBezTo>
                    <a:pt x="543937" y="105198"/>
                    <a:pt x="543937" y="105198"/>
                    <a:pt x="547688" y="108955"/>
                  </a:cubicBezTo>
                  <a:cubicBezTo>
                    <a:pt x="498921" y="146526"/>
                    <a:pt x="450155" y="180341"/>
                    <a:pt x="401388" y="217911"/>
                  </a:cubicBezTo>
                  <a:cubicBezTo>
                    <a:pt x="401388" y="217911"/>
                    <a:pt x="401388" y="217911"/>
                    <a:pt x="401388" y="146526"/>
                  </a:cubicBezTo>
                  <a:cubicBezTo>
                    <a:pt x="397636" y="146526"/>
                    <a:pt x="397636" y="146526"/>
                    <a:pt x="393885" y="146526"/>
                  </a:cubicBezTo>
                  <a:cubicBezTo>
                    <a:pt x="322611" y="146526"/>
                    <a:pt x="255088" y="146526"/>
                    <a:pt x="183813" y="146526"/>
                  </a:cubicBezTo>
                  <a:cubicBezTo>
                    <a:pt x="120041" y="146526"/>
                    <a:pt x="67523" y="199126"/>
                    <a:pt x="71275" y="259239"/>
                  </a:cubicBezTo>
                  <a:cubicBezTo>
                    <a:pt x="75026" y="270511"/>
                    <a:pt x="75026" y="281782"/>
                    <a:pt x="78777" y="289296"/>
                  </a:cubicBezTo>
                  <a:cubicBezTo>
                    <a:pt x="78777" y="293053"/>
                    <a:pt x="78777" y="296810"/>
                    <a:pt x="75026" y="296810"/>
                  </a:cubicBezTo>
                  <a:cubicBezTo>
                    <a:pt x="60021" y="311839"/>
                    <a:pt x="41264" y="323110"/>
                    <a:pt x="18756" y="338138"/>
                  </a:cubicBezTo>
                  <a:cubicBezTo>
                    <a:pt x="15005" y="330624"/>
                    <a:pt x="11254" y="319353"/>
                    <a:pt x="7502" y="308082"/>
                  </a:cubicBezTo>
                  <a:cubicBezTo>
                    <a:pt x="3751" y="296810"/>
                    <a:pt x="3751" y="285539"/>
                    <a:pt x="0" y="270511"/>
                  </a:cubicBezTo>
                  <a:cubicBezTo>
                    <a:pt x="0" y="270511"/>
                    <a:pt x="0" y="270511"/>
                    <a:pt x="0" y="266754"/>
                  </a:cubicBezTo>
                  <a:cubicBezTo>
                    <a:pt x="0" y="266754"/>
                    <a:pt x="0" y="266754"/>
                    <a:pt x="0" y="244211"/>
                  </a:cubicBezTo>
                  <a:cubicBezTo>
                    <a:pt x="0" y="236697"/>
                    <a:pt x="0" y="232940"/>
                    <a:pt x="0" y="225426"/>
                  </a:cubicBezTo>
                  <a:cubicBezTo>
                    <a:pt x="7502" y="180341"/>
                    <a:pt x="30010" y="142769"/>
                    <a:pt x="67523" y="112712"/>
                  </a:cubicBezTo>
                  <a:cubicBezTo>
                    <a:pt x="101285" y="86413"/>
                    <a:pt x="142549" y="71384"/>
                    <a:pt x="187565" y="71384"/>
                  </a:cubicBezTo>
                  <a:cubicBezTo>
                    <a:pt x="255088" y="71384"/>
                    <a:pt x="322611" y="71384"/>
                    <a:pt x="393885" y="71384"/>
                  </a:cubicBezTo>
                  <a:cubicBezTo>
                    <a:pt x="393885" y="71384"/>
                    <a:pt x="393885" y="71384"/>
                    <a:pt x="401388" y="71384"/>
                  </a:cubicBezTo>
                  <a:cubicBezTo>
                    <a:pt x="401388" y="71384"/>
                    <a:pt x="401388" y="71384"/>
                    <a:pt x="4013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86476" y="3823719"/>
            <a:ext cx="1649413" cy="2281238"/>
            <a:chOff x="6086476" y="3823719"/>
            <a:chExt cx="1649413" cy="2281238"/>
          </a:xfrm>
        </p:grpSpPr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6086476" y="3823719"/>
              <a:ext cx="1649413" cy="2281238"/>
            </a:xfrm>
            <a:custGeom>
              <a:avLst/>
              <a:gdLst>
                <a:gd name="T0" fmla="*/ 49 w 182"/>
                <a:gd name="T1" fmla="*/ 96 h 251"/>
                <a:gd name="T2" fmla="*/ 1 w 182"/>
                <a:gd name="T3" fmla="*/ 251 h 251"/>
                <a:gd name="T4" fmla="*/ 132 w 182"/>
                <a:gd name="T5" fmla="*/ 156 h 251"/>
                <a:gd name="T6" fmla="*/ 181 w 182"/>
                <a:gd name="T7" fmla="*/ 0 h 251"/>
                <a:gd name="T8" fmla="*/ 49 w 182"/>
                <a:gd name="T9" fmla="*/ 9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51">
                  <a:moveTo>
                    <a:pt x="49" y="96"/>
                  </a:moveTo>
                  <a:cubicBezTo>
                    <a:pt x="15" y="143"/>
                    <a:pt x="0" y="197"/>
                    <a:pt x="1" y="251"/>
                  </a:cubicBezTo>
                  <a:cubicBezTo>
                    <a:pt x="52" y="235"/>
                    <a:pt x="99" y="203"/>
                    <a:pt x="132" y="156"/>
                  </a:cubicBezTo>
                  <a:cubicBezTo>
                    <a:pt x="166" y="109"/>
                    <a:pt x="182" y="54"/>
                    <a:pt x="181" y="0"/>
                  </a:cubicBezTo>
                  <a:cubicBezTo>
                    <a:pt x="130" y="16"/>
                    <a:pt x="83" y="49"/>
                    <a:pt x="49" y="96"/>
                  </a:cubicBezTo>
                  <a:close/>
                </a:path>
              </a:pathLst>
            </a:custGeom>
            <a:solidFill>
              <a:schemeClr val="accent2"/>
            </a:solidFill>
            <a:ln w="365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8"/>
            <p:cNvSpPr txBox="1"/>
            <p:nvPr/>
          </p:nvSpPr>
          <p:spPr>
            <a:xfrm>
              <a:off x="7339231" y="4038005"/>
              <a:ext cx="251671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Bebas Neue Regular" panose="00000500000000000000" pitchFamily="50" charset="0"/>
                  <a:ea typeface="微软雅黑" pitchFamily="34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927315" y="4536195"/>
              <a:ext cx="383964" cy="293292"/>
              <a:chOff x="8077200" y="1177925"/>
              <a:chExt cx="658813" cy="503238"/>
            </a:xfrm>
            <a:solidFill>
              <a:schemeClr val="bg1"/>
            </a:solidFill>
          </p:grpSpPr>
          <p:sp>
            <p:nvSpPr>
              <p:cNvPr id="47" name="Freeform 15"/>
              <p:cNvSpPr>
                <a:spLocks noEditPoints="1"/>
              </p:cNvSpPr>
              <p:nvPr/>
            </p:nvSpPr>
            <p:spPr bwMode="auto">
              <a:xfrm>
                <a:off x="8077200" y="1177925"/>
                <a:ext cx="530225" cy="412750"/>
              </a:xfrm>
              <a:custGeom>
                <a:avLst/>
                <a:gdLst>
                  <a:gd name="T0" fmla="*/ 92 w 141"/>
                  <a:gd name="T1" fmla="*/ 95 h 110"/>
                  <a:gd name="T2" fmla="*/ 126 w 141"/>
                  <a:gd name="T3" fmla="*/ 77 h 110"/>
                  <a:gd name="T4" fmla="*/ 136 w 141"/>
                  <a:gd name="T5" fmla="*/ 38 h 110"/>
                  <a:gd name="T6" fmla="*/ 111 w 141"/>
                  <a:gd name="T7" fmla="*/ 10 h 110"/>
                  <a:gd name="T8" fmla="*/ 75 w 141"/>
                  <a:gd name="T9" fmla="*/ 1 h 110"/>
                  <a:gd name="T10" fmla="*/ 20 w 141"/>
                  <a:gd name="T11" fmla="*/ 19 h 110"/>
                  <a:gd name="T12" fmla="*/ 17 w 141"/>
                  <a:gd name="T13" fmla="*/ 77 h 110"/>
                  <a:gd name="T14" fmla="*/ 30 w 141"/>
                  <a:gd name="T15" fmla="*/ 88 h 110"/>
                  <a:gd name="T16" fmla="*/ 29 w 141"/>
                  <a:gd name="T17" fmla="*/ 88 h 110"/>
                  <a:gd name="T18" fmla="*/ 19 w 141"/>
                  <a:gd name="T19" fmla="*/ 103 h 110"/>
                  <a:gd name="T20" fmla="*/ 17 w 141"/>
                  <a:gd name="T21" fmla="*/ 108 h 110"/>
                  <a:gd name="T22" fmla="*/ 22 w 141"/>
                  <a:gd name="T23" fmla="*/ 110 h 110"/>
                  <a:gd name="T24" fmla="*/ 53 w 141"/>
                  <a:gd name="T25" fmla="*/ 98 h 110"/>
                  <a:gd name="T26" fmla="*/ 58 w 141"/>
                  <a:gd name="T27" fmla="*/ 97 h 110"/>
                  <a:gd name="T28" fmla="*/ 92 w 141"/>
                  <a:gd name="T29" fmla="*/ 95 h 110"/>
                  <a:gd name="T30" fmla="*/ 55 w 141"/>
                  <a:gd name="T31" fmla="*/ 84 h 110"/>
                  <a:gd name="T32" fmla="*/ 50 w 141"/>
                  <a:gd name="T33" fmla="*/ 85 h 110"/>
                  <a:gd name="T34" fmla="*/ 43 w 141"/>
                  <a:gd name="T35" fmla="*/ 90 h 110"/>
                  <a:gd name="T36" fmla="*/ 42 w 141"/>
                  <a:gd name="T37" fmla="*/ 89 h 110"/>
                  <a:gd name="T38" fmla="*/ 45 w 141"/>
                  <a:gd name="T39" fmla="*/ 82 h 110"/>
                  <a:gd name="T40" fmla="*/ 37 w 141"/>
                  <a:gd name="T41" fmla="*/ 77 h 110"/>
                  <a:gd name="T42" fmla="*/ 22 w 141"/>
                  <a:gd name="T43" fmla="*/ 64 h 110"/>
                  <a:gd name="T44" fmla="*/ 25 w 141"/>
                  <a:gd name="T45" fmla="*/ 30 h 110"/>
                  <a:gd name="T46" fmla="*/ 62 w 141"/>
                  <a:gd name="T47" fmla="*/ 14 h 110"/>
                  <a:gd name="T48" fmla="*/ 103 w 141"/>
                  <a:gd name="T49" fmla="*/ 20 h 110"/>
                  <a:gd name="T50" fmla="*/ 123 w 141"/>
                  <a:gd name="T51" fmla="*/ 38 h 110"/>
                  <a:gd name="T52" fmla="*/ 121 w 141"/>
                  <a:gd name="T53" fmla="*/ 64 h 110"/>
                  <a:gd name="T54" fmla="*/ 89 w 141"/>
                  <a:gd name="T55" fmla="*/ 84 h 110"/>
                  <a:gd name="T56" fmla="*/ 55 w 141"/>
                  <a:gd name="T57" fmla="*/ 8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41" h="110">
                    <a:moveTo>
                      <a:pt x="92" y="95"/>
                    </a:moveTo>
                    <a:cubicBezTo>
                      <a:pt x="105" y="92"/>
                      <a:pt x="117" y="87"/>
                      <a:pt x="126" y="77"/>
                    </a:cubicBezTo>
                    <a:cubicBezTo>
                      <a:pt x="137" y="66"/>
                      <a:pt x="141" y="53"/>
                      <a:pt x="136" y="38"/>
                    </a:cubicBezTo>
                    <a:cubicBezTo>
                      <a:pt x="132" y="25"/>
                      <a:pt x="123" y="17"/>
                      <a:pt x="111" y="10"/>
                    </a:cubicBezTo>
                    <a:cubicBezTo>
                      <a:pt x="100" y="4"/>
                      <a:pt x="87" y="1"/>
                      <a:pt x="75" y="1"/>
                    </a:cubicBezTo>
                    <a:cubicBezTo>
                      <a:pt x="54" y="0"/>
                      <a:pt x="35" y="5"/>
                      <a:pt x="20" y="19"/>
                    </a:cubicBezTo>
                    <a:cubicBezTo>
                      <a:pt x="1" y="35"/>
                      <a:pt x="0" y="59"/>
                      <a:pt x="17" y="77"/>
                    </a:cubicBezTo>
                    <a:cubicBezTo>
                      <a:pt x="20" y="81"/>
                      <a:pt x="25" y="84"/>
                      <a:pt x="30" y="88"/>
                    </a:cubicBezTo>
                    <a:cubicBezTo>
                      <a:pt x="30" y="88"/>
                      <a:pt x="30" y="88"/>
                      <a:pt x="29" y="88"/>
                    </a:cubicBezTo>
                    <a:cubicBezTo>
                      <a:pt x="27" y="94"/>
                      <a:pt x="23" y="99"/>
                      <a:pt x="19" y="103"/>
                    </a:cubicBezTo>
                    <a:cubicBezTo>
                      <a:pt x="17" y="105"/>
                      <a:pt x="16" y="106"/>
                      <a:pt x="17" y="108"/>
                    </a:cubicBezTo>
                    <a:cubicBezTo>
                      <a:pt x="18" y="110"/>
                      <a:pt x="20" y="110"/>
                      <a:pt x="22" y="110"/>
                    </a:cubicBezTo>
                    <a:cubicBezTo>
                      <a:pt x="33" y="108"/>
                      <a:pt x="43" y="104"/>
                      <a:pt x="53" y="98"/>
                    </a:cubicBezTo>
                    <a:cubicBezTo>
                      <a:pt x="54" y="97"/>
                      <a:pt x="56" y="96"/>
                      <a:pt x="58" y="97"/>
                    </a:cubicBezTo>
                    <a:cubicBezTo>
                      <a:pt x="69" y="98"/>
                      <a:pt x="81" y="98"/>
                      <a:pt x="92" y="95"/>
                    </a:cubicBezTo>
                    <a:close/>
                    <a:moveTo>
                      <a:pt x="55" y="84"/>
                    </a:moveTo>
                    <a:cubicBezTo>
                      <a:pt x="53" y="84"/>
                      <a:pt x="51" y="84"/>
                      <a:pt x="50" y="85"/>
                    </a:cubicBezTo>
                    <a:cubicBezTo>
                      <a:pt x="47" y="87"/>
                      <a:pt x="45" y="88"/>
                      <a:pt x="43" y="90"/>
                    </a:cubicBezTo>
                    <a:cubicBezTo>
                      <a:pt x="43" y="89"/>
                      <a:pt x="42" y="89"/>
                      <a:pt x="42" y="89"/>
                    </a:cubicBezTo>
                    <a:cubicBezTo>
                      <a:pt x="43" y="87"/>
                      <a:pt x="44" y="85"/>
                      <a:pt x="45" y="82"/>
                    </a:cubicBezTo>
                    <a:cubicBezTo>
                      <a:pt x="42" y="80"/>
                      <a:pt x="40" y="79"/>
                      <a:pt x="37" y="77"/>
                    </a:cubicBezTo>
                    <a:cubicBezTo>
                      <a:pt x="31" y="74"/>
                      <a:pt x="26" y="70"/>
                      <a:pt x="22" y="64"/>
                    </a:cubicBezTo>
                    <a:cubicBezTo>
                      <a:pt x="14" y="53"/>
                      <a:pt x="16" y="40"/>
                      <a:pt x="25" y="30"/>
                    </a:cubicBezTo>
                    <a:cubicBezTo>
                      <a:pt x="35" y="20"/>
                      <a:pt x="48" y="15"/>
                      <a:pt x="62" y="14"/>
                    </a:cubicBezTo>
                    <a:cubicBezTo>
                      <a:pt x="76" y="12"/>
                      <a:pt x="90" y="14"/>
                      <a:pt x="103" y="20"/>
                    </a:cubicBezTo>
                    <a:cubicBezTo>
                      <a:pt x="112" y="24"/>
                      <a:pt x="119" y="30"/>
                      <a:pt x="123" y="38"/>
                    </a:cubicBezTo>
                    <a:cubicBezTo>
                      <a:pt x="128" y="47"/>
                      <a:pt x="127" y="56"/>
                      <a:pt x="121" y="64"/>
                    </a:cubicBezTo>
                    <a:cubicBezTo>
                      <a:pt x="113" y="75"/>
                      <a:pt x="102" y="81"/>
                      <a:pt x="89" y="84"/>
                    </a:cubicBezTo>
                    <a:cubicBezTo>
                      <a:pt x="78" y="86"/>
                      <a:pt x="66" y="86"/>
                      <a:pt x="55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6"/>
              <p:cNvSpPr>
                <a:spLocks/>
              </p:cNvSpPr>
              <p:nvPr/>
            </p:nvSpPr>
            <p:spPr bwMode="auto">
              <a:xfrm>
                <a:off x="8318500" y="1309688"/>
                <a:ext cx="417513" cy="371475"/>
              </a:xfrm>
              <a:custGeom>
                <a:avLst/>
                <a:gdLst>
                  <a:gd name="T0" fmla="*/ 94 w 111"/>
                  <a:gd name="T1" fmla="*/ 90 h 99"/>
                  <a:gd name="T2" fmla="*/ 85 w 111"/>
                  <a:gd name="T3" fmla="*/ 77 h 99"/>
                  <a:gd name="T4" fmla="*/ 110 w 111"/>
                  <a:gd name="T5" fmla="*/ 38 h 99"/>
                  <a:gd name="T6" fmla="*/ 84 w 111"/>
                  <a:gd name="T7" fmla="*/ 0 h 99"/>
                  <a:gd name="T8" fmla="*/ 85 w 111"/>
                  <a:gd name="T9" fmla="*/ 3 h 99"/>
                  <a:gd name="T10" fmla="*/ 86 w 111"/>
                  <a:gd name="T11" fmla="*/ 21 h 99"/>
                  <a:gd name="T12" fmla="*/ 66 w 111"/>
                  <a:gd name="T13" fmla="*/ 55 h 99"/>
                  <a:gd name="T14" fmla="*/ 23 w 111"/>
                  <a:gd name="T15" fmla="*/ 74 h 99"/>
                  <a:gd name="T16" fmla="*/ 0 w 111"/>
                  <a:gd name="T17" fmla="*/ 75 h 99"/>
                  <a:gd name="T18" fmla="*/ 10 w 111"/>
                  <a:gd name="T19" fmla="*/ 81 h 99"/>
                  <a:gd name="T20" fmla="*/ 58 w 111"/>
                  <a:gd name="T21" fmla="*/ 86 h 99"/>
                  <a:gd name="T22" fmla="*/ 62 w 111"/>
                  <a:gd name="T23" fmla="*/ 87 h 99"/>
                  <a:gd name="T24" fmla="*/ 94 w 111"/>
                  <a:gd name="T25" fmla="*/ 99 h 99"/>
                  <a:gd name="T26" fmla="*/ 98 w 111"/>
                  <a:gd name="T27" fmla="*/ 97 h 99"/>
                  <a:gd name="T28" fmla="*/ 97 w 111"/>
                  <a:gd name="T29" fmla="*/ 93 h 99"/>
                  <a:gd name="T30" fmla="*/ 94 w 111"/>
                  <a:gd name="T31" fmla="*/ 90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" h="99">
                    <a:moveTo>
                      <a:pt x="94" y="90"/>
                    </a:moveTo>
                    <a:cubicBezTo>
                      <a:pt x="91" y="86"/>
                      <a:pt x="87" y="82"/>
                      <a:pt x="85" y="77"/>
                    </a:cubicBezTo>
                    <a:cubicBezTo>
                      <a:pt x="100" y="68"/>
                      <a:pt x="111" y="56"/>
                      <a:pt x="110" y="38"/>
                    </a:cubicBezTo>
                    <a:cubicBezTo>
                      <a:pt x="110" y="20"/>
                      <a:pt x="99" y="9"/>
                      <a:pt x="84" y="0"/>
                    </a:cubicBezTo>
                    <a:cubicBezTo>
                      <a:pt x="85" y="1"/>
                      <a:pt x="85" y="2"/>
                      <a:pt x="85" y="3"/>
                    </a:cubicBezTo>
                    <a:cubicBezTo>
                      <a:pt x="86" y="9"/>
                      <a:pt x="87" y="15"/>
                      <a:pt x="86" y="21"/>
                    </a:cubicBezTo>
                    <a:cubicBezTo>
                      <a:pt x="84" y="35"/>
                      <a:pt x="77" y="46"/>
                      <a:pt x="66" y="55"/>
                    </a:cubicBezTo>
                    <a:cubicBezTo>
                      <a:pt x="54" y="66"/>
                      <a:pt x="39" y="71"/>
                      <a:pt x="23" y="74"/>
                    </a:cubicBezTo>
                    <a:cubicBezTo>
                      <a:pt x="16" y="75"/>
                      <a:pt x="8" y="75"/>
                      <a:pt x="0" y="75"/>
                    </a:cubicBezTo>
                    <a:cubicBezTo>
                      <a:pt x="3" y="77"/>
                      <a:pt x="7" y="79"/>
                      <a:pt x="10" y="81"/>
                    </a:cubicBezTo>
                    <a:cubicBezTo>
                      <a:pt x="26" y="87"/>
                      <a:pt x="42" y="88"/>
                      <a:pt x="58" y="86"/>
                    </a:cubicBezTo>
                    <a:cubicBezTo>
                      <a:pt x="60" y="86"/>
                      <a:pt x="61" y="86"/>
                      <a:pt x="62" y="87"/>
                    </a:cubicBezTo>
                    <a:cubicBezTo>
                      <a:pt x="72" y="93"/>
                      <a:pt x="82" y="97"/>
                      <a:pt x="94" y="99"/>
                    </a:cubicBezTo>
                    <a:cubicBezTo>
                      <a:pt x="95" y="99"/>
                      <a:pt x="97" y="98"/>
                      <a:pt x="98" y="97"/>
                    </a:cubicBezTo>
                    <a:cubicBezTo>
                      <a:pt x="98" y="97"/>
                      <a:pt x="98" y="95"/>
                      <a:pt x="97" y="93"/>
                    </a:cubicBezTo>
                    <a:cubicBezTo>
                      <a:pt x="97" y="92"/>
                      <a:pt x="95" y="91"/>
                      <a:pt x="94" y="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3452813" y="5033394"/>
            <a:ext cx="2633663" cy="1227138"/>
            <a:chOff x="3452813" y="5033394"/>
            <a:chExt cx="2633663" cy="1227138"/>
          </a:xfrm>
        </p:grpSpPr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3452813" y="5033394"/>
              <a:ext cx="2633663" cy="1227138"/>
            </a:xfrm>
            <a:custGeom>
              <a:avLst/>
              <a:gdLst>
                <a:gd name="T0" fmla="*/ 162 w 291"/>
                <a:gd name="T1" fmla="*/ 19 h 135"/>
                <a:gd name="T2" fmla="*/ 291 w 291"/>
                <a:gd name="T3" fmla="*/ 118 h 135"/>
                <a:gd name="T4" fmla="*/ 129 w 291"/>
                <a:gd name="T5" fmla="*/ 116 h 135"/>
                <a:gd name="T6" fmla="*/ 0 w 291"/>
                <a:gd name="T7" fmla="*/ 17 h 135"/>
                <a:gd name="T8" fmla="*/ 162 w 291"/>
                <a:gd name="T9" fmla="*/ 1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135">
                  <a:moveTo>
                    <a:pt x="162" y="19"/>
                  </a:moveTo>
                  <a:cubicBezTo>
                    <a:pt x="217" y="38"/>
                    <a:pt x="261" y="73"/>
                    <a:pt x="291" y="118"/>
                  </a:cubicBezTo>
                  <a:cubicBezTo>
                    <a:pt x="240" y="134"/>
                    <a:pt x="184" y="135"/>
                    <a:pt x="129" y="116"/>
                  </a:cubicBezTo>
                  <a:cubicBezTo>
                    <a:pt x="74" y="97"/>
                    <a:pt x="30" y="61"/>
                    <a:pt x="0" y="17"/>
                  </a:cubicBezTo>
                  <a:cubicBezTo>
                    <a:pt x="51" y="0"/>
                    <a:pt x="108" y="0"/>
                    <a:pt x="162" y="19"/>
                  </a:cubicBezTo>
                  <a:close/>
                </a:path>
              </a:pathLst>
            </a:custGeom>
            <a:solidFill>
              <a:schemeClr val="accent1"/>
            </a:solidFill>
            <a:ln w="365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TextBox 8"/>
            <p:cNvSpPr txBox="1"/>
            <p:nvPr/>
          </p:nvSpPr>
          <p:spPr>
            <a:xfrm>
              <a:off x="3769936" y="5154520"/>
              <a:ext cx="224420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Bebas Neue Regular" panose="00000500000000000000" pitchFamily="50" charset="0"/>
                  <a:ea typeface="微软雅黑" pitchFamily="34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endParaRPr>
            </a:p>
          </p:txBody>
        </p:sp>
        <p:sp>
          <p:nvSpPr>
            <p:cNvPr id="52" name="任意多边形 51"/>
            <p:cNvSpPr>
              <a:spLocks/>
            </p:cNvSpPr>
            <p:nvPr/>
          </p:nvSpPr>
          <p:spPr bwMode="auto">
            <a:xfrm>
              <a:off x="4320497" y="5372283"/>
              <a:ext cx="255358" cy="331226"/>
            </a:xfrm>
            <a:custGeom>
              <a:avLst/>
              <a:gdLst>
                <a:gd name="connsiteX0" fmla="*/ 344255 w 438150"/>
                <a:gd name="connsiteY0" fmla="*/ 320246 h 568325"/>
                <a:gd name="connsiteX1" fmla="*/ 438150 w 438150"/>
                <a:gd name="connsiteY1" fmla="*/ 399092 h 568325"/>
                <a:gd name="connsiteX2" fmla="*/ 438150 w 438150"/>
                <a:gd name="connsiteY2" fmla="*/ 406601 h 568325"/>
                <a:gd name="connsiteX3" fmla="*/ 438150 w 438150"/>
                <a:gd name="connsiteY3" fmla="*/ 545520 h 568325"/>
                <a:gd name="connsiteX4" fmla="*/ 438150 w 438150"/>
                <a:gd name="connsiteY4" fmla="*/ 549275 h 568325"/>
                <a:gd name="connsiteX5" fmla="*/ 284162 w 438150"/>
                <a:gd name="connsiteY5" fmla="*/ 549275 h 568325"/>
                <a:gd name="connsiteX6" fmla="*/ 284162 w 438150"/>
                <a:gd name="connsiteY6" fmla="*/ 545520 h 568325"/>
                <a:gd name="connsiteX7" fmla="*/ 284162 w 438150"/>
                <a:gd name="connsiteY7" fmla="*/ 402847 h 568325"/>
                <a:gd name="connsiteX8" fmla="*/ 344255 w 438150"/>
                <a:gd name="connsiteY8" fmla="*/ 320246 h 568325"/>
                <a:gd name="connsiteX9" fmla="*/ 352879 w 438150"/>
                <a:gd name="connsiteY9" fmla="*/ 200025 h 568325"/>
                <a:gd name="connsiteX10" fmla="*/ 356621 w 438150"/>
                <a:gd name="connsiteY10" fmla="*/ 200025 h 568325"/>
                <a:gd name="connsiteX11" fmla="*/ 367847 w 438150"/>
                <a:gd name="connsiteY11" fmla="*/ 200025 h 568325"/>
                <a:gd name="connsiteX12" fmla="*/ 379072 w 438150"/>
                <a:gd name="connsiteY12" fmla="*/ 203767 h 568325"/>
                <a:gd name="connsiteX13" fmla="*/ 409008 w 438150"/>
                <a:gd name="connsiteY13" fmla="*/ 263638 h 568325"/>
                <a:gd name="connsiteX14" fmla="*/ 360363 w 438150"/>
                <a:gd name="connsiteY14" fmla="*/ 304800 h 568325"/>
                <a:gd name="connsiteX15" fmla="*/ 311717 w 438150"/>
                <a:gd name="connsiteY15" fmla="*/ 263638 h 568325"/>
                <a:gd name="connsiteX16" fmla="*/ 352879 w 438150"/>
                <a:gd name="connsiteY16" fmla="*/ 200025 h 568325"/>
                <a:gd name="connsiteX17" fmla="*/ 100853 w 438150"/>
                <a:gd name="connsiteY17" fmla="*/ 196018 h 568325"/>
                <a:gd name="connsiteX18" fmla="*/ 254000 w 438150"/>
                <a:gd name="connsiteY18" fmla="*/ 320120 h 568325"/>
                <a:gd name="connsiteX19" fmla="*/ 254000 w 438150"/>
                <a:gd name="connsiteY19" fmla="*/ 331402 h 568325"/>
                <a:gd name="connsiteX20" fmla="*/ 254000 w 438150"/>
                <a:gd name="connsiteY20" fmla="*/ 557043 h 568325"/>
                <a:gd name="connsiteX21" fmla="*/ 254000 w 438150"/>
                <a:gd name="connsiteY21" fmla="*/ 568325 h 568325"/>
                <a:gd name="connsiteX22" fmla="*/ 0 w 438150"/>
                <a:gd name="connsiteY22" fmla="*/ 568325 h 568325"/>
                <a:gd name="connsiteX23" fmla="*/ 0 w 438150"/>
                <a:gd name="connsiteY23" fmla="*/ 560804 h 568325"/>
                <a:gd name="connsiteX24" fmla="*/ 0 w 438150"/>
                <a:gd name="connsiteY24" fmla="*/ 327642 h 568325"/>
                <a:gd name="connsiteX25" fmla="*/ 100853 w 438150"/>
                <a:gd name="connsiteY25" fmla="*/ 196018 h 568325"/>
                <a:gd name="connsiteX26" fmla="*/ 112091 w 438150"/>
                <a:gd name="connsiteY26" fmla="*/ 0 h 568325"/>
                <a:gd name="connsiteX27" fmla="*/ 115818 w 438150"/>
                <a:gd name="connsiteY27" fmla="*/ 0 h 568325"/>
                <a:gd name="connsiteX28" fmla="*/ 138181 w 438150"/>
                <a:gd name="connsiteY28" fmla="*/ 0 h 568325"/>
                <a:gd name="connsiteX29" fmla="*/ 153090 w 438150"/>
                <a:gd name="connsiteY29" fmla="*/ 3762 h 568325"/>
                <a:gd name="connsiteX30" fmla="*/ 205271 w 438150"/>
                <a:gd name="connsiteY30" fmla="*/ 101566 h 568325"/>
                <a:gd name="connsiteX31" fmla="*/ 127000 w 438150"/>
                <a:gd name="connsiteY31" fmla="*/ 169276 h 568325"/>
                <a:gd name="connsiteX32" fmla="*/ 48729 w 438150"/>
                <a:gd name="connsiteY32" fmla="*/ 101566 h 568325"/>
                <a:gd name="connsiteX33" fmla="*/ 112091 w 438150"/>
                <a:gd name="connsiteY33" fmla="*/ 0 h 568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8150" h="568325">
                  <a:moveTo>
                    <a:pt x="344255" y="320246"/>
                  </a:moveTo>
                  <a:cubicBezTo>
                    <a:pt x="393080" y="312737"/>
                    <a:pt x="434394" y="346528"/>
                    <a:pt x="438150" y="399092"/>
                  </a:cubicBezTo>
                  <a:cubicBezTo>
                    <a:pt x="438150" y="399092"/>
                    <a:pt x="438150" y="402847"/>
                    <a:pt x="438150" y="406601"/>
                  </a:cubicBezTo>
                  <a:cubicBezTo>
                    <a:pt x="438150" y="451656"/>
                    <a:pt x="438150" y="496711"/>
                    <a:pt x="438150" y="545520"/>
                  </a:cubicBezTo>
                  <a:cubicBezTo>
                    <a:pt x="438150" y="545520"/>
                    <a:pt x="438150" y="545520"/>
                    <a:pt x="438150" y="549275"/>
                  </a:cubicBezTo>
                  <a:cubicBezTo>
                    <a:pt x="438150" y="549275"/>
                    <a:pt x="438150" y="549275"/>
                    <a:pt x="284162" y="549275"/>
                  </a:cubicBezTo>
                  <a:cubicBezTo>
                    <a:pt x="284162" y="549275"/>
                    <a:pt x="284162" y="545520"/>
                    <a:pt x="284162" y="545520"/>
                  </a:cubicBezTo>
                  <a:cubicBezTo>
                    <a:pt x="284162" y="496711"/>
                    <a:pt x="284162" y="451656"/>
                    <a:pt x="284162" y="402847"/>
                  </a:cubicBezTo>
                  <a:cubicBezTo>
                    <a:pt x="284162" y="361546"/>
                    <a:pt x="310453" y="327755"/>
                    <a:pt x="344255" y="320246"/>
                  </a:cubicBezTo>
                  <a:close/>
                  <a:moveTo>
                    <a:pt x="352879" y="200025"/>
                  </a:moveTo>
                  <a:cubicBezTo>
                    <a:pt x="352879" y="200025"/>
                    <a:pt x="352879" y="200025"/>
                    <a:pt x="356621" y="200025"/>
                  </a:cubicBezTo>
                  <a:cubicBezTo>
                    <a:pt x="356621" y="200025"/>
                    <a:pt x="356621" y="200025"/>
                    <a:pt x="367847" y="200025"/>
                  </a:cubicBezTo>
                  <a:cubicBezTo>
                    <a:pt x="371589" y="200025"/>
                    <a:pt x="375330" y="203767"/>
                    <a:pt x="379072" y="203767"/>
                  </a:cubicBezTo>
                  <a:cubicBezTo>
                    <a:pt x="401524" y="211251"/>
                    <a:pt x="412750" y="237445"/>
                    <a:pt x="409008" y="263638"/>
                  </a:cubicBezTo>
                  <a:cubicBezTo>
                    <a:pt x="405266" y="286090"/>
                    <a:pt x="386556" y="304800"/>
                    <a:pt x="360363" y="304800"/>
                  </a:cubicBezTo>
                  <a:cubicBezTo>
                    <a:pt x="337911" y="304800"/>
                    <a:pt x="319201" y="286090"/>
                    <a:pt x="311717" y="263638"/>
                  </a:cubicBezTo>
                  <a:cubicBezTo>
                    <a:pt x="307975" y="233703"/>
                    <a:pt x="326685" y="207509"/>
                    <a:pt x="352879" y="200025"/>
                  </a:cubicBezTo>
                  <a:close/>
                  <a:moveTo>
                    <a:pt x="100853" y="196018"/>
                  </a:moveTo>
                  <a:cubicBezTo>
                    <a:pt x="175559" y="180975"/>
                    <a:pt x="246529" y="241146"/>
                    <a:pt x="254000" y="320120"/>
                  </a:cubicBezTo>
                  <a:cubicBezTo>
                    <a:pt x="254000" y="323881"/>
                    <a:pt x="254000" y="327642"/>
                    <a:pt x="254000" y="331402"/>
                  </a:cubicBezTo>
                  <a:cubicBezTo>
                    <a:pt x="254000" y="406616"/>
                    <a:pt x="254000" y="481829"/>
                    <a:pt x="254000" y="557043"/>
                  </a:cubicBezTo>
                  <a:cubicBezTo>
                    <a:pt x="254000" y="557043"/>
                    <a:pt x="254000" y="557043"/>
                    <a:pt x="254000" y="568325"/>
                  </a:cubicBezTo>
                  <a:cubicBezTo>
                    <a:pt x="254000" y="568325"/>
                    <a:pt x="254000" y="568325"/>
                    <a:pt x="0" y="568325"/>
                  </a:cubicBezTo>
                  <a:cubicBezTo>
                    <a:pt x="0" y="564564"/>
                    <a:pt x="0" y="564564"/>
                    <a:pt x="0" y="560804"/>
                  </a:cubicBezTo>
                  <a:cubicBezTo>
                    <a:pt x="0" y="485590"/>
                    <a:pt x="0" y="406616"/>
                    <a:pt x="0" y="327642"/>
                  </a:cubicBezTo>
                  <a:cubicBezTo>
                    <a:pt x="0" y="263710"/>
                    <a:pt x="44823" y="211060"/>
                    <a:pt x="100853" y="196018"/>
                  </a:cubicBezTo>
                  <a:close/>
                  <a:moveTo>
                    <a:pt x="112091" y="0"/>
                  </a:moveTo>
                  <a:cubicBezTo>
                    <a:pt x="115818" y="0"/>
                    <a:pt x="115818" y="0"/>
                    <a:pt x="115818" y="0"/>
                  </a:cubicBezTo>
                  <a:cubicBezTo>
                    <a:pt x="115818" y="0"/>
                    <a:pt x="115818" y="0"/>
                    <a:pt x="138181" y="0"/>
                  </a:cubicBezTo>
                  <a:cubicBezTo>
                    <a:pt x="141909" y="0"/>
                    <a:pt x="149363" y="3762"/>
                    <a:pt x="153090" y="3762"/>
                  </a:cubicBezTo>
                  <a:cubicBezTo>
                    <a:pt x="190362" y="18808"/>
                    <a:pt x="212725" y="60187"/>
                    <a:pt x="205271" y="101566"/>
                  </a:cubicBezTo>
                  <a:cubicBezTo>
                    <a:pt x="197816" y="139183"/>
                    <a:pt x="164272" y="169276"/>
                    <a:pt x="127000" y="169276"/>
                  </a:cubicBezTo>
                  <a:cubicBezTo>
                    <a:pt x="89728" y="173038"/>
                    <a:pt x="56184" y="142944"/>
                    <a:pt x="48729" y="101566"/>
                  </a:cubicBezTo>
                  <a:cubicBezTo>
                    <a:pt x="41275" y="52664"/>
                    <a:pt x="71092" y="7523"/>
                    <a:pt x="1120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448176" y="3823719"/>
            <a:ext cx="1647825" cy="2281238"/>
            <a:chOff x="4448176" y="3823719"/>
            <a:chExt cx="1647825" cy="2281238"/>
          </a:xfrm>
        </p:grpSpPr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4448176" y="3823719"/>
              <a:ext cx="1647825" cy="2281238"/>
            </a:xfrm>
            <a:custGeom>
              <a:avLst/>
              <a:gdLst>
                <a:gd name="T0" fmla="*/ 133 w 182"/>
                <a:gd name="T1" fmla="*/ 96 h 251"/>
                <a:gd name="T2" fmla="*/ 181 w 182"/>
                <a:gd name="T3" fmla="*/ 251 h 251"/>
                <a:gd name="T4" fmla="*/ 50 w 182"/>
                <a:gd name="T5" fmla="*/ 156 h 251"/>
                <a:gd name="T6" fmla="*/ 1 w 182"/>
                <a:gd name="T7" fmla="*/ 0 h 251"/>
                <a:gd name="T8" fmla="*/ 133 w 182"/>
                <a:gd name="T9" fmla="*/ 96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51">
                  <a:moveTo>
                    <a:pt x="133" y="96"/>
                  </a:moveTo>
                  <a:cubicBezTo>
                    <a:pt x="167" y="143"/>
                    <a:pt x="182" y="197"/>
                    <a:pt x="181" y="251"/>
                  </a:cubicBezTo>
                  <a:cubicBezTo>
                    <a:pt x="130" y="235"/>
                    <a:pt x="83" y="203"/>
                    <a:pt x="50" y="156"/>
                  </a:cubicBezTo>
                  <a:cubicBezTo>
                    <a:pt x="16" y="109"/>
                    <a:pt x="0" y="54"/>
                    <a:pt x="1" y="0"/>
                  </a:cubicBezTo>
                  <a:cubicBezTo>
                    <a:pt x="52" y="16"/>
                    <a:pt x="99" y="49"/>
                    <a:pt x="133" y="96"/>
                  </a:cubicBezTo>
                  <a:close/>
                </a:path>
              </a:pathLst>
            </a:custGeom>
            <a:solidFill>
              <a:schemeClr val="accent2"/>
            </a:solidFill>
            <a:ln w="365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TextBox 8"/>
            <p:cNvSpPr txBox="1"/>
            <p:nvPr/>
          </p:nvSpPr>
          <p:spPr>
            <a:xfrm>
              <a:off x="4609106" y="4049120"/>
              <a:ext cx="238847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Bebas Neue Regular" panose="00000500000000000000" pitchFamily="50" charset="0"/>
                  <a:ea typeface="微软雅黑" pitchFamily="34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4899010" y="4536195"/>
              <a:ext cx="341624" cy="341624"/>
              <a:chOff x="5637213" y="3511550"/>
              <a:chExt cx="376238" cy="376238"/>
            </a:xfrm>
            <a:solidFill>
              <a:schemeClr val="bg1"/>
            </a:solidFill>
          </p:grpSpPr>
          <p:sp>
            <p:nvSpPr>
              <p:cNvPr id="57" name="Freeform 50"/>
              <p:cNvSpPr>
                <a:spLocks noEditPoints="1"/>
              </p:cNvSpPr>
              <p:nvPr/>
            </p:nvSpPr>
            <p:spPr bwMode="auto">
              <a:xfrm>
                <a:off x="5637213" y="3546475"/>
                <a:ext cx="341313" cy="341313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173 w 184"/>
                  <a:gd name="T5" fmla="*/ 49 h 184"/>
                  <a:gd name="T6" fmla="*/ 171 w 184"/>
                  <a:gd name="T7" fmla="*/ 49 h 184"/>
                  <a:gd name="T8" fmla="*/ 170 w 184"/>
                  <a:gd name="T9" fmla="*/ 49 h 184"/>
                  <a:gd name="T10" fmla="*/ 158 w 184"/>
                  <a:gd name="T11" fmla="*/ 48 h 184"/>
                  <a:gd name="T12" fmla="*/ 149 w 184"/>
                  <a:gd name="T13" fmla="*/ 56 h 184"/>
                  <a:gd name="T14" fmla="*/ 160 w 184"/>
                  <a:gd name="T15" fmla="*/ 92 h 184"/>
                  <a:gd name="T16" fmla="*/ 92 w 184"/>
                  <a:gd name="T17" fmla="*/ 160 h 184"/>
                  <a:gd name="T18" fmla="*/ 24 w 184"/>
                  <a:gd name="T19" fmla="*/ 92 h 184"/>
                  <a:gd name="T20" fmla="*/ 92 w 184"/>
                  <a:gd name="T21" fmla="*/ 24 h 184"/>
                  <a:gd name="T22" fmla="*/ 128 w 184"/>
                  <a:gd name="T23" fmla="*/ 35 h 184"/>
                  <a:gd name="T24" fmla="*/ 135 w 184"/>
                  <a:gd name="T25" fmla="*/ 27 h 184"/>
                  <a:gd name="T26" fmla="*/ 134 w 184"/>
                  <a:gd name="T27" fmla="*/ 14 h 184"/>
                  <a:gd name="T28" fmla="*/ 134 w 184"/>
                  <a:gd name="T29" fmla="*/ 10 h 184"/>
                  <a:gd name="T30" fmla="*/ 92 w 184"/>
                  <a:gd name="T31" fmla="*/ 0 h 184"/>
                  <a:gd name="T32" fmla="*/ 0 w 184"/>
                  <a:gd name="T33" fmla="*/ 92 h 184"/>
                  <a:gd name="T34" fmla="*/ 92 w 184"/>
                  <a:gd name="T35" fmla="*/ 184 h 184"/>
                  <a:gd name="T36" fmla="*/ 92 w 184"/>
                  <a:gd name="T37" fmla="*/ 184 h 184"/>
                  <a:gd name="T38" fmla="*/ 92 w 184"/>
                  <a:gd name="T3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76"/>
                      <a:pt x="180" y="62"/>
                      <a:pt x="173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70" y="49"/>
                      <a:pt x="170" y="49"/>
                      <a:pt x="170" y="49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56" y="67"/>
                      <a:pt x="160" y="79"/>
                      <a:pt x="160" y="92"/>
                    </a:cubicBezTo>
                    <a:cubicBezTo>
                      <a:pt x="160" y="129"/>
                      <a:pt x="129" y="160"/>
                      <a:pt x="92" y="160"/>
                    </a:cubicBezTo>
                    <a:cubicBezTo>
                      <a:pt x="55" y="160"/>
                      <a:pt x="24" y="129"/>
                      <a:pt x="24" y="92"/>
                    </a:cubicBezTo>
                    <a:cubicBezTo>
                      <a:pt x="24" y="55"/>
                      <a:pt x="55" y="24"/>
                      <a:pt x="92" y="24"/>
                    </a:cubicBezTo>
                    <a:cubicBezTo>
                      <a:pt x="105" y="24"/>
                      <a:pt x="117" y="28"/>
                      <a:pt x="128" y="35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2"/>
                      <a:pt x="134" y="11"/>
                      <a:pt x="134" y="10"/>
                    </a:cubicBezTo>
                    <a:cubicBezTo>
                      <a:pt x="122" y="4"/>
                      <a:pt x="107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lose/>
                    <a:moveTo>
                      <a:pt x="92" y="184"/>
                    </a:moveTo>
                    <a:cubicBezTo>
                      <a:pt x="92" y="184"/>
                      <a:pt x="92" y="184"/>
                      <a:pt x="92" y="18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1"/>
              <p:cNvSpPr>
                <a:spLocks noEditPoints="1"/>
              </p:cNvSpPr>
              <p:nvPr/>
            </p:nvSpPr>
            <p:spPr bwMode="auto">
              <a:xfrm>
                <a:off x="5724525" y="3633788"/>
                <a:ext cx="166688" cy="166688"/>
              </a:xfrm>
              <a:custGeom>
                <a:avLst/>
                <a:gdLst>
                  <a:gd name="T0" fmla="*/ 45 w 90"/>
                  <a:gd name="T1" fmla="*/ 21 h 90"/>
                  <a:gd name="T2" fmla="*/ 47 w 90"/>
                  <a:gd name="T3" fmla="*/ 21 h 90"/>
                  <a:gd name="T4" fmla="*/ 64 w 90"/>
                  <a:gd name="T5" fmla="*/ 4 h 90"/>
                  <a:gd name="T6" fmla="*/ 64 w 90"/>
                  <a:gd name="T7" fmla="*/ 4 h 90"/>
                  <a:gd name="T8" fmla="*/ 45 w 90"/>
                  <a:gd name="T9" fmla="*/ 0 h 90"/>
                  <a:gd name="T10" fmla="*/ 0 w 90"/>
                  <a:gd name="T11" fmla="*/ 45 h 90"/>
                  <a:gd name="T12" fmla="*/ 45 w 90"/>
                  <a:gd name="T13" fmla="*/ 90 h 90"/>
                  <a:gd name="T14" fmla="*/ 90 w 90"/>
                  <a:gd name="T15" fmla="*/ 45 h 90"/>
                  <a:gd name="T16" fmla="*/ 86 w 90"/>
                  <a:gd name="T17" fmla="*/ 26 h 90"/>
                  <a:gd name="T18" fmla="*/ 86 w 90"/>
                  <a:gd name="T19" fmla="*/ 26 h 90"/>
                  <a:gd name="T20" fmla="*/ 69 w 90"/>
                  <a:gd name="T21" fmla="*/ 43 h 90"/>
                  <a:gd name="T22" fmla="*/ 69 w 90"/>
                  <a:gd name="T23" fmla="*/ 45 h 90"/>
                  <a:gd name="T24" fmla="*/ 45 w 90"/>
                  <a:gd name="T25" fmla="*/ 69 h 90"/>
                  <a:gd name="T26" fmla="*/ 21 w 90"/>
                  <a:gd name="T27" fmla="*/ 45 h 90"/>
                  <a:gd name="T28" fmla="*/ 45 w 90"/>
                  <a:gd name="T29" fmla="*/ 21 h 90"/>
                  <a:gd name="T30" fmla="*/ 45 w 90"/>
                  <a:gd name="T31" fmla="*/ 21 h 90"/>
                  <a:gd name="T32" fmla="*/ 45 w 90"/>
                  <a:gd name="T33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90">
                    <a:moveTo>
                      <a:pt x="45" y="21"/>
                    </a:moveTo>
                    <a:cubicBezTo>
                      <a:pt x="46" y="21"/>
                      <a:pt x="46" y="21"/>
                      <a:pt x="47" y="21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8" y="1"/>
                      <a:pt x="52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0" y="70"/>
                      <a:pt x="90" y="45"/>
                    </a:cubicBezTo>
                    <a:cubicBezTo>
                      <a:pt x="90" y="38"/>
                      <a:pt x="89" y="32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5"/>
                    </a:cubicBezTo>
                    <a:cubicBezTo>
                      <a:pt x="69" y="58"/>
                      <a:pt x="58" y="69"/>
                      <a:pt x="45" y="69"/>
                    </a:cubicBezTo>
                    <a:cubicBezTo>
                      <a:pt x="32" y="69"/>
                      <a:pt x="21" y="58"/>
                      <a:pt x="21" y="45"/>
                    </a:cubicBezTo>
                    <a:cubicBezTo>
                      <a:pt x="21" y="32"/>
                      <a:pt x="32" y="21"/>
                      <a:pt x="45" y="21"/>
                    </a:cubicBezTo>
                    <a:close/>
                    <a:moveTo>
                      <a:pt x="45" y="21"/>
                    </a:moveTo>
                    <a:cubicBezTo>
                      <a:pt x="45" y="21"/>
                      <a:pt x="45" y="21"/>
                      <a:pt x="45" y="2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2"/>
              <p:cNvSpPr>
                <a:spLocks noEditPoints="1"/>
              </p:cNvSpPr>
              <p:nvPr/>
            </p:nvSpPr>
            <p:spPr bwMode="auto">
              <a:xfrm>
                <a:off x="5824538" y="3511550"/>
                <a:ext cx="188913" cy="188913"/>
              </a:xfrm>
              <a:custGeom>
                <a:avLst/>
                <a:gdLst>
                  <a:gd name="T0" fmla="*/ 86 w 102"/>
                  <a:gd name="T1" fmla="*/ 28 h 102"/>
                  <a:gd name="T2" fmla="*/ 91 w 102"/>
                  <a:gd name="T3" fmla="*/ 23 h 102"/>
                  <a:gd name="T4" fmla="*/ 91 w 102"/>
                  <a:gd name="T5" fmla="*/ 14 h 102"/>
                  <a:gd name="T6" fmla="*/ 87 w 102"/>
                  <a:gd name="T7" fmla="*/ 11 h 102"/>
                  <a:gd name="T8" fmla="*/ 83 w 102"/>
                  <a:gd name="T9" fmla="*/ 9 h 102"/>
                  <a:gd name="T10" fmla="*/ 79 w 102"/>
                  <a:gd name="T11" fmla="*/ 11 h 102"/>
                  <a:gd name="T12" fmla="*/ 74 w 102"/>
                  <a:gd name="T13" fmla="*/ 17 h 102"/>
                  <a:gd name="T14" fmla="*/ 72 w 102"/>
                  <a:gd name="T15" fmla="*/ 2 h 102"/>
                  <a:gd name="T16" fmla="*/ 70 w 102"/>
                  <a:gd name="T17" fmla="*/ 0 h 102"/>
                  <a:gd name="T18" fmla="*/ 69 w 102"/>
                  <a:gd name="T19" fmla="*/ 0 h 102"/>
                  <a:gd name="T20" fmla="*/ 47 w 102"/>
                  <a:gd name="T21" fmla="*/ 23 h 102"/>
                  <a:gd name="T22" fmla="*/ 44 w 102"/>
                  <a:gd name="T23" fmla="*/ 30 h 102"/>
                  <a:gd name="T24" fmla="*/ 44 w 102"/>
                  <a:gd name="T25" fmla="*/ 31 h 102"/>
                  <a:gd name="T26" fmla="*/ 45 w 102"/>
                  <a:gd name="T27" fmla="*/ 45 h 102"/>
                  <a:gd name="T28" fmla="*/ 37 w 102"/>
                  <a:gd name="T29" fmla="*/ 53 h 102"/>
                  <a:gd name="T30" fmla="*/ 22 w 102"/>
                  <a:gd name="T31" fmla="*/ 68 h 102"/>
                  <a:gd name="T32" fmla="*/ 22 w 102"/>
                  <a:gd name="T33" fmla="*/ 68 h 102"/>
                  <a:gd name="T34" fmla="*/ 8 w 102"/>
                  <a:gd name="T35" fmla="*/ 82 h 102"/>
                  <a:gd name="T36" fmla="*/ 2 w 102"/>
                  <a:gd name="T37" fmla="*/ 89 h 102"/>
                  <a:gd name="T38" fmla="*/ 0 w 102"/>
                  <a:gd name="T39" fmla="*/ 92 h 102"/>
                  <a:gd name="T40" fmla="*/ 0 w 102"/>
                  <a:gd name="T41" fmla="*/ 97 h 102"/>
                  <a:gd name="T42" fmla="*/ 5 w 102"/>
                  <a:gd name="T43" fmla="*/ 102 h 102"/>
                  <a:gd name="T44" fmla="*/ 5 w 102"/>
                  <a:gd name="T45" fmla="*/ 102 h 102"/>
                  <a:gd name="T46" fmla="*/ 10 w 102"/>
                  <a:gd name="T47" fmla="*/ 102 h 102"/>
                  <a:gd name="T48" fmla="*/ 13 w 102"/>
                  <a:gd name="T49" fmla="*/ 100 h 102"/>
                  <a:gd name="T50" fmla="*/ 57 w 102"/>
                  <a:gd name="T51" fmla="*/ 56 h 102"/>
                  <a:gd name="T52" fmla="*/ 70 w 102"/>
                  <a:gd name="T53" fmla="*/ 57 h 102"/>
                  <a:gd name="T54" fmla="*/ 71 w 102"/>
                  <a:gd name="T55" fmla="*/ 57 h 102"/>
                  <a:gd name="T56" fmla="*/ 71 w 102"/>
                  <a:gd name="T57" fmla="*/ 57 h 102"/>
                  <a:gd name="T58" fmla="*/ 78 w 102"/>
                  <a:gd name="T59" fmla="*/ 54 h 102"/>
                  <a:gd name="T60" fmla="*/ 101 w 102"/>
                  <a:gd name="T61" fmla="*/ 32 h 102"/>
                  <a:gd name="T62" fmla="*/ 100 w 102"/>
                  <a:gd name="T63" fmla="*/ 29 h 102"/>
                  <a:gd name="T64" fmla="*/ 86 w 102"/>
                  <a:gd name="T65" fmla="*/ 28 h 102"/>
                  <a:gd name="T66" fmla="*/ 86 w 102"/>
                  <a:gd name="T67" fmla="*/ 28 h 102"/>
                  <a:gd name="T68" fmla="*/ 86 w 102"/>
                  <a:gd name="T69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" h="102">
                    <a:moveTo>
                      <a:pt x="86" y="28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3" y="20"/>
                      <a:pt x="93" y="17"/>
                      <a:pt x="91" y="14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5" y="9"/>
                      <a:pt x="83" y="9"/>
                    </a:cubicBezTo>
                    <a:cubicBezTo>
                      <a:pt x="82" y="9"/>
                      <a:pt x="80" y="10"/>
                      <a:pt x="79" y="11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0"/>
                      <a:pt x="71" y="0"/>
                      <a:pt x="70" y="0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25"/>
                      <a:pt x="44" y="28"/>
                      <a:pt x="44" y="30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2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1" y="102"/>
                      <a:pt x="12" y="101"/>
                      <a:pt x="13" y="100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4" y="57"/>
                      <a:pt x="77" y="56"/>
                      <a:pt x="78" y="54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1"/>
                      <a:pt x="101" y="29"/>
                      <a:pt x="100" y="29"/>
                    </a:cubicBezTo>
                    <a:lnTo>
                      <a:pt x="86" y="28"/>
                    </a:lnTo>
                    <a:close/>
                    <a:moveTo>
                      <a:pt x="86" y="28"/>
                    </a:moveTo>
                    <a:cubicBezTo>
                      <a:pt x="86" y="28"/>
                      <a:pt x="86" y="28"/>
                      <a:pt x="86" y="2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5626101" y="3296669"/>
            <a:ext cx="931863" cy="2808288"/>
            <a:chOff x="5626101" y="3296669"/>
            <a:chExt cx="931863" cy="2808288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5626101" y="3296669"/>
              <a:ext cx="931863" cy="2808288"/>
            </a:xfrm>
            <a:custGeom>
              <a:avLst/>
              <a:gdLst>
                <a:gd name="T0" fmla="*/ 0 w 103"/>
                <a:gd name="T1" fmla="*/ 154 h 309"/>
                <a:gd name="T2" fmla="*/ 51 w 103"/>
                <a:gd name="T3" fmla="*/ 309 h 309"/>
                <a:gd name="T4" fmla="*/ 103 w 103"/>
                <a:gd name="T5" fmla="*/ 154 h 309"/>
                <a:gd name="T6" fmla="*/ 51 w 103"/>
                <a:gd name="T7" fmla="*/ 0 h 309"/>
                <a:gd name="T8" fmla="*/ 0 w 103"/>
                <a:gd name="T9" fmla="*/ 15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309">
                  <a:moveTo>
                    <a:pt x="0" y="154"/>
                  </a:moveTo>
                  <a:cubicBezTo>
                    <a:pt x="0" y="212"/>
                    <a:pt x="19" y="266"/>
                    <a:pt x="51" y="309"/>
                  </a:cubicBezTo>
                  <a:cubicBezTo>
                    <a:pt x="84" y="266"/>
                    <a:pt x="103" y="212"/>
                    <a:pt x="103" y="154"/>
                  </a:cubicBezTo>
                  <a:cubicBezTo>
                    <a:pt x="103" y="97"/>
                    <a:pt x="84" y="43"/>
                    <a:pt x="51" y="0"/>
                  </a:cubicBezTo>
                  <a:cubicBezTo>
                    <a:pt x="19" y="43"/>
                    <a:pt x="0" y="97"/>
                    <a:pt x="0" y="154"/>
                  </a:cubicBezTo>
                  <a:close/>
                </a:path>
              </a:pathLst>
            </a:custGeom>
            <a:solidFill>
              <a:schemeClr val="accent1"/>
            </a:solidFill>
            <a:ln w="36513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8"/>
            <p:cNvSpPr txBox="1"/>
            <p:nvPr/>
          </p:nvSpPr>
          <p:spPr>
            <a:xfrm>
              <a:off x="5972608" y="3679788"/>
              <a:ext cx="23884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  <a:latin typeface="Bebas Neue Regular" panose="00000500000000000000" pitchFamily="50" charset="0"/>
                  <a:ea typeface="微软雅黑" pitchFamily="34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endParaRPr>
            </a:p>
          </p:txBody>
        </p:sp>
        <p:sp>
          <p:nvSpPr>
            <p:cNvPr id="63" name="Freeform 17"/>
            <p:cNvSpPr>
              <a:spLocks noEditPoints="1"/>
            </p:cNvSpPr>
            <p:nvPr/>
          </p:nvSpPr>
          <p:spPr bwMode="auto">
            <a:xfrm>
              <a:off x="5974992" y="4264996"/>
              <a:ext cx="234080" cy="341404"/>
            </a:xfrm>
            <a:custGeom>
              <a:avLst/>
              <a:gdLst>
                <a:gd name="T0" fmla="*/ 34 w 107"/>
                <a:gd name="T1" fmla="*/ 152 h 156"/>
                <a:gd name="T2" fmla="*/ 25 w 107"/>
                <a:gd name="T3" fmla="*/ 141 h 156"/>
                <a:gd name="T4" fmla="*/ 19 w 107"/>
                <a:gd name="T5" fmla="*/ 121 h 156"/>
                <a:gd name="T6" fmla="*/ 18 w 107"/>
                <a:gd name="T7" fmla="*/ 109 h 156"/>
                <a:gd name="T8" fmla="*/ 12 w 107"/>
                <a:gd name="T9" fmla="*/ 86 h 156"/>
                <a:gd name="T10" fmla="*/ 1 w 107"/>
                <a:gd name="T11" fmla="*/ 44 h 156"/>
                <a:gd name="T12" fmla="*/ 49 w 107"/>
                <a:gd name="T13" fmla="*/ 0 h 156"/>
                <a:gd name="T14" fmla="*/ 56 w 107"/>
                <a:gd name="T15" fmla="*/ 0 h 156"/>
                <a:gd name="T16" fmla="*/ 90 w 107"/>
                <a:gd name="T17" fmla="*/ 15 h 156"/>
                <a:gd name="T18" fmla="*/ 99 w 107"/>
                <a:gd name="T19" fmla="*/ 77 h 156"/>
                <a:gd name="T20" fmla="*/ 89 w 107"/>
                <a:gd name="T21" fmla="*/ 105 h 156"/>
                <a:gd name="T22" fmla="*/ 88 w 107"/>
                <a:gd name="T23" fmla="*/ 113 h 156"/>
                <a:gd name="T24" fmla="*/ 87 w 107"/>
                <a:gd name="T25" fmla="*/ 123 h 156"/>
                <a:gd name="T26" fmla="*/ 79 w 107"/>
                <a:gd name="T27" fmla="*/ 143 h 156"/>
                <a:gd name="T28" fmla="*/ 63 w 107"/>
                <a:gd name="T29" fmla="*/ 156 h 156"/>
                <a:gd name="T30" fmla="*/ 53 w 107"/>
                <a:gd name="T31" fmla="*/ 107 h 156"/>
                <a:gd name="T32" fmla="*/ 79 w 107"/>
                <a:gd name="T33" fmla="*/ 103 h 156"/>
                <a:gd name="T34" fmla="*/ 82 w 107"/>
                <a:gd name="T35" fmla="*/ 89 h 156"/>
                <a:gd name="T36" fmla="*/ 95 w 107"/>
                <a:gd name="T37" fmla="*/ 45 h 156"/>
                <a:gd name="T38" fmla="*/ 31 w 107"/>
                <a:gd name="T39" fmla="*/ 16 h 156"/>
                <a:gd name="T40" fmla="*/ 18 w 107"/>
                <a:gd name="T41" fmla="*/ 77 h 156"/>
                <a:gd name="T42" fmla="*/ 32 w 107"/>
                <a:gd name="T43" fmla="*/ 107 h 156"/>
                <a:gd name="T44" fmla="*/ 53 w 107"/>
                <a:gd name="T45" fmla="*/ 120 h 156"/>
                <a:gd name="T46" fmla="*/ 78 w 107"/>
                <a:gd name="T47" fmla="*/ 118 h 156"/>
                <a:gd name="T48" fmla="*/ 44 w 107"/>
                <a:gd name="T49" fmla="*/ 112 h 156"/>
                <a:gd name="T50" fmla="*/ 28 w 107"/>
                <a:gd name="T51" fmla="*/ 114 h 156"/>
                <a:gd name="T52" fmla="*/ 53 w 107"/>
                <a:gd name="T53" fmla="*/ 120 h 156"/>
                <a:gd name="T54" fmla="*/ 32 w 107"/>
                <a:gd name="T55" fmla="*/ 124 h 156"/>
                <a:gd name="T56" fmla="*/ 32 w 107"/>
                <a:gd name="T57" fmla="*/ 133 h 156"/>
                <a:gd name="T58" fmla="*/ 74 w 107"/>
                <a:gd name="T59" fmla="*/ 133 h 156"/>
                <a:gd name="T60" fmla="*/ 74 w 107"/>
                <a:gd name="T61" fmla="*/ 124 h 156"/>
                <a:gd name="T62" fmla="*/ 70 w 107"/>
                <a:gd name="T63" fmla="*/ 137 h 156"/>
                <a:gd name="T64" fmla="*/ 44 w 107"/>
                <a:gd name="T65" fmla="*/ 146 h 156"/>
                <a:gd name="T66" fmla="*/ 70 w 107"/>
                <a:gd name="T67" fmla="*/ 1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" h="156">
                  <a:moveTo>
                    <a:pt x="43" y="156"/>
                  </a:moveTo>
                  <a:cubicBezTo>
                    <a:pt x="40" y="155"/>
                    <a:pt x="37" y="154"/>
                    <a:pt x="34" y="152"/>
                  </a:cubicBezTo>
                  <a:cubicBezTo>
                    <a:pt x="31" y="150"/>
                    <a:pt x="29" y="147"/>
                    <a:pt x="27" y="143"/>
                  </a:cubicBezTo>
                  <a:cubicBezTo>
                    <a:pt x="27" y="142"/>
                    <a:pt x="27" y="142"/>
                    <a:pt x="25" y="141"/>
                  </a:cubicBezTo>
                  <a:cubicBezTo>
                    <a:pt x="19" y="138"/>
                    <a:pt x="16" y="130"/>
                    <a:pt x="19" y="123"/>
                  </a:cubicBezTo>
                  <a:cubicBezTo>
                    <a:pt x="19" y="123"/>
                    <a:pt x="19" y="122"/>
                    <a:pt x="19" y="121"/>
                  </a:cubicBezTo>
                  <a:cubicBezTo>
                    <a:pt x="18" y="118"/>
                    <a:pt x="17" y="115"/>
                    <a:pt x="19" y="111"/>
                  </a:cubicBezTo>
                  <a:cubicBezTo>
                    <a:pt x="19" y="110"/>
                    <a:pt x="19" y="110"/>
                    <a:pt x="18" y="109"/>
                  </a:cubicBezTo>
                  <a:cubicBezTo>
                    <a:pt x="18" y="106"/>
                    <a:pt x="17" y="104"/>
                    <a:pt x="17" y="101"/>
                  </a:cubicBezTo>
                  <a:cubicBezTo>
                    <a:pt x="16" y="96"/>
                    <a:pt x="14" y="91"/>
                    <a:pt x="12" y="86"/>
                  </a:cubicBezTo>
                  <a:cubicBezTo>
                    <a:pt x="9" y="81"/>
                    <a:pt x="6" y="76"/>
                    <a:pt x="4" y="71"/>
                  </a:cubicBezTo>
                  <a:cubicBezTo>
                    <a:pt x="1" y="62"/>
                    <a:pt x="0" y="53"/>
                    <a:pt x="1" y="44"/>
                  </a:cubicBezTo>
                  <a:cubicBezTo>
                    <a:pt x="5" y="25"/>
                    <a:pt x="15" y="12"/>
                    <a:pt x="33" y="4"/>
                  </a:cubicBezTo>
                  <a:cubicBezTo>
                    <a:pt x="38" y="2"/>
                    <a:pt x="43" y="0"/>
                    <a:pt x="49" y="0"/>
                  </a:cubicBezTo>
                  <a:cubicBezTo>
                    <a:pt x="49" y="0"/>
                    <a:pt x="50" y="0"/>
                    <a:pt x="50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3" y="1"/>
                    <a:pt x="67" y="1"/>
                  </a:cubicBezTo>
                  <a:cubicBezTo>
                    <a:pt x="76" y="4"/>
                    <a:pt x="84" y="8"/>
                    <a:pt x="90" y="15"/>
                  </a:cubicBezTo>
                  <a:cubicBezTo>
                    <a:pt x="97" y="22"/>
                    <a:pt x="102" y="30"/>
                    <a:pt x="104" y="40"/>
                  </a:cubicBezTo>
                  <a:cubicBezTo>
                    <a:pt x="107" y="53"/>
                    <a:pt x="105" y="65"/>
                    <a:pt x="99" y="77"/>
                  </a:cubicBezTo>
                  <a:cubicBezTo>
                    <a:pt x="97" y="81"/>
                    <a:pt x="95" y="85"/>
                    <a:pt x="93" y="89"/>
                  </a:cubicBezTo>
                  <a:cubicBezTo>
                    <a:pt x="90" y="94"/>
                    <a:pt x="89" y="99"/>
                    <a:pt x="89" y="105"/>
                  </a:cubicBezTo>
                  <a:cubicBezTo>
                    <a:pt x="89" y="105"/>
                    <a:pt x="88" y="106"/>
                    <a:pt x="88" y="107"/>
                  </a:cubicBezTo>
                  <a:cubicBezTo>
                    <a:pt x="88" y="108"/>
                    <a:pt x="88" y="112"/>
                    <a:pt x="88" y="113"/>
                  </a:cubicBezTo>
                  <a:cubicBezTo>
                    <a:pt x="89" y="116"/>
                    <a:pt x="88" y="119"/>
                    <a:pt x="87" y="121"/>
                  </a:cubicBezTo>
                  <a:cubicBezTo>
                    <a:pt x="87" y="122"/>
                    <a:pt x="87" y="123"/>
                    <a:pt x="87" y="123"/>
                  </a:cubicBezTo>
                  <a:cubicBezTo>
                    <a:pt x="90" y="130"/>
                    <a:pt x="87" y="138"/>
                    <a:pt x="80" y="141"/>
                  </a:cubicBezTo>
                  <a:cubicBezTo>
                    <a:pt x="80" y="142"/>
                    <a:pt x="79" y="142"/>
                    <a:pt x="79" y="143"/>
                  </a:cubicBezTo>
                  <a:cubicBezTo>
                    <a:pt x="76" y="150"/>
                    <a:pt x="71" y="154"/>
                    <a:pt x="64" y="155"/>
                  </a:cubicBezTo>
                  <a:cubicBezTo>
                    <a:pt x="64" y="155"/>
                    <a:pt x="63" y="155"/>
                    <a:pt x="63" y="156"/>
                  </a:cubicBezTo>
                  <a:lnTo>
                    <a:pt x="43" y="156"/>
                  </a:lnTo>
                  <a:close/>
                  <a:moveTo>
                    <a:pt x="53" y="107"/>
                  </a:moveTo>
                  <a:cubicBezTo>
                    <a:pt x="60" y="107"/>
                    <a:pt x="67" y="107"/>
                    <a:pt x="74" y="107"/>
                  </a:cubicBezTo>
                  <a:cubicBezTo>
                    <a:pt x="77" y="107"/>
                    <a:pt x="79" y="106"/>
                    <a:pt x="79" y="103"/>
                  </a:cubicBezTo>
                  <a:cubicBezTo>
                    <a:pt x="79" y="103"/>
                    <a:pt x="79" y="103"/>
                    <a:pt x="79" y="102"/>
                  </a:cubicBezTo>
                  <a:cubicBezTo>
                    <a:pt x="80" y="98"/>
                    <a:pt x="81" y="93"/>
                    <a:pt x="82" y="89"/>
                  </a:cubicBezTo>
                  <a:cubicBezTo>
                    <a:pt x="85" y="84"/>
                    <a:pt x="87" y="79"/>
                    <a:pt x="90" y="74"/>
                  </a:cubicBezTo>
                  <a:cubicBezTo>
                    <a:pt x="95" y="65"/>
                    <a:pt x="97" y="55"/>
                    <a:pt x="95" y="45"/>
                  </a:cubicBezTo>
                  <a:cubicBezTo>
                    <a:pt x="93" y="33"/>
                    <a:pt x="87" y="23"/>
                    <a:pt x="77" y="17"/>
                  </a:cubicBezTo>
                  <a:cubicBezTo>
                    <a:pt x="62" y="7"/>
                    <a:pt x="46" y="7"/>
                    <a:pt x="31" y="16"/>
                  </a:cubicBezTo>
                  <a:cubicBezTo>
                    <a:pt x="15" y="25"/>
                    <a:pt x="8" y="43"/>
                    <a:pt x="11" y="61"/>
                  </a:cubicBezTo>
                  <a:cubicBezTo>
                    <a:pt x="12" y="67"/>
                    <a:pt x="15" y="72"/>
                    <a:pt x="18" y="77"/>
                  </a:cubicBezTo>
                  <a:cubicBezTo>
                    <a:pt x="23" y="85"/>
                    <a:pt x="26" y="94"/>
                    <a:pt x="27" y="103"/>
                  </a:cubicBezTo>
                  <a:cubicBezTo>
                    <a:pt x="27" y="106"/>
                    <a:pt x="29" y="107"/>
                    <a:pt x="32" y="107"/>
                  </a:cubicBezTo>
                  <a:cubicBezTo>
                    <a:pt x="39" y="107"/>
                    <a:pt x="46" y="107"/>
                    <a:pt x="53" y="107"/>
                  </a:cubicBezTo>
                  <a:moveTo>
                    <a:pt x="53" y="120"/>
                  </a:moveTo>
                  <a:cubicBezTo>
                    <a:pt x="60" y="120"/>
                    <a:pt x="67" y="120"/>
                    <a:pt x="74" y="120"/>
                  </a:cubicBezTo>
                  <a:cubicBezTo>
                    <a:pt x="76" y="120"/>
                    <a:pt x="77" y="119"/>
                    <a:pt x="78" y="118"/>
                  </a:cubicBezTo>
                  <a:cubicBezTo>
                    <a:pt x="80" y="115"/>
                    <a:pt x="77" y="112"/>
                    <a:pt x="74" y="112"/>
                  </a:cubicBezTo>
                  <a:cubicBezTo>
                    <a:pt x="64" y="112"/>
                    <a:pt x="54" y="112"/>
                    <a:pt x="44" y="112"/>
                  </a:cubicBezTo>
                  <a:cubicBezTo>
                    <a:pt x="40" y="112"/>
                    <a:pt x="36" y="112"/>
                    <a:pt x="32" y="112"/>
                  </a:cubicBezTo>
                  <a:cubicBezTo>
                    <a:pt x="30" y="112"/>
                    <a:pt x="29" y="112"/>
                    <a:pt x="28" y="114"/>
                  </a:cubicBezTo>
                  <a:cubicBezTo>
                    <a:pt x="27" y="117"/>
                    <a:pt x="29" y="120"/>
                    <a:pt x="32" y="120"/>
                  </a:cubicBezTo>
                  <a:cubicBezTo>
                    <a:pt x="39" y="120"/>
                    <a:pt x="46" y="120"/>
                    <a:pt x="53" y="120"/>
                  </a:cubicBezTo>
                  <a:moveTo>
                    <a:pt x="53" y="124"/>
                  </a:moveTo>
                  <a:cubicBezTo>
                    <a:pt x="46" y="124"/>
                    <a:pt x="39" y="124"/>
                    <a:pt x="32" y="124"/>
                  </a:cubicBezTo>
                  <a:cubicBezTo>
                    <a:pt x="30" y="124"/>
                    <a:pt x="29" y="125"/>
                    <a:pt x="28" y="127"/>
                  </a:cubicBezTo>
                  <a:cubicBezTo>
                    <a:pt x="27" y="130"/>
                    <a:pt x="29" y="133"/>
                    <a:pt x="32" y="133"/>
                  </a:cubicBezTo>
                  <a:cubicBezTo>
                    <a:pt x="42" y="133"/>
                    <a:pt x="52" y="133"/>
                    <a:pt x="62" y="133"/>
                  </a:cubicBezTo>
                  <a:cubicBezTo>
                    <a:pt x="66" y="133"/>
                    <a:pt x="70" y="133"/>
                    <a:pt x="74" y="133"/>
                  </a:cubicBezTo>
                  <a:cubicBezTo>
                    <a:pt x="76" y="133"/>
                    <a:pt x="77" y="132"/>
                    <a:pt x="78" y="130"/>
                  </a:cubicBezTo>
                  <a:cubicBezTo>
                    <a:pt x="80" y="127"/>
                    <a:pt x="77" y="124"/>
                    <a:pt x="74" y="124"/>
                  </a:cubicBezTo>
                  <a:cubicBezTo>
                    <a:pt x="67" y="124"/>
                    <a:pt x="60" y="124"/>
                    <a:pt x="53" y="124"/>
                  </a:cubicBezTo>
                  <a:moveTo>
                    <a:pt x="70" y="137"/>
                  </a:moveTo>
                  <a:cubicBezTo>
                    <a:pt x="36" y="137"/>
                    <a:pt x="36" y="137"/>
                    <a:pt x="36" y="137"/>
                  </a:cubicBezTo>
                  <a:cubicBezTo>
                    <a:pt x="36" y="142"/>
                    <a:pt x="39" y="146"/>
                    <a:pt x="44" y="146"/>
                  </a:cubicBezTo>
                  <a:cubicBezTo>
                    <a:pt x="50" y="146"/>
                    <a:pt x="56" y="146"/>
                    <a:pt x="62" y="146"/>
                  </a:cubicBezTo>
                  <a:cubicBezTo>
                    <a:pt x="67" y="146"/>
                    <a:pt x="70" y="142"/>
                    <a:pt x="70" y="13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3005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课后提升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431819" y="923392"/>
            <a:ext cx="3328362" cy="779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平行四边形 27"/>
          <p:cNvSpPr/>
          <p:nvPr/>
        </p:nvSpPr>
        <p:spPr>
          <a:xfrm flipH="1">
            <a:off x="1094581" y="3067051"/>
            <a:ext cx="2526506" cy="145255"/>
          </a:xfrm>
          <a:prstGeom prst="parallelogram">
            <a:avLst>
              <a:gd name="adj" fmla="val 5887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 flipH="1">
            <a:off x="1813719" y="2133601"/>
            <a:ext cx="2526506" cy="145255"/>
          </a:xfrm>
          <a:prstGeom prst="parallelogram">
            <a:avLst>
              <a:gd name="adj" fmla="val 5887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95524" y="2284198"/>
            <a:ext cx="10585251" cy="7763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>
            <a:off x="1177272" y="2133601"/>
            <a:ext cx="3080539" cy="1077530"/>
          </a:xfrm>
          <a:prstGeom prst="parallelogram">
            <a:avLst>
              <a:gd name="adj" fmla="val 5887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20"/>
          <p:cNvSpPr txBox="1"/>
          <p:nvPr/>
        </p:nvSpPr>
        <p:spPr>
          <a:xfrm>
            <a:off x="5016004" y="2474978"/>
            <a:ext cx="515217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/>
              <a:t>点击输入您的文字内容，用简洁的文字进行阐述，详细内容应在演说过程中用语言来表达</a:t>
            </a:r>
            <a:endParaRPr lang="en-US" altLang="zh-CN" sz="1600" dirty="0"/>
          </a:p>
        </p:txBody>
      </p:sp>
      <p:sp>
        <p:nvSpPr>
          <p:cNvPr id="33" name="TextBox 3"/>
          <p:cNvSpPr txBox="1"/>
          <p:nvPr/>
        </p:nvSpPr>
        <p:spPr>
          <a:xfrm>
            <a:off x="1770017" y="2426145"/>
            <a:ext cx="189504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b="1" dirty="0" smtClean="0"/>
              <a:t>标题文本</a:t>
            </a:r>
            <a:endParaRPr lang="zh-CN" altLang="en-US" sz="3200" b="1" dirty="0"/>
          </a:p>
        </p:txBody>
      </p:sp>
      <p:sp>
        <p:nvSpPr>
          <p:cNvPr id="34" name="TextBox 11"/>
          <p:cNvSpPr txBox="1"/>
          <p:nvPr/>
        </p:nvSpPr>
        <p:spPr>
          <a:xfrm>
            <a:off x="10689765" y="2181598"/>
            <a:ext cx="981536" cy="981536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en-US" altLang="zh-CN" sz="3600" dirty="0">
                <a:latin typeface="Bebas Neue Regular" panose="00000500000000000000" pitchFamily="50" charset="0"/>
              </a:rPr>
              <a:t>1</a:t>
            </a:r>
            <a:endParaRPr lang="zh-CN" altLang="en-US" sz="3600" dirty="0">
              <a:latin typeface="Bebas Neue Regular" panose="00000500000000000000" pitchFamily="50" charset="0"/>
            </a:endParaRPr>
          </a:p>
        </p:txBody>
      </p:sp>
      <p:sp>
        <p:nvSpPr>
          <p:cNvPr id="35" name="平行四边形 34"/>
          <p:cNvSpPr/>
          <p:nvPr/>
        </p:nvSpPr>
        <p:spPr>
          <a:xfrm flipH="1">
            <a:off x="1094581" y="4476751"/>
            <a:ext cx="2526506" cy="145255"/>
          </a:xfrm>
          <a:prstGeom prst="parallelogram">
            <a:avLst>
              <a:gd name="adj" fmla="val 58879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平行四边形 35"/>
          <p:cNvSpPr/>
          <p:nvPr/>
        </p:nvSpPr>
        <p:spPr>
          <a:xfrm flipH="1">
            <a:off x="1813719" y="3543301"/>
            <a:ext cx="2526506" cy="145255"/>
          </a:xfrm>
          <a:prstGeom prst="parallelogram">
            <a:avLst>
              <a:gd name="adj" fmla="val 58879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95524" y="3693898"/>
            <a:ext cx="10585251" cy="7763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平行四边形 37"/>
          <p:cNvSpPr/>
          <p:nvPr/>
        </p:nvSpPr>
        <p:spPr>
          <a:xfrm>
            <a:off x="1177272" y="3543301"/>
            <a:ext cx="3080539" cy="1077530"/>
          </a:xfrm>
          <a:prstGeom prst="parallelogram">
            <a:avLst>
              <a:gd name="adj" fmla="val 5887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20"/>
          <p:cNvSpPr txBox="1"/>
          <p:nvPr/>
        </p:nvSpPr>
        <p:spPr>
          <a:xfrm>
            <a:off x="5016004" y="3851234"/>
            <a:ext cx="515217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800"/>
              </a:lnSpc>
              <a:defRPr sz="13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/>
              <a:t>点击输入您的文字内容，用简洁的文字进行阐述，详细内容应在演说过程中用语言来表达</a:t>
            </a:r>
            <a:endParaRPr lang="en-US" altLang="zh-CN" sz="1600" dirty="0"/>
          </a:p>
        </p:txBody>
      </p:sp>
      <p:sp>
        <p:nvSpPr>
          <p:cNvPr id="40" name="TextBox 3"/>
          <p:cNvSpPr txBox="1"/>
          <p:nvPr/>
        </p:nvSpPr>
        <p:spPr>
          <a:xfrm>
            <a:off x="1770017" y="3835845"/>
            <a:ext cx="189504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b="1" dirty="0"/>
              <a:t>标题文本</a:t>
            </a:r>
          </a:p>
        </p:txBody>
      </p:sp>
      <p:sp>
        <p:nvSpPr>
          <p:cNvPr id="41" name="TextBox 11"/>
          <p:cNvSpPr txBox="1"/>
          <p:nvPr/>
        </p:nvSpPr>
        <p:spPr>
          <a:xfrm>
            <a:off x="10689765" y="3591298"/>
            <a:ext cx="981536" cy="981536"/>
          </a:xfrm>
          <a:prstGeom prst="ellipse">
            <a:avLst/>
          </a:prstGeom>
          <a:solidFill>
            <a:schemeClr val="accent2"/>
          </a:solidFill>
        </p:spPr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en-US" altLang="zh-CN" sz="3600" dirty="0" smtClean="0">
                <a:latin typeface="Bebas Neue Regular" panose="00000500000000000000" pitchFamily="50" charset="0"/>
              </a:rPr>
              <a:t>2</a:t>
            </a:r>
            <a:endParaRPr lang="zh-CN" altLang="en-US" sz="3600" dirty="0">
              <a:latin typeface="Bebas Neue Regular" panose="00000500000000000000" pitchFamily="50" charset="0"/>
            </a:endParaRPr>
          </a:p>
        </p:txBody>
      </p:sp>
      <p:sp>
        <p:nvSpPr>
          <p:cNvPr id="42" name="平行四边形 41"/>
          <p:cNvSpPr/>
          <p:nvPr/>
        </p:nvSpPr>
        <p:spPr>
          <a:xfrm flipH="1">
            <a:off x="1094581" y="5861051"/>
            <a:ext cx="2526506" cy="145255"/>
          </a:xfrm>
          <a:prstGeom prst="parallelogram">
            <a:avLst>
              <a:gd name="adj" fmla="val 5887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 flipH="1">
            <a:off x="1813719" y="4927601"/>
            <a:ext cx="2526506" cy="145255"/>
          </a:xfrm>
          <a:prstGeom prst="parallelogram">
            <a:avLst>
              <a:gd name="adj" fmla="val 5887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95524" y="5078198"/>
            <a:ext cx="10585251" cy="7763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平行四边形 44"/>
          <p:cNvSpPr/>
          <p:nvPr/>
        </p:nvSpPr>
        <p:spPr>
          <a:xfrm>
            <a:off x="1177272" y="4927601"/>
            <a:ext cx="3080539" cy="1077530"/>
          </a:xfrm>
          <a:prstGeom prst="parallelogram">
            <a:avLst>
              <a:gd name="adj" fmla="val 5887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20"/>
          <p:cNvSpPr txBox="1"/>
          <p:nvPr/>
        </p:nvSpPr>
        <p:spPr>
          <a:xfrm>
            <a:off x="5016004" y="5235534"/>
            <a:ext cx="515217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点击输入您的文字内容，用简洁的文字进行阐述，详细内容应在演说过程中用语言来表达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3"/>
          <p:cNvSpPr txBox="1"/>
          <p:nvPr/>
        </p:nvSpPr>
        <p:spPr>
          <a:xfrm>
            <a:off x="1770017" y="5220145"/>
            <a:ext cx="189504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3200" b="1" dirty="0"/>
              <a:t>标题文本</a:t>
            </a:r>
          </a:p>
        </p:txBody>
      </p:sp>
      <p:sp>
        <p:nvSpPr>
          <p:cNvPr id="48" name="TextBox 11"/>
          <p:cNvSpPr txBox="1"/>
          <p:nvPr/>
        </p:nvSpPr>
        <p:spPr>
          <a:xfrm>
            <a:off x="10689765" y="4975598"/>
            <a:ext cx="981536" cy="981536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en-US" altLang="zh-CN" sz="3600" dirty="0" smtClean="0">
                <a:latin typeface="Bebas Neue Regular" panose="00000500000000000000" pitchFamily="50" charset="0"/>
              </a:rPr>
              <a:t>3</a:t>
            </a:r>
            <a:endParaRPr lang="zh-CN" altLang="en-US" sz="3600" dirty="0">
              <a:latin typeface="Bebas Neue Regular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18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grpId="0" nodeType="clickEffect" p14:presetBounceEnd="3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12" dur="9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13" dur="9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3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16" dur="9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17" dur="9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3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20" dur="9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21" dur="9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3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24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25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3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28" dur="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29" dur="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3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32" dur="9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33" dur="9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 p14:presetBounceEnd="3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36" dur="9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37" dur="9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36667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40" dur="9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41" dur="9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 p14:presetBounceEnd="36667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44" dur="9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45" dur="9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36667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48" dur="9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49" dur="9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36667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52" dur="9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53" dur="9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36667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56" dur="9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57" dur="9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36667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60" dur="9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61" dur="9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36667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64" dur="9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65" dur="9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 p14:presetBounceEnd="3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68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69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 p14:presetBounceEnd="3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72" dur="9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73" dur="9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 p14:presetBounceEnd="3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76" dur="9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77" dur="9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fill="hold" grpId="0" nodeType="withEffect" p14:presetBounceEnd="3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80" dur="9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81" dur="9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fill="hold" grpId="0" nodeType="withEffect" p14:presetBounceEnd="3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84" dur="9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85" dur="9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 p14:presetBounceEnd="3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88" dur="9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89" dur="9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 p14:presetBounceEnd="3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667">
                                          <p:cBhvr additive="base">
                                            <p:cTn id="92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667">
                                          <p:cBhvr additive="base">
                                            <p:cTn id="93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/>
          <p:bldP spid="40" grpId="0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/>
          <p:bldP spid="47" grpId="0"/>
          <p:bldP spid="4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9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9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9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9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9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9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9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9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9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9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9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9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9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9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9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9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9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9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9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9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9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9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9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9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9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9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9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9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9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9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9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9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9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9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9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9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9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9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/>
          <p:bldP spid="40" grpId="0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46" grpId="0"/>
          <p:bldP spid="47" grpId="0"/>
          <p:bldP spid="48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课后提升</a:t>
            </a:r>
          </a:p>
        </p:txBody>
      </p:sp>
      <p:sp>
        <p:nvSpPr>
          <p:cNvPr id="3" name="矩形 2"/>
          <p:cNvSpPr/>
          <p:nvPr/>
        </p:nvSpPr>
        <p:spPr>
          <a:xfrm>
            <a:off x="4434199" y="913269"/>
            <a:ext cx="3328362" cy="7791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课外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</a:t>
            </a:r>
            <a:endParaRPr lang="zh-CN" altLang="en-US" sz="4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244302" y="2685145"/>
            <a:ext cx="1962772" cy="579941"/>
            <a:chOff x="5244302" y="2685145"/>
            <a:chExt cx="1962772" cy="579941"/>
          </a:xfrm>
        </p:grpSpPr>
        <p:sp>
          <p:nvSpPr>
            <p:cNvPr id="7" name="同侧圆角矩形 6"/>
            <p:cNvSpPr/>
            <p:nvPr/>
          </p:nvSpPr>
          <p:spPr>
            <a:xfrm rot="16200000">
              <a:off x="5645748" y="2283700"/>
              <a:ext cx="579940" cy="13828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627134" y="2685145"/>
              <a:ext cx="579940" cy="579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Bebas Neue Regular" panose="00000500000000000000" pitchFamily="50" charset="0"/>
                </a:rPr>
                <a:t>01</a:t>
              </a:r>
              <a:endParaRPr lang="zh-CN" altLang="en-US" sz="2400" dirty="0">
                <a:solidFill>
                  <a:schemeClr val="accent2"/>
                </a:solidFill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244302" y="3471220"/>
            <a:ext cx="1962772" cy="579941"/>
            <a:chOff x="5244302" y="3471220"/>
            <a:chExt cx="1962772" cy="579941"/>
          </a:xfrm>
        </p:grpSpPr>
        <p:sp>
          <p:nvSpPr>
            <p:cNvPr id="30" name="同侧圆角矩形 29"/>
            <p:cNvSpPr/>
            <p:nvPr/>
          </p:nvSpPr>
          <p:spPr>
            <a:xfrm rot="16200000">
              <a:off x="5645748" y="3069775"/>
              <a:ext cx="579940" cy="13828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627134" y="3471220"/>
              <a:ext cx="579940" cy="579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Bebas Neue Regular" panose="00000500000000000000" pitchFamily="50" charset="0"/>
                </a:rPr>
                <a:t>02</a:t>
              </a:r>
              <a:endParaRPr lang="zh-CN" altLang="en-US" sz="2400" dirty="0">
                <a:solidFill>
                  <a:schemeClr val="accent2"/>
                </a:solidFill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44302" y="4269641"/>
            <a:ext cx="1962772" cy="579942"/>
            <a:chOff x="5244302" y="4269641"/>
            <a:chExt cx="1962772" cy="579942"/>
          </a:xfrm>
        </p:grpSpPr>
        <p:sp>
          <p:nvSpPr>
            <p:cNvPr id="32" name="同侧圆角矩形 31"/>
            <p:cNvSpPr/>
            <p:nvPr/>
          </p:nvSpPr>
          <p:spPr>
            <a:xfrm rot="16200000">
              <a:off x="5645748" y="3868197"/>
              <a:ext cx="579940" cy="13828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6627134" y="4269641"/>
              <a:ext cx="579940" cy="579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Bebas Neue Regular" panose="00000500000000000000" pitchFamily="50" charset="0"/>
                </a:rPr>
                <a:t>03</a:t>
              </a:r>
              <a:endParaRPr lang="zh-CN" altLang="en-US" sz="2400" dirty="0">
                <a:solidFill>
                  <a:schemeClr val="accent2"/>
                </a:solidFill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244302" y="5051601"/>
            <a:ext cx="1962772" cy="579941"/>
            <a:chOff x="5244302" y="5051601"/>
            <a:chExt cx="1962772" cy="579941"/>
          </a:xfrm>
        </p:grpSpPr>
        <p:sp>
          <p:nvSpPr>
            <p:cNvPr id="34" name="同侧圆角矩形 33"/>
            <p:cNvSpPr/>
            <p:nvPr/>
          </p:nvSpPr>
          <p:spPr>
            <a:xfrm rot="16200000">
              <a:off x="5645748" y="4650156"/>
              <a:ext cx="579940" cy="1382832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6627134" y="5051601"/>
              <a:ext cx="579940" cy="5796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solidFill>
                    <a:schemeClr val="accent2"/>
                  </a:solidFill>
                  <a:latin typeface="Bebas Neue Regular" panose="00000500000000000000" pitchFamily="50" charset="0"/>
                </a:rPr>
                <a:t>04</a:t>
              </a:r>
              <a:endParaRPr lang="zh-CN" altLang="en-US" sz="2400" dirty="0">
                <a:solidFill>
                  <a:schemeClr val="accent2"/>
                </a:solidFill>
                <a:latin typeface="Bebas Neue Regular" panose="00000500000000000000" pitchFamily="50" charset="0"/>
              </a:endParaRPr>
            </a:p>
          </p:txBody>
        </p:sp>
      </p:grpSp>
      <p:sp>
        <p:nvSpPr>
          <p:cNvPr id="42" name="TextBox 5"/>
          <p:cNvSpPr txBox="1"/>
          <p:nvPr/>
        </p:nvSpPr>
        <p:spPr>
          <a:xfrm>
            <a:off x="7623103" y="2740735"/>
            <a:ext cx="3491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400" dirty="0"/>
              <a:t>单击输入您的文字内容，语言精练、言简意赅，尽量简化所要书写的文案</a:t>
            </a:r>
            <a:endParaRPr lang="en-US" altLang="zh-CN" sz="1400" dirty="0"/>
          </a:p>
        </p:txBody>
      </p:sp>
      <p:sp>
        <p:nvSpPr>
          <p:cNvPr id="44" name="TextBox 5"/>
          <p:cNvSpPr txBox="1"/>
          <p:nvPr/>
        </p:nvSpPr>
        <p:spPr>
          <a:xfrm>
            <a:off x="7623103" y="3528928"/>
            <a:ext cx="3491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400" dirty="0"/>
              <a:t>单击输入您的文字内容，语言精练、言简意赅，尽量简化所要书写的文案</a:t>
            </a:r>
            <a:endParaRPr lang="en-US" altLang="zh-CN" sz="1400" dirty="0"/>
          </a:p>
        </p:txBody>
      </p:sp>
      <p:sp>
        <p:nvSpPr>
          <p:cNvPr id="48" name="TextBox 5"/>
          <p:cNvSpPr txBox="1"/>
          <p:nvPr/>
        </p:nvSpPr>
        <p:spPr>
          <a:xfrm>
            <a:off x="7623103" y="4342962"/>
            <a:ext cx="3491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400" dirty="0"/>
              <a:t>单击输入您的文字内容，语言精练、言简意赅，尽量简化所要书写的文案</a:t>
            </a:r>
            <a:endParaRPr lang="en-US" altLang="zh-CN" sz="1400" dirty="0"/>
          </a:p>
        </p:txBody>
      </p:sp>
      <p:sp>
        <p:nvSpPr>
          <p:cNvPr id="49" name="TextBox 5"/>
          <p:cNvSpPr txBox="1"/>
          <p:nvPr/>
        </p:nvSpPr>
        <p:spPr>
          <a:xfrm>
            <a:off x="7623103" y="5126127"/>
            <a:ext cx="3491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CN" altLang="en-US" sz="1400" dirty="0"/>
              <a:t>单击输入您的文字内容，语言精练、言简意赅，尽量简化所要书写的文案</a:t>
            </a:r>
            <a:endParaRPr lang="en-US" altLang="zh-CN" sz="1400" dirty="0"/>
          </a:p>
        </p:txBody>
      </p:sp>
      <p:grpSp>
        <p:nvGrpSpPr>
          <p:cNvPr id="14" name="组合 13"/>
          <p:cNvGrpSpPr/>
          <p:nvPr/>
        </p:nvGrpSpPr>
        <p:grpSpPr>
          <a:xfrm>
            <a:off x="588962" y="2768133"/>
            <a:ext cx="5732280" cy="2819189"/>
            <a:chOff x="588962" y="2768133"/>
            <a:chExt cx="5732280" cy="2819189"/>
          </a:xfrm>
        </p:grpSpPr>
        <p:sp>
          <p:nvSpPr>
            <p:cNvPr id="5" name="矩形 4"/>
            <p:cNvSpPr/>
            <p:nvPr/>
          </p:nvSpPr>
          <p:spPr>
            <a:xfrm>
              <a:off x="682181" y="3790872"/>
              <a:ext cx="2077336" cy="76753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793473" y="3829951"/>
              <a:ext cx="296320" cy="68937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052754" y="3900943"/>
              <a:ext cx="345708" cy="547394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502053" y="2768133"/>
              <a:ext cx="2819189" cy="281918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634780" y="2900859"/>
              <a:ext cx="2553736" cy="255373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588962" y="3789823"/>
              <a:ext cx="59263" cy="775813"/>
            </a:xfrm>
            <a:custGeom>
              <a:avLst/>
              <a:gdLst>
                <a:gd name="connsiteX0" fmla="*/ 105316 w 105316"/>
                <a:gd name="connsiteY0" fmla="*/ 0 h 929015"/>
                <a:gd name="connsiteX1" fmla="*/ 105316 w 105316"/>
                <a:gd name="connsiteY1" fmla="*/ 929015 h 929015"/>
                <a:gd name="connsiteX2" fmla="*/ 85457 w 105316"/>
                <a:gd name="connsiteY2" fmla="*/ 887790 h 929015"/>
                <a:gd name="connsiteX3" fmla="*/ 0 w 105316"/>
                <a:gd name="connsiteY3" fmla="*/ 464507 h 929015"/>
                <a:gd name="connsiteX4" fmla="*/ 85457 w 105316"/>
                <a:gd name="connsiteY4" fmla="*/ 41225 h 929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316" h="929015">
                  <a:moveTo>
                    <a:pt x="105316" y="0"/>
                  </a:moveTo>
                  <a:lnTo>
                    <a:pt x="105316" y="929015"/>
                  </a:lnTo>
                  <a:lnTo>
                    <a:pt x="85457" y="887790"/>
                  </a:lnTo>
                  <a:cubicBezTo>
                    <a:pt x="30429" y="757690"/>
                    <a:pt x="0" y="614652"/>
                    <a:pt x="0" y="464507"/>
                  </a:cubicBezTo>
                  <a:cubicBezTo>
                    <a:pt x="0" y="314362"/>
                    <a:pt x="30429" y="171325"/>
                    <a:pt x="85457" y="4122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185096" y="3510248"/>
              <a:ext cx="1408126" cy="1401084"/>
              <a:chOff x="4207584" y="3638997"/>
              <a:chExt cx="1408126" cy="1401084"/>
            </a:xfrm>
          </p:grpSpPr>
          <p:sp>
            <p:nvSpPr>
              <p:cNvPr id="53" name="Freeform 86"/>
              <p:cNvSpPr>
                <a:spLocks noEditPoints="1"/>
              </p:cNvSpPr>
              <p:nvPr/>
            </p:nvSpPr>
            <p:spPr bwMode="auto">
              <a:xfrm>
                <a:off x="4207584" y="3638997"/>
                <a:ext cx="1408126" cy="1401084"/>
              </a:xfrm>
              <a:custGeom>
                <a:avLst/>
                <a:gdLst>
                  <a:gd name="T0" fmla="*/ 29 w 151"/>
                  <a:gd name="T1" fmla="*/ 82 h 151"/>
                  <a:gd name="T2" fmla="*/ 42 w 151"/>
                  <a:gd name="T3" fmla="*/ 109 h 151"/>
                  <a:gd name="T4" fmla="*/ 69 w 151"/>
                  <a:gd name="T5" fmla="*/ 122 h 151"/>
                  <a:gd name="T6" fmla="*/ 47 w 151"/>
                  <a:gd name="T7" fmla="*/ 103 h 151"/>
                  <a:gd name="T8" fmla="*/ 29 w 151"/>
                  <a:gd name="T9" fmla="*/ 82 h 151"/>
                  <a:gd name="T10" fmla="*/ 118 w 151"/>
                  <a:gd name="T11" fmla="*/ 72 h 151"/>
                  <a:gd name="T12" fmla="*/ 117 w 151"/>
                  <a:gd name="T13" fmla="*/ 65 h 151"/>
                  <a:gd name="T14" fmla="*/ 117 w 151"/>
                  <a:gd name="T15" fmla="*/ 65 h 151"/>
                  <a:gd name="T16" fmla="*/ 115 w 151"/>
                  <a:gd name="T17" fmla="*/ 58 h 151"/>
                  <a:gd name="T18" fmla="*/ 113 w 151"/>
                  <a:gd name="T19" fmla="*/ 56 h 151"/>
                  <a:gd name="T20" fmla="*/ 111 w 151"/>
                  <a:gd name="T21" fmla="*/ 52 h 151"/>
                  <a:gd name="T22" fmla="*/ 106 w 151"/>
                  <a:gd name="T23" fmla="*/ 45 h 151"/>
                  <a:gd name="T24" fmla="*/ 99 w 151"/>
                  <a:gd name="T25" fmla="*/ 40 h 151"/>
                  <a:gd name="T26" fmla="*/ 95 w 151"/>
                  <a:gd name="T27" fmla="*/ 38 h 151"/>
                  <a:gd name="T28" fmla="*/ 93 w 151"/>
                  <a:gd name="T29" fmla="*/ 36 h 151"/>
                  <a:gd name="T30" fmla="*/ 86 w 151"/>
                  <a:gd name="T31" fmla="*/ 34 h 151"/>
                  <a:gd name="T32" fmla="*/ 86 w 151"/>
                  <a:gd name="T33" fmla="*/ 34 h 151"/>
                  <a:gd name="T34" fmla="*/ 79 w 151"/>
                  <a:gd name="T35" fmla="*/ 33 h 151"/>
                  <a:gd name="T36" fmla="*/ 13 w 151"/>
                  <a:gd name="T37" fmla="*/ 10 h 151"/>
                  <a:gd name="T38" fmla="*/ 53 w 151"/>
                  <a:gd name="T39" fmla="*/ 98 h 151"/>
                  <a:gd name="T40" fmla="*/ 141 w 151"/>
                  <a:gd name="T41" fmla="*/ 138 h 151"/>
                  <a:gd name="T42" fmla="*/ 118 w 151"/>
                  <a:gd name="T43" fmla="*/ 72 h 151"/>
                  <a:gd name="T44" fmla="*/ 42 w 151"/>
                  <a:gd name="T45" fmla="*/ 45 h 151"/>
                  <a:gd name="T46" fmla="*/ 37 w 151"/>
                  <a:gd name="T47" fmla="*/ 51 h 151"/>
                  <a:gd name="T48" fmla="*/ 28 w 151"/>
                  <a:gd name="T49" fmla="*/ 18 h 151"/>
                  <a:gd name="T50" fmla="*/ 69 w 151"/>
                  <a:gd name="T51" fmla="*/ 33 h 151"/>
                  <a:gd name="T52" fmla="*/ 42 w 151"/>
                  <a:gd name="T53" fmla="*/ 45 h 151"/>
                  <a:gd name="T54" fmla="*/ 133 w 151"/>
                  <a:gd name="T55" fmla="*/ 123 h 151"/>
                  <a:gd name="T56" fmla="*/ 100 w 151"/>
                  <a:gd name="T57" fmla="*/ 114 h 151"/>
                  <a:gd name="T58" fmla="*/ 106 w 151"/>
                  <a:gd name="T59" fmla="*/ 109 h 151"/>
                  <a:gd name="T60" fmla="*/ 118 w 151"/>
                  <a:gd name="T61" fmla="*/ 82 h 151"/>
                  <a:gd name="T62" fmla="*/ 133 w 151"/>
                  <a:gd name="T63" fmla="*/ 123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51" h="151">
                    <a:moveTo>
                      <a:pt x="29" y="82"/>
                    </a:moveTo>
                    <a:cubicBezTo>
                      <a:pt x="30" y="92"/>
                      <a:pt x="34" y="102"/>
                      <a:pt x="42" y="109"/>
                    </a:cubicBezTo>
                    <a:cubicBezTo>
                      <a:pt x="49" y="117"/>
                      <a:pt x="59" y="121"/>
                      <a:pt x="69" y="122"/>
                    </a:cubicBezTo>
                    <a:cubicBezTo>
                      <a:pt x="62" y="117"/>
                      <a:pt x="55" y="111"/>
                      <a:pt x="47" y="103"/>
                    </a:cubicBezTo>
                    <a:cubicBezTo>
                      <a:pt x="40" y="96"/>
                      <a:pt x="34" y="89"/>
                      <a:pt x="29" y="82"/>
                    </a:cubicBezTo>
                    <a:close/>
                    <a:moveTo>
                      <a:pt x="118" y="72"/>
                    </a:moveTo>
                    <a:cubicBezTo>
                      <a:pt x="118" y="70"/>
                      <a:pt x="118" y="67"/>
                      <a:pt x="117" y="65"/>
                    </a:cubicBezTo>
                    <a:cubicBezTo>
                      <a:pt x="117" y="65"/>
                      <a:pt x="117" y="65"/>
                      <a:pt x="117" y="65"/>
                    </a:cubicBezTo>
                    <a:cubicBezTo>
                      <a:pt x="116" y="63"/>
                      <a:pt x="116" y="60"/>
                      <a:pt x="115" y="58"/>
                    </a:cubicBezTo>
                    <a:cubicBezTo>
                      <a:pt x="114" y="58"/>
                      <a:pt x="114" y="57"/>
                      <a:pt x="113" y="56"/>
                    </a:cubicBezTo>
                    <a:cubicBezTo>
                      <a:pt x="113" y="55"/>
                      <a:pt x="112" y="53"/>
                      <a:pt x="111" y="52"/>
                    </a:cubicBezTo>
                    <a:cubicBezTo>
                      <a:pt x="109" y="49"/>
                      <a:pt x="108" y="47"/>
                      <a:pt x="106" y="45"/>
                    </a:cubicBezTo>
                    <a:cubicBezTo>
                      <a:pt x="104" y="43"/>
                      <a:pt x="101" y="42"/>
                      <a:pt x="99" y="40"/>
                    </a:cubicBezTo>
                    <a:cubicBezTo>
                      <a:pt x="98" y="39"/>
                      <a:pt x="96" y="38"/>
                      <a:pt x="95" y="38"/>
                    </a:cubicBezTo>
                    <a:cubicBezTo>
                      <a:pt x="94" y="37"/>
                      <a:pt x="93" y="37"/>
                      <a:pt x="93" y="36"/>
                    </a:cubicBezTo>
                    <a:cubicBezTo>
                      <a:pt x="91" y="35"/>
                      <a:pt x="88" y="35"/>
                      <a:pt x="86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4" y="33"/>
                      <a:pt x="81" y="33"/>
                      <a:pt x="79" y="33"/>
                    </a:cubicBezTo>
                    <a:cubicBezTo>
                      <a:pt x="50" y="10"/>
                      <a:pt x="23" y="0"/>
                      <a:pt x="13" y="10"/>
                    </a:cubicBezTo>
                    <a:cubicBezTo>
                      <a:pt x="0" y="23"/>
                      <a:pt x="18" y="62"/>
                      <a:pt x="53" y="98"/>
                    </a:cubicBezTo>
                    <a:cubicBezTo>
                      <a:pt x="89" y="133"/>
                      <a:pt x="128" y="151"/>
                      <a:pt x="141" y="138"/>
                    </a:cubicBezTo>
                    <a:cubicBezTo>
                      <a:pt x="151" y="128"/>
                      <a:pt x="141" y="101"/>
                      <a:pt x="118" y="72"/>
                    </a:cubicBezTo>
                    <a:close/>
                    <a:moveTo>
                      <a:pt x="42" y="45"/>
                    </a:moveTo>
                    <a:cubicBezTo>
                      <a:pt x="40" y="47"/>
                      <a:pt x="38" y="49"/>
                      <a:pt x="37" y="51"/>
                    </a:cubicBezTo>
                    <a:cubicBezTo>
                      <a:pt x="27" y="36"/>
                      <a:pt x="23" y="23"/>
                      <a:pt x="28" y="18"/>
                    </a:cubicBezTo>
                    <a:cubicBezTo>
                      <a:pt x="34" y="13"/>
                      <a:pt x="50" y="19"/>
                      <a:pt x="69" y="33"/>
                    </a:cubicBezTo>
                    <a:cubicBezTo>
                      <a:pt x="59" y="34"/>
                      <a:pt x="49" y="38"/>
                      <a:pt x="42" y="45"/>
                    </a:cubicBezTo>
                    <a:close/>
                    <a:moveTo>
                      <a:pt x="133" y="123"/>
                    </a:moveTo>
                    <a:cubicBezTo>
                      <a:pt x="128" y="128"/>
                      <a:pt x="115" y="124"/>
                      <a:pt x="100" y="114"/>
                    </a:cubicBezTo>
                    <a:cubicBezTo>
                      <a:pt x="102" y="113"/>
                      <a:pt x="104" y="111"/>
                      <a:pt x="106" y="109"/>
                    </a:cubicBezTo>
                    <a:cubicBezTo>
                      <a:pt x="113" y="102"/>
                      <a:pt x="117" y="92"/>
                      <a:pt x="118" y="82"/>
                    </a:cubicBezTo>
                    <a:cubicBezTo>
                      <a:pt x="132" y="101"/>
                      <a:pt x="138" y="117"/>
                      <a:pt x="133" y="1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4506945" y="3926537"/>
                <a:ext cx="814909" cy="804875"/>
              </a:xfrm>
              <a:custGeom>
                <a:avLst/>
                <a:gdLst>
                  <a:gd name="connsiteX0" fmla="*/ 388903 w 814909"/>
                  <a:gd name="connsiteY0" fmla="*/ 0 h 804875"/>
                  <a:gd name="connsiteX1" fmla="*/ 814909 w 814909"/>
                  <a:gd name="connsiteY1" fmla="*/ 426006 h 804875"/>
                  <a:gd name="connsiteX2" fmla="*/ 627087 w 814909"/>
                  <a:gd name="connsiteY2" fmla="*/ 779257 h 804875"/>
                  <a:gd name="connsiteX3" fmla="*/ 579890 w 814909"/>
                  <a:gd name="connsiteY3" fmla="*/ 804875 h 804875"/>
                  <a:gd name="connsiteX4" fmla="*/ 585756 w 814909"/>
                  <a:gd name="connsiteY4" fmla="*/ 746681 h 804875"/>
                  <a:gd name="connsiteX5" fmla="*/ 84103 w 814909"/>
                  <a:gd name="connsiteY5" fmla="*/ 245028 h 804875"/>
                  <a:gd name="connsiteX6" fmla="*/ 0 w 814909"/>
                  <a:gd name="connsiteY6" fmla="*/ 253506 h 804875"/>
                  <a:gd name="connsiteX7" fmla="*/ 35652 w 814909"/>
                  <a:gd name="connsiteY7" fmla="*/ 187822 h 804875"/>
                  <a:gd name="connsiteX8" fmla="*/ 388903 w 814909"/>
                  <a:gd name="connsiteY8" fmla="*/ 0 h 80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4909" h="804875">
                    <a:moveTo>
                      <a:pt x="388903" y="0"/>
                    </a:moveTo>
                    <a:cubicBezTo>
                      <a:pt x="624180" y="0"/>
                      <a:pt x="814909" y="190729"/>
                      <a:pt x="814909" y="426006"/>
                    </a:cubicBezTo>
                    <a:cubicBezTo>
                      <a:pt x="814909" y="573054"/>
                      <a:pt x="740406" y="702701"/>
                      <a:pt x="627087" y="779257"/>
                    </a:cubicBezTo>
                    <a:lnTo>
                      <a:pt x="579890" y="804875"/>
                    </a:lnTo>
                    <a:lnTo>
                      <a:pt x="585756" y="746681"/>
                    </a:lnTo>
                    <a:cubicBezTo>
                      <a:pt x="585756" y="469626"/>
                      <a:pt x="361158" y="245028"/>
                      <a:pt x="84103" y="245028"/>
                    </a:cubicBezTo>
                    <a:lnTo>
                      <a:pt x="0" y="253506"/>
                    </a:lnTo>
                    <a:lnTo>
                      <a:pt x="35652" y="187822"/>
                    </a:lnTo>
                    <a:cubicBezTo>
                      <a:pt x="112209" y="74504"/>
                      <a:pt x="241855" y="0"/>
                      <a:pt x="3889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2816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63846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846">
                                          <p:cBhvr additive="base">
                                            <p:cTn id="1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846">
                                          <p:cBhvr additive="base">
                                            <p:cTn id="1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8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8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8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1" dur="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8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8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8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8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8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8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8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8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8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8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2" grpId="0"/>
          <p:bldP spid="44" grpId="0"/>
          <p:bldP spid="48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14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8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7" dur="8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8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1" dur="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8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" dur="8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8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9" dur="8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8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8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8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8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1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8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5" dur="8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2" grpId="0"/>
          <p:bldP spid="44" grpId="0"/>
          <p:bldP spid="48" grpId="0"/>
          <p:bldP spid="49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3"/>
          <p:cNvSpPr txBox="1"/>
          <p:nvPr/>
        </p:nvSpPr>
        <p:spPr>
          <a:xfrm>
            <a:off x="7008214" y="2393557"/>
            <a:ext cx="3077767" cy="923330"/>
          </a:xfrm>
          <a:prstGeom prst="rect">
            <a:avLst/>
          </a:prstGeom>
          <a:noFill/>
        </p:spPr>
        <p:txBody>
          <a:bodyPr wrap="none" lIns="0" tIns="0" rIns="0" bIns="0" rtlCol="0">
            <a:prstTxWarp prst="textWave1">
              <a:avLst/>
            </a:prstTxWarp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教学反思</a:t>
            </a:r>
            <a:endParaRPr lang="zh-CN" altLang="en-US" sz="6000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6392972" y="3690167"/>
            <a:ext cx="1790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学生主体化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波形 4"/>
          <p:cNvSpPr/>
          <p:nvPr/>
        </p:nvSpPr>
        <p:spPr>
          <a:xfrm>
            <a:off x="6413500" y="2269434"/>
            <a:ext cx="4267200" cy="1159566"/>
          </a:xfrm>
          <a:prstGeom prst="wav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3"/>
          <p:cNvSpPr txBox="1"/>
          <p:nvPr/>
        </p:nvSpPr>
        <p:spPr>
          <a:xfrm>
            <a:off x="7964078" y="3690167"/>
            <a:ext cx="1790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信息化教学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9535184" y="3690167"/>
            <a:ext cx="1790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多元评价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392972" y="4053597"/>
            <a:ext cx="1790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剖析与探究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7964078" y="4053597"/>
            <a:ext cx="179090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创新课堂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0" y="6907405"/>
            <a:ext cx="1007670" cy="276999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延时符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72994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076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769">
                                          <p:cBhvr additive="base">
                                            <p:cTn id="7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769">
                                          <p:cBhvr additive="base">
                                            <p:cTn id="8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2308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1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12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2308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5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16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32308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9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0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32308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4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32308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31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/>
          <p:bldP spid="7" grpId="0"/>
          <p:bldP spid="8" grpId="0"/>
          <p:bldP spid="9" grpId="0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31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/>
          <p:bldP spid="7" grpId="0"/>
          <p:bldP spid="8" grpId="0"/>
          <p:bldP spid="9" grpId="0"/>
          <p:bldP spid="16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学生主体化</a:t>
            </a:r>
            <a:endParaRPr lang="zh-CN" altLang="en-US" dirty="0"/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2988" y="1222694"/>
            <a:ext cx="860602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itchFamily="49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itchFamily="49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itchFamily="49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汉真广标" pitchFamily="49" charset="-122"/>
              </a:defRPr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文字言简意赅地进行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阐述，详细内容应在演说过程中用语言来表达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Freeform 6"/>
          <p:cNvSpPr/>
          <p:nvPr/>
        </p:nvSpPr>
        <p:spPr>
          <a:xfrm>
            <a:off x="3371758" y="2422677"/>
            <a:ext cx="4999038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42" name="Straight Connector 10"/>
          <p:cNvSpPr/>
          <p:nvPr/>
        </p:nvSpPr>
        <p:spPr>
          <a:xfrm>
            <a:off x="1268321" y="2794152"/>
            <a:ext cx="979328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3" name="Teardrop 1"/>
          <p:cNvSpPr/>
          <p:nvPr/>
        </p:nvSpPr>
        <p:spPr bwMode="auto">
          <a:xfrm rot="2714409">
            <a:off x="1458821" y="2332190"/>
            <a:ext cx="914400" cy="9144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44" name="Content Placeholder 2"/>
          <p:cNvSpPr txBox="1">
            <a:spLocks/>
          </p:cNvSpPr>
          <p:nvPr/>
        </p:nvSpPr>
        <p:spPr bwMode="auto">
          <a:xfrm>
            <a:off x="4378943" y="2446490"/>
            <a:ext cx="6635040" cy="254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 bwMode="auto">
          <a:xfrm>
            <a:off x="2936863" y="2426852"/>
            <a:ext cx="1591935" cy="314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  <a:buClr>
                <a:srgbClr val="1F608B"/>
              </a:buClr>
              <a:buSzPct val="145000"/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en-US" altLang="zh-CN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Freeform 47"/>
          <p:cNvSpPr/>
          <p:nvPr/>
        </p:nvSpPr>
        <p:spPr>
          <a:xfrm>
            <a:off x="4017871" y="3176740"/>
            <a:ext cx="4999037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47" name="Straight Connector 48"/>
          <p:cNvSpPr/>
          <p:nvPr/>
        </p:nvSpPr>
        <p:spPr>
          <a:xfrm flipV="1">
            <a:off x="1933483" y="3545040"/>
            <a:ext cx="912812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Freeform 49"/>
          <p:cNvSpPr/>
          <p:nvPr/>
        </p:nvSpPr>
        <p:spPr>
          <a:xfrm>
            <a:off x="4090896" y="3529165"/>
            <a:ext cx="4999037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49" name="Content Placeholder 2"/>
          <p:cNvSpPr txBox="1">
            <a:spLocks/>
          </p:cNvSpPr>
          <p:nvPr/>
        </p:nvSpPr>
        <p:spPr bwMode="auto">
          <a:xfrm>
            <a:off x="4734676" y="3200553"/>
            <a:ext cx="5974133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defTabSz="457200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Content Placeholder 2"/>
          <p:cNvSpPr txBox="1">
            <a:spLocks/>
          </p:cNvSpPr>
          <p:nvPr/>
        </p:nvSpPr>
        <p:spPr bwMode="auto">
          <a:xfrm>
            <a:off x="3370171" y="3201602"/>
            <a:ext cx="1594734" cy="29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defTabSz="457200" eaLnBrk="1" hangingPunct="1">
              <a:spcBef>
                <a:spcPct val="20000"/>
              </a:spcBef>
              <a:spcAft>
                <a:spcPts val="600"/>
              </a:spcAft>
              <a:buClr>
                <a:srgbClr val="1F608B"/>
              </a:buClr>
              <a:buSzPct val="145000"/>
              <a:buFont typeface="Arial" panose="020B0604020202020204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b="1" dirty="0"/>
              <a:t>添加</a:t>
            </a:r>
            <a:r>
              <a:rPr lang="zh-CN" altLang="en-US" b="1" dirty="0" smtClean="0"/>
              <a:t>标题</a:t>
            </a:r>
            <a:endParaRPr lang="en-US" altLang="zh-CN" b="1" dirty="0"/>
          </a:p>
        </p:txBody>
      </p:sp>
      <p:sp>
        <p:nvSpPr>
          <p:cNvPr id="51" name="Freeform 57"/>
          <p:cNvSpPr/>
          <p:nvPr/>
        </p:nvSpPr>
        <p:spPr>
          <a:xfrm>
            <a:off x="3371758" y="3926040"/>
            <a:ext cx="4999038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52" name="Straight Connector 58"/>
          <p:cNvSpPr/>
          <p:nvPr/>
        </p:nvSpPr>
        <p:spPr>
          <a:xfrm>
            <a:off x="1268321" y="4297515"/>
            <a:ext cx="979328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3" name="Content Placeholder 2"/>
          <p:cNvSpPr txBox="1">
            <a:spLocks/>
          </p:cNvSpPr>
          <p:nvPr/>
        </p:nvSpPr>
        <p:spPr bwMode="auto">
          <a:xfrm>
            <a:off x="4378943" y="3951441"/>
            <a:ext cx="663504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defTabSz="457200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Content Placeholder 2"/>
          <p:cNvSpPr txBox="1">
            <a:spLocks/>
          </p:cNvSpPr>
          <p:nvPr/>
        </p:nvSpPr>
        <p:spPr bwMode="auto">
          <a:xfrm>
            <a:off x="2936863" y="3952489"/>
            <a:ext cx="1591933" cy="29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defTabSz="457200" eaLnBrk="1" hangingPunct="1">
              <a:spcBef>
                <a:spcPct val="20000"/>
              </a:spcBef>
              <a:spcAft>
                <a:spcPts val="600"/>
              </a:spcAft>
              <a:buClr>
                <a:srgbClr val="1F608B"/>
              </a:buClr>
              <a:buSzPct val="145000"/>
              <a:buFont typeface="Arial" panose="020B0604020202020204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b="1" dirty="0"/>
              <a:t>添加</a:t>
            </a:r>
            <a:r>
              <a:rPr lang="zh-CN" altLang="en-US" b="1" dirty="0" smtClean="0"/>
              <a:t>标题</a:t>
            </a:r>
            <a:endParaRPr lang="en-US" altLang="zh-CN" b="1" dirty="0"/>
          </a:p>
        </p:txBody>
      </p:sp>
      <p:sp>
        <p:nvSpPr>
          <p:cNvPr id="55" name="Freeform 67"/>
          <p:cNvSpPr/>
          <p:nvPr/>
        </p:nvSpPr>
        <p:spPr>
          <a:xfrm>
            <a:off x="4017871" y="4680102"/>
            <a:ext cx="4999037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56" name="Straight Connector 68"/>
          <p:cNvSpPr/>
          <p:nvPr/>
        </p:nvSpPr>
        <p:spPr>
          <a:xfrm flipV="1">
            <a:off x="1963646" y="5048402"/>
            <a:ext cx="9097962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7" name="Freeform 69"/>
          <p:cNvSpPr/>
          <p:nvPr/>
        </p:nvSpPr>
        <p:spPr>
          <a:xfrm>
            <a:off x="4090896" y="5034115"/>
            <a:ext cx="4999037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58" name="Content Placeholder 2"/>
          <p:cNvSpPr txBox="1">
            <a:spLocks/>
          </p:cNvSpPr>
          <p:nvPr/>
        </p:nvSpPr>
        <p:spPr bwMode="auto">
          <a:xfrm>
            <a:off x="4734676" y="4703915"/>
            <a:ext cx="5974133" cy="319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defTabSz="457200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Content Placeholder 2"/>
          <p:cNvSpPr txBox="1">
            <a:spLocks/>
          </p:cNvSpPr>
          <p:nvPr/>
        </p:nvSpPr>
        <p:spPr bwMode="auto">
          <a:xfrm>
            <a:off x="3370171" y="4706552"/>
            <a:ext cx="1594734" cy="29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defTabSz="457200" eaLnBrk="1" hangingPunct="1">
              <a:spcBef>
                <a:spcPct val="20000"/>
              </a:spcBef>
              <a:spcAft>
                <a:spcPts val="600"/>
              </a:spcAft>
              <a:buClr>
                <a:srgbClr val="1F608B"/>
              </a:buClr>
              <a:buSzPct val="145000"/>
              <a:buFont typeface="Arial" panose="020B0604020202020204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b="1" dirty="0"/>
              <a:t>添加</a:t>
            </a:r>
            <a:r>
              <a:rPr lang="zh-CN" altLang="en-US" b="1" dirty="0" smtClean="0"/>
              <a:t>标题</a:t>
            </a:r>
            <a:endParaRPr lang="en-US" altLang="zh-CN" b="1" dirty="0"/>
          </a:p>
        </p:txBody>
      </p:sp>
      <p:sp>
        <p:nvSpPr>
          <p:cNvPr id="60" name="Teardrop 56"/>
          <p:cNvSpPr/>
          <p:nvPr/>
        </p:nvSpPr>
        <p:spPr bwMode="auto">
          <a:xfrm rot="2714409">
            <a:off x="1458821" y="3835552"/>
            <a:ext cx="914400" cy="9144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1" name="Teardrop 66"/>
          <p:cNvSpPr/>
          <p:nvPr/>
        </p:nvSpPr>
        <p:spPr bwMode="auto">
          <a:xfrm rot="2714409">
            <a:off x="2104933" y="4589615"/>
            <a:ext cx="914400" cy="91440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2" name="Teardrop 46"/>
          <p:cNvSpPr/>
          <p:nvPr/>
        </p:nvSpPr>
        <p:spPr bwMode="auto">
          <a:xfrm rot="2714409">
            <a:off x="2104933" y="3086252"/>
            <a:ext cx="914400" cy="914400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3" name="Freeform 6"/>
          <p:cNvSpPr/>
          <p:nvPr/>
        </p:nvSpPr>
        <p:spPr>
          <a:xfrm>
            <a:off x="3371758" y="5438927"/>
            <a:ext cx="4999038" cy="358775"/>
          </a:xfrm>
          <a:custGeom>
            <a:avLst/>
            <a:gdLst>
              <a:gd name="connsiteX0" fmla="*/ 0 w 4998566"/>
              <a:gd name="connsiteY0" fmla="*/ 0 h 358594"/>
              <a:gd name="connsiteX1" fmla="*/ 4998566 w 4998566"/>
              <a:gd name="connsiteY1" fmla="*/ 0 h 358594"/>
              <a:gd name="connsiteX2" fmla="*/ 4998566 w 4998566"/>
              <a:gd name="connsiteY2" fmla="*/ 358594 h 358594"/>
              <a:gd name="connsiteX3" fmla="*/ 0 w 4998566"/>
              <a:gd name="connsiteY3" fmla="*/ 358594 h 358594"/>
              <a:gd name="connsiteX4" fmla="*/ 0 w 4998566"/>
              <a:gd name="connsiteY4" fmla="*/ 0 h 358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98566" h="358594">
                <a:moveTo>
                  <a:pt x="0" y="0"/>
                </a:moveTo>
                <a:lnTo>
                  <a:pt x="4998566" y="0"/>
                </a:lnTo>
                <a:lnTo>
                  <a:pt x="4998566" y="358594"/>
                </a:lnTo>
                <a:lnTo>
                  <a:pt x="0" y="35859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38100" tIns="38100" rIns="38100" bIns="38100" spcCol="1270" anchor="b"/>
          <a:lstStyle/>
          <a:p>
            <a:pPr defTabSz="889000" eaLnBrk="1" fontAlgn="auto" hangingPunct="1">
              <a:lnSpc>
                <a:spcPct val="90000"/>
              </a:lnSpc>
              <a:spcAft>
                <a:spcPct val="35000"/>
              </a:spcAft>
              <a:defRPr/>
            </a:pPr>
            <a:endParaRPr lang="id-ID" sz="2000"/>
          </a:p>
        </p:txBody>
      </p:sp>
      <p:sp>
        <p:nvSpPr>
          <p:cNvPr id="64" name="Straight Connector 10"/>
          <p:cNvSpPr/>
          <p:nvPr/>
        </p:nvSpPr>
        <p:spPr>
          <a:xfrm>
            <a:off x="1268321" y="5810402"/>
            <a:ext cx="9793287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5" name="Teardrop 1"/>
          <p:cNvSpPr/>
          <p:nvPr/>
        </p:nvSpPr>
        <p:spPr bwMode="auto">
          <a:xfrm rot="2714409">
            <a:off x="1458821" y="5348440"/>
            <a:ext cx="914400" cy="914400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66" name="Content Placeholder 2"/>
          <p:cNvSpPr txBox="1">
            <a:spLocks/>
          </p:cNvSpPr>
          <p:nvPr/>
        </p:nvSpPr>
        <p:spPr bwMode="auto">
          <a:xfrm>
            <a:off x="4360769" y="5462741"/>
            <a:ext cx="6453511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defTabSz="457200"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Content Placeholder 2"/>
          <p:cNvSpPr txBox="1">
            <a:spLocks/>
          </p:cNvSpPr>
          <p:nvPr/>
        </p:nvSpPr>
        <p:spPr bwMode="auto">
          <a:xfrm>
            <a:off x="2936863" y="5463422"/>
            <a:ext cx="1636712" cy="297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defTabSz="457200" eaLnBrk="1" hangingPunct="1">
              <a:spcBef>
                <a:spcPct val="20000"/>
              </a:spcBef>
              <a:spcAft>
                <a:spcPts val="600"/>
              </a:spcAft>
              <a:buClr>
                <a:srgbClr val="1F608B"/>
              </a:buClr>
              <a:buSzPct val="145000"/>
              <a:buFont typeface="Arial" panose="020B0604020202020204" pitchFamily="34" charset="0"/>
              <a:buNone/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defTabSz="457200"/>
            <a:lvl3pPr marL="1143000" indent="-228600" defTabSz="457200"/>
            <a:lvl4pPr marL="1600200" indent="-228600" defTabSz="457200"/>
            <a:lvl5pPr marL="2057400" indent="-228600" defTabSz="457200"/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b="1" dirty="0"/>
              <a:t>添加</a:t>
            </a:r>
            <a:r>
              <a:rPr lang="zh-CN" altLang="en-US" b="1" dirty="0" smtClean="0"/>
              <a:t>标题</a:t>
            </a:r>
            <a:endParaRPr lang="en-US" altLang="zh-CN" b="1" dirty="0"/>
          </a:p>
        </p:txBody>
      </p:sp>
      <p:sp>
        <p:nvSpPr>
          <p:cNvPr id="68" name="椭圆 67"/>
          <p:cNvSpPr/>
          <p:nvPr/>
        </p:nvSpPr>
        <p:spPr>
          <a:xfrm>
            <a:off x="1625724" y="2488277"/>
            <a:ext cx="579672" cy="57966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>
                <a:latin typeface="Bebas Neue Regular" panose="00000500000000000000" pitchFamily="50" charset="0"/>
                <a:ea typeface="Roboto Lt" pitchFamily="2" charset="0"/>
              </a:rPr>
              <a:t>01</a:t>
            </a:r>
            <a:endParaRPr lang="zh-CN" altLang="en-US" sz="2800" dirty="0">
              <a:latin typeface="Bebas Neue Regular" panose="00000500000000000000" pitchFamily="50" charset="0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2254374" y="3250277"/>
            <a:ext cx="579672" cy="57966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Bebas Neue Regular" panose="00000500000000000000" pitchFamily="50" charset="0"/>
                <a:ea typeface="Roboto Lt" pitchFamily="2" charset="0"/>
              </a:rPr>
              <a:t>02</a:t>
            </a:r>
            <a:endParaRPr lang="zh-CN" altLang="en-US" sz="2800" dirty="0">
              <a:latin typeface="Bebas Neue Regular" panose="00000500000000000000" pitchFamily="50" charset="0"/>
              <a:ea typeface="Roboto Lt" pitchFamily="2" charset="0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1625724" y="4017205"/>
            <a:ext cx="579672" cy="57966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Bebas Neue Regular" panose="00000500000000000000" pitchFamily="50" charset="0"/>
                <a:ea typeface="Roboto Lt" pitchFamily="2" charset="0"/>
              </a:rPr>
              <a:t>03</a:t>
            </a:r>
            <a:endParaRPr lang="zh-CN" altLang="en-US" sz="2800" dirty="0">
              <a:latin typeface="Bebas Neue Regular" panose="00000500000000000000" pitchFamily="50" charset="0"/>
              <a:ea typeface="Roboto Lt" pitchFamily="2" charset="0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2254374" y="4753640"/>
            <a:ext cx="579672" cy="57966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Bebas Neue Regular" panose="00000500000000000000" pitchFamily="50" charset="0"/>
                <a:ea typeface="Roboto Lt" pitchFamily="2" charset="0"/>
              </a:rPr>
              <a:t>04</a:t>
            </a:r>
            <a:endParaRPr lang="zh-CN" altLang="en-US" sz="2800" dirty="0">
              <a:latin typeface="Bebas Neue Regular" panose="00000500000000000000" pitchFamily="50" charset="0"/>
              <a:ea typeface="Roboto Lt" pitchFamily="2" charset="0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1625724" y="5520568"/>
            <a:ext cx="579672" cy="579668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Bebas Neue Regular" panose="00000500000000000000" pitchFamily="50" charset="0"/>
                <a:ea typeface="Roboto Lt" pitchFamily="2" charset="0"/>
              </a:rPr>
              <a:t>05</a:t>
            </a:r>
            <a:endParaRPr lang="zh-CN" altLang="en-US" sz="2800" dirty="0">
              <a:latin typeface="Bebas Neue Regular" panose="00000500000000000000" pitchFamily="50" charset="0"/>
              <a:ea typeface="Roboto L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516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55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3" grpId="0" animBg="1"/>
      <p:bldP spid="44" grpId="0"/>
      <p:bldP spid="45" grpId="0"/>
      <p:bldP spid="49" grpId="0"/>
      <p:bldP spid="50" grpId="0"/>
      <p:bldP spid="53" grpId="0"/>
      <p:bldP spid="54" grpId="0"/>
      <p:bldP spid="58" grpId="0"/>
      <p:bldP spid="59" grpId="0"/>
      <p:bldP spid="60" grpId="0" animBg="1"/>
      <p:bldP spid="61" grpId="0" animBg="1"/>
      <p:bldP spid="62" grpId="0" animBg="1"/>
      <p:bldP spid="65" grpId="0" animBg="1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信息化教学</a:t>
            </a:r>
            <a:endParaRPr lang="zh-CN" altLang="en-US" dirty="0"/>
          </a:p>
        </p:txBody>
      </p:sp>
      <p:grpSp>
        <p:nvGrpSpPr>
          <p:cNvPr id="45" name="组合 44"/>
          <p:cNvGrpSpPr/>
          <p:nvPr/>
        </p:nvGrpSpPr>
        <p:grpSpPr>
          <a:xfrm>
            <a:off x="3931922" y="1389139"/>
            <a:ext cx="4328158" cy="3667636"/>
            <a:chOff x="755576" y="1419622"/>
            <a:chExt cx="3672408" cy="3111960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1419622"/>
              <a:ext cx="3672408" cy="3111960"/>
            </a:xfrm>
            <a:prstGeom prst="rect">
              <a:avLst/>
            </a:prstGeom>
          </p:spPr>
        </p:pic>
        <p:sp>
          <p:nvSpPr>
            <p:cNvPr id="47" name="矩形 46"/>
            <p:cNvSpPr/>
            <p:nvPr/>
          </p:nvSpPr>
          <p:spPr>
            <a:xfrm>
              <a:off x="906120" y="1573739"/>
              <a:ext cx="3372986" cy="1883835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5953" b="-595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8" name="矩形 9"/>
            <p:cNvSpPr/>
            <p:nvPr/>
          </p:nvSpPr>
          <p:spPr>
            <a:xfrm>
              <a:off x="2827782" y="1573739"/>
              <a:ext cx="1451324" cy="1883835"/>
            </a:xfrm>
            <a:custGeom>
              <a:avLst/>
              <a:gdLst/>
              <a:ahLst/>
              <a:cxnLst/>
              <a:rect l="l" t="t" r="r" b="b"/>
              <a:pathLst>
                <a:path w="1451324" h="1883835">
                  <a:moveTo>
                    <a:pt x="0" y="0"/>
                  </a:moveTo>
                  <a:lnTo>
                    <a:pt x="1451324" y="0"/>
                  </a:lnTo>
                  <a:lnTo>
                    <a:pt x="1451324" y="1883835"/>
                  </a:lnTo>
                  <a:lnTo>
                    <a:pt x="784817" y="188383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53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2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40923" y="1765808"/>
            <a:ext cx="788500" cy="698844"/>
            <a:chOff x="708223" y="1757325"/>
            <a:chExt cx="1004978" cy="890708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708223" y="1757325"/>
              <a:ext cx="1004978" cy="89070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814660" y="1851660"/>
              <a:ext cx="792104" cy="7020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TextBox 12"/>
            <p:cNvSpPr txBox="1"/>
            <p:nvPr/>
          </p:nvSpPr>
          <p:spPr>
            <a:xfrm>
              <a:off x="988595" y="1925680"/>
              <a:ext cx="444234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itchFamily="34" charset="-122"/>
                </a:defRPr>
              </a:lvl1pPr>
            </a:lstStyle>
            <a:p>
              <a:r>
                <a:rPr lang="en-US" altLang="zh-CN" sz="2800" b="0" dirty="0" smtClean="0">
                  <a:ln w="1270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Bebas Neue Regular" panose="00000500000000000000" pitchFamily="50" charset="0"/>
                </a:rPr>
                <a:t>01</a:t>
              </a:r>
              <a:endParaRPr lang="zh-CN" altLang="en-US" sz="2800" b="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862105" y="1765808"/>
            <a:ext cx="788500" cy="698844"/>
            <a:chOff x="7837686" y="1757325"/>
            <a:chExt cx="1004978" cy="890708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7837686" y="1757325"/>
              <a:ext cx="1004978" cy="89070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7944123" y="1851660"/>
              <a:ext cx="792104" cy="7020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TextBox 12"/>
            <p:cNvSpPr txBox="1"/>
            <p:nvPr/>
          </p:nvSpPr>
          <p:spPr>
            <a:xfrm>
              <a:off x="8057584" y="1925680"/>
              <a:ext cx="565183" cy="549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itchFamily="34" charset="-122"/>
                </a:defRPr>
              </a:lvl1pPr>
            </a:lstStyle>
            <a:p>
              <a:r>
                <a:rPr lang="en-US" altLang="zh-CN" sz="2800" b="0" dirty="0">
                  <a:ln w="1270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Bebas Neue Regular" panose="00000500000000000000" pitchFamily="50" charset="0"/>
                </a:rPr>
                <a:t>03</a:t>
              </a:r>
              <a:endParaRPr lang="zh-CN" altLang="en-US" sz="2800" b="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ebas Neue Regular" panose="00000500000000000000" pitchFamily="50" charset="0"/>
              </a:endParaRPr>
            </a:p>
          </p:txBody>
        </p:sp>
      </p:grpSp>
      <p:sp>
        <p:nvSpPr>
          <p:cNvPr id="57" name="TextBox 5"/>
          <p:cNvSpPr txBox="1"/>
          <p:nvPr/>
        </p:nvSpPr>
        <p:spPr>
          <a:xfrm>
            <a:off x="1028013" y="1909955"/>
            <a:ext cx="231256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9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1350316" y="1490835"/>
            <a:ext cx="1990261" cy="29990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59" name="TextBox 5"/>
          <p:cNvSpPr txBox="1"/>
          <p:nvPr/>
        </p:nvSpPr>
        <p:spPr>
          <a:xfrm>
            <a:off x="8863996" y="1909955"/>
            <a:ext cx="231256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9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8869764" y="1490835"/>
            <a:ext cx="1990261" cy="29990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  <a:endParaRPr lang="en-US" altLang="zh-CN" sz="20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1" name="TextBox 5"/>
          <p:cNvSpPr txBox="1"/>
          <p:nvPr/>
        </p:nvSpPr>
        <p:spPr>
          <a:xfrm>
            <a:off x="1028013" y="3434050"/>
            <a:ext cx="231256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9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1350316" y="3014930"/>
            <a:ext cx="1990261" cy="29990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r"/>
            <a:r>
              <a:rPr lang="zh-CN" altLang="en-US" sz="2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  <a:endParaRPr lang="en-US" altLang="zh-CN" sz="20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3" name="TextBox 5"/>
          <p:cNvSpPr txBox="1"/>
          <p:nvPr/>
        </p:nvSpPr>
        <p:spPr>
          <a:xfrm>
            <a:off x="8863996" y="3434050"/>
            <a:ext cx="2312564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9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8869764" y="3014930"/>
            <a:ext cx="1990261" cy="29990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  <a:endParaRPr lang="en-US" altLang="zh-CN" sz="2000" b="1" cap="all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540923" y="3090867"/>
            <a:ext cx="788500" cy="698844"/>
            <a:chOff x="708223" y="3333291"/>
            <a:chExt cx="1004978" cy="890708"/>
          </a:xfrm>
        </p:grpSpPr>
        <p:sp>
          <p:nvSpPr>
            <p:cNvPr id="66" name="Freeform 5"/>
            <p:cNvSpPr>
              <a:spLocks/>
            </p:cNvSpPr>
            <p:nvPr/>
          </p:nvSpPr>
          <p:spPr bwMode="auto">
            <a:xfrm>
              <a:off x="708223" y="3333291"/>
              <a:ext cx="1004978" cy="89070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>
              <a:off x="814660" y="3427626"/>
              <a:ext cx="792104" cy="7020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TextBox 12"/>
            <p:cNvSpPr txBox="1"/>
            <p:nvPr/>
          </p:nvSpPr>
          <p:spPr>
            <a:xfrm>
              <a:off x="950615" y="3501646"/>
              <a:ext cx="520196" cy="549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itchFamily="34" charset="-122"/>
                </a:defRPr>
              </a:lvl1pPr>
            </a:lstStyle>
            <a:p>
              <a:r>
                <a:rPr lang="en-US" altLang="zh-CN" sz="2800" b="0" dirty="0">
                  <a:ln w="1270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Bebas Neue Regular" panose="00000500000000000000" pitchFamily="50" charset="0"/>
                </a:rPr>
                <a:t>02</a:t>
              </a:r>
              <a:endParaRPr lang="zh-CN" altLang="en-US" sz="2800" b="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862105" y="3090867"/>
            <a:ext cx="788500" cy="698844"/>
            <a:chOff x="7837686" y="3333291"/>
            <a:chExt cx="1004978" cy="890708"/>
          </a:xfrm>
        </p:grpSpPr>
        <p:sp>
          <p:nvSpPr>
            <p:cNvPr id="70" name="Freeform 5"/>
            <p:cNvSpPr>
              <a:spLocks/>
            </p:cNvSpPr>
            <p:nvPr/>
          </p:nvSpPr>
          <p:spPr bwMode="auto">
            <a:xfrm>
              <a:off x="7837686" y="3333291"/>
              <a:ext cx="1004978" cy="89070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5"/>
            <p:cNvSpPr>
              <a:spLocks/>
            </p:cNvSpPr>
            <p:nvPr/>
          </p:nvSpPr>
          <p:spPr bwMode="auto">
            <a:xfrm>
              <a:off x="7944123" y="3427626"/>
              <a:ext cx="792104" cy="702038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25400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TextBox 12"/>
            <p:cNvSpPr txBox="1"/>
            <p:nvPr/>
          </p:nvSpPr>
          <p:spPr>
            <a:xfrm>
              <a:off x="8084745" y="3501646"/>
              <a:ext cx="510860" cy="549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4000" b="1">
                  <a:ln w="12700">
                    <a:gradFill flip="none" rotWithShape="1">
                      <a:gsLst>
                        <a:gs pos="20000">
                          <a:schemeClr val="bg1">
                            <a:alpha val="0"/>
                          </a:schemeClr>
                        </a:gs>
                        <a:gs pos="80000">
                          <a:schemeClr val="bg1"/>
                        </a:gs>
                      </a:gsLst>
                      <a:lin ang="8100000" scaled="1"/>
                      <a:tileRect/>
                    </a:gradFill>
                  </a:ln>
                  <a:solidFill>
                    <a:schemeClr val="bg2">
                      <a:lumMod val="50000"/>
                    </a:schemeClr>
                  </a:solidFill>
                  <a:effectLst>
                    <a:innerShdw blurRad="38100" dist="25400" dir="18900000">
                      <a:prstClr val="black">
                        <a:alpha val="50000"/>
                      </a:prstClr>
                    </a:innerShdw>
                  </a:effectLst>
                  <a:latin typeface="Agency FB" panose="020B0503020202020204" pitchFamily="34" charset="0"/>
                  <a:ea typeface="微软雅黑" pitchFamily="34" charset="-122"/>
                </a:defRPr>
              </a:lvl1pPr>
            </a:lstStyle>
            <a:p>
              <a:r>
                <a:rPr lang="en-US" altLang="zh-CN" sz="2800" b="0" dirty="0">
                  <a:ln w="12700"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Bebas Neue Regular" panose="00000500000000000000" pitchFamily="50" charset="0"/>
                </a:rPr>
                <a:t>04</a:t>
              </a:r>
              <a:endParaRPr lang="zh-CN" altLang="en-US" sz="2800" b="0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Bebas Neue Regular" panose="00000500000000000000" pitchFamily="50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251493" y="4924674"/>
            <a:ext cx="7822315" cy="1523897"/>
            <a:chOff x="2251493" y="5011760"/>
            <a:chExt cx="7822315" cy="1523897"/>
          </a:xfrm>
        </p:grpSpPr>
        <p:sp>
          <p:nvSpPr>
            <p:cNvPr id="74" name="任意多边形 73"/>
            <p:cNvSpPr/>
            <p:nvPr/>
          </p:nvSpPr>
          <p:spPr>
            <a:xfrm>
              <a:off x="2251493" y="5011760"/>
              <a:ext cx="7822315" cy="1523897"/>
            </a:xfrm>
            <a:custGeom>
              <a:avLst/>
              <a:gdLst>
                <a:gd name="connsiteX0" fmla="*/ 761948 w 7822315"/>
                <a:gd name="connsiteY0" fmla="*/ 0 h 1523897"/>
                <a:gd name="connsiteX1" fmla="*/ 761948 w 7822315"/>
                <a:gd name="connsiteY1" fmla="*/ 194480 h 1523897"/>
                <a:gd name="connsiteX2" fmla="*/ 3789867 w 7822315"/>
                <a:gd name="connsiteY2" fmla="*/ 194480 h 1523897"/>
                <a:gd name="connsiteX3" fmla="*/ 4032448 w 7822315"/>
                <a:gd name="connsiteY3" fmla="*/ 194480 h 1523897"/>
                <a:gd name="connsiteX4" fmla="*/ 7060367 w 7822315"/>
                <a:gd name="connsiteY4" fmla="*/ 194480 h 1523897"/>
                <a:gd name="connsiteX5" fmla="*/ 7060367 w 7822315"/>
                <a:gd name="connsiteY5" fmla="*/ 0 h 1523897"/>
                <a:gd name="connsiteX6" fmla="*/ 7822315 w 7822315"/>
                <a:gd name="connsiteY6" fmla="*/ 761949 h 1523897"/>
                <a:gd name="connsiteX7" fmla="*/ 7060367 w 7822315"/>
                <a:gd name="connsiteY7" fmla="*/ 1523897 h 1523897"/>
                <a:gd name="connsiteX8" fmla="*/ 7060367 w 7822315"/>
                <a:gd name="connsiteY8" fmla="*/ 1329417 h 1523897"/>
                <a:gd name="connsiteX9" fmla="*/ 4032448 w 7822315"/>
                <a:gd name="connsiteY9" fmla="*/ 1329417 h 1523897"/>
                <a:gd name="connsiteX10" fmla="*/ 3789867 w 7822315"/>
                <a:gd name="connsiteY10" fmla="*/ 1329417 h 1523897"/>
                <a:gd name="connsiteX11" fmla="*/ 761948 w 7822315"/>
                <a:gd name="connsiteY11" fmla="*/ 1329417 h 1523897"/>
                <a:gd name="connsiteX12" fmla="*/ 761948 w 7822315"/>
                <a:gd name="connsiteY12" fmla="*/ 1523897 h 1523897"/>
                <a:gd name="connsiteX13" fmla="*/ 0 w 7822315"/>
                <a:gd name="connsiteY13" fmla="*/ 761949 h 1523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822315" h="1523897">
                  <a:moveTo>
                    <a:pt x="761948" y="0"/>
                  </a:moveTo>
                  <a:lnTo>
                    <a:pt x="761948" y="194480"/>
                  </a:lnTo>
                  <a:lnTo>
                    <a:pt x="3789867" y="194480"/>
                  </a:lnTo>
                  <a:lnTo>
                    <a:pt x="4032448" y="194480"/>
                  </a:lnTo>
                  <a:lnTo>
                    <a:pt x="7060367" y="194480"/>
                  </a:lnTo>
                  <a:lnTo>
                    <a:pt x="7060367" y="0"/>
                  </a:lnTo>
                  <a:lnTo>
                    <a:pt x="7822315" y="761949"/>
                  </a:lnTo>
                  <a:lnTo>
                    <a:pt x="7060367" y="1523897"/>
                  </a:lnTo>
                  <a:lnTo>
                    <a:pt x="7060367" y="1329417"/>
                  </a:lnTo>
                  <a:lnTo>
                    <a:pt x="4032448" y="1329417"/>
                  </a:lnTo>
                  <a:lnTo>
                    <a:pt x="3789867" y="1329417"/>
                  </a:lnTo>
                  <a:lnTo>
                    <a:pt x="761948" y="1329417"/>
                  </a:lnTo>
                  <a:lnTo>
                    <a:pt x="761948" y="1523897"/>
                  </a:lnTo>
                  <a:lnTo>
                    <a:pt x="0" y="7619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5"/>
            <p:cNvSpPr txBox="1"/>
            <p:nvPr/>
          </p:nvSpPr>
          <p:spPr>
            <a:xfrm>
              <a:off x="3394496" y="5465932"/>
              <a:ext cx="5536308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ts val="2400"/>
                </a:lnSpc>
              </a:pPr>
              <a:r>
                <a:rPr lang="zh-CN" altLang="en-US" sz="1800" dirty="0">
                  <a:solidFill>
                    <a:schemeClr val="bg1"/>
                  </a:solidFill>
                </a:rPr>
                <a:t>点击输入您的文字内容，用简洁的文字进行阐述</a:t>
              </a:r>
              <a:r>
                <a:rPr lang="zh-CN" altLang="en-US" sz="1800" dirty="0" smtClean="0">
                  <a:solidFill>
                    <a:schemeClr val="bg1"/>
                  </a:solidFill>
                </a:rPr>
                <a:t>，</a:t>
              </a:r>
              <a:endParaRPr lang="en-US" altLang="zh-CN" sz="1800" dirty="0" smtClean="0">
                <a:solidFill>
                  <a:schemeClr val="bg1"/>
                </a:solidFill>
              </a:endParaRPr>
            </a:p>
            <a:p>
              <a:pPr algn="ctr">
                <a:lnSpc>
                  <a:spcPts val="2400"/>
                </a:lnSpc>
              </a:pPr>
              <a:r>
                <a:rPr lang="zh-CN" altLang="en-US" sz="1800" dirty="0" smtClean="0">
                  <a:solidFill>
                    <a:schemeClr val="bg1"/>
                  </a:solidFill>
                </a:rPr>
                <a:t>详细</a:t>
              </a:r>
              <a:r>
                <a:rPr lang="zh-CN" altLang="en-US" sz="1800" dirty="0">
                  <a:solidFill>
                    <a:schemeClr val="bg1"/>
                  </a:solidFill>
                </a:rPr>
                <a:t>内容应在演说过程中用语言来表达。</a:t>
              </a:r>
              <a:endParaRPr lang="en-US" altLang="zh-CN" sz="1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1067045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33333E-6 L 0.40169 -3.33333E-6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33333E-6 L -0.18307 -3.33333E-6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3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0.40169 -3.7037E-7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3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3.7037E-7 L -0.18307 -3.7037E-7 " pathEditMode="relative" rAng="0" ptsTypes="AA">
                                      <p:cBhvr>
                                        <p:cTn id="50" dur="1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5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800"/>
                            </p:stCondLst>
                            <p:childTnLst>
                              <p:par>
                                <p:cTn id="5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多元化评价</a:t>
            </a:r>
            <a:endParaRPr lang="zh-CN" altLang="en-US" dirty="0"/>
          </a:p>
        </p:txBody>
      </p:sp>
      <p:sp>
        <p:nvSpPr>
          <p:cNvPr id="9" name="TextBox 34"/>
          <p:cNvSpPr txBox="1"/>
          <p:nvPr/>
        </p:nvSpPr>
        <p:spPr>
          <a:xfrm>
            <a:off x="1337592" y="2094351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教师评价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34"/>
          <p:cNvSpPr txBox="1"/>
          <p:nvPr/>
        </p:nvSpPr>
        <p:spPr>
          <a:xfrm>
            <a:off x="3905967" y="2094351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学生互评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34"/>
          <p:cNvSpPr txBox="1"/>
          <p:nvPr/>
        </p:nvSpPr>
        <p:spPr>
          <a:xfrm>
            <a:off x="6474342" y="2094351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4"/>
          <p:cNvSpPr txBox="1"/>
          <p:nvPr/>
        </p:nvSpPr>
        <p:spPr>
          <a:xfrm>
            <a:off x="9042718" y="2094351"/>
            <a:ext cx="143629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综合评价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9" name="组合 178"/>
          <p:cNvGrpSpPr/>
          <p:nvPr/>
        </p:nvGrpSpPr>
        <p:grpSpPr>
          <a:xfrm>
            <a:off x="1072572" y="4647130"/>
            <a:ext cx="10287143" cy="2210868"/>
            <a:chOff x="691572" y="4647129"/>
            <a:chExt cx="10814628" cy="2324233"/>
          </a:xfrm>
        </p:grpSpPr>
        <p:grpSp>
          <p:nvGrpSpPr>
            <p:cNvPr id="150" name="Group 3"/>
            <p:cNvGrpSpPr/>
            <p:nvPr/>
          </p:nvGrpSpPr>
          <p:grpSpPr>
            <a:xfrm>
              <a:off x="879306" y="4857874"/>
              <a:ext cx="10626894" cy="2113488"/>
              <a:chOff x="753944" y="3145321"/>
              <a:chExt cx="7844029" cy="1560029"/>
            </a:xfrm>
          </p:grpSpPr>
          <p:grpSp>
            <p:nvGrpSpPr>
              <p:cNvPr id="151" name="Group 4"/>
              <p:cNvGrpSpPr/>
              <p:nvPr/>
            </p:nvGrpSpPr>
            <p:grpSpPr>
              <a:xfrm>
                <a:off x="753944" y="4209037"/>
                <a:ext cx="1484862" cy="488378"/>
                <a:chOff x="2176775" y="3784664"/>
                <a:chExt cx="1252625" cy="411995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63" name="Oval 11"/>
                <p:cNvSpPr>
                  <a:spLocks noChangeArrowheads="1"/>
                </p:cNvSpPr>
                <p:nvPr/>
              </p:nvSpPr>
              <p:spPr bwMode="auto">
                <a:xfrm>
                  <a:off x="2713282" y="3903828"/>
                  <a:ext cx="180025" cy="1800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12"/>
                <p:cNvSpPr>
                  <a:spLocks noEditPoints="1"/>
                </p:cNvSpPr>
                <p:nvPr/>
              </p:nvSpPr>
              <p:spPr bwMode="auto">
                <a:xfrm>
                  <a:off x="2598821" y="3784678"/>
                  <a:ext cx="413713" cy="411981"/>
                </a:xfrm>
                <a:custGeom>
                  <a:avLst/>
                  <a:gdLst>
                    <a:gd name="T0" fmla="*/ 50 w 101"/>
                    <a:gd name="T1" fmla="*/ 0 h 100"/>
                    <a:gd name="T2" fmla="*/ 101 w 101"/>
                    <a:gd name="T3" fmla="*/ 50 h 100"/>
                    <a:gd name="T4" fmla="*/ 50 w 101"/>
                    <a:gd name="T5" fmla="*/ 100 h 100"/>
                    <a:gd name="T6" fmla="*/ 0 w 101"/>
                    <a:gd name="T7" fmla="*/ 50 h 100"/>
                    <a:gd name="T8" fmla="*/ 50 w 101"/>
                    <a:gd name="T9" fmla="*/ 0 h 100"/>
                    <a:gd name="T10" fmla="*/ 50 w 101"/>
                    <a:gd name="T11" fmla="*/ 77 h 100"/>
                    <a:gd name="T12" fmla="*/ 78 w 101"/>
                    <a:gd name="T13" fmla="*/ 50 h 100"/>
                    <a:gd name="T14" fmla="*/ 50 w 101"/>
                    <a:gd name="T15" fmla="*/ 23 h 100"/>
                    <a:gd name="T16" fmla="*/ 23 w 101"/>
                    <a:gd name="T17" fmla="*/ 50 h 100"/>
                    <a:gd name="T18" fmla="*/ 50 w 101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Oval 13"/>
                <p:cNvSpPr>
                  <a:spLocks noChangeArrowheads="1"/>
                </p:cNvSpPr>
                <p:nvPr/>
              </p:nvSpPr>
              <p:spPr bwMode="auto">
                <a:xfrm>
                  <a:off x="3135128" y="3903823"/>
                  <a:ext cx="180025" cy="1800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14"/>
                <p:cNvSpPr>
                  <a:spLocks noEditPoints="1"/>
                </p:cNvSpPr>
                <p:nvPr/>
              </p:nvSpPr>
              <p:spPr bwMode="auto">
                <a:xfrm>
                  <a:off x="3020881" y="3784669"/>
                  <a:ext cx="408519" cy="411979"/>
                </a:xfrm>
                <a:custGeom>
                  <a:avLst/>
                  <a:gdLst>
                    <a:gd name="T0" fmla="*/ 50 w 100"/>
                    <a:gd name="T1" fmla="*/ 0 h 100"/>
                    <a:gd name="T2" fmla="*/ 100 w 100"/>
                    <a:gd name="T3" fmla="*/ 50 h 100"/>
                    <a:gd name="T4" fmla="*/ 50 w 100"/>
                    <a:gd name="T5" fmla="*/ 100 h 100"/>
                    <a:gd name="T6" fmla="*/ 0 w 100"/>
                    <a:gd name="T7" fmla="*/ 50 h 100"/>
                    <a:gd name="T8" fmla="*/ 50 w 100"/>
                    <a:gd name="T9" fmla="*/ 0 h 100"/>
                    <a:gd name="T10" fmla="*/ 50 w 100"/>
                    <a:gd name="T11" fmla="*/ 77 h 100"/>
                    <a:gd name="T12" fmla="*/ 77 w 100"/>
                    <a:gd name="T13" fmla="*/ 50 h 100"/>
                    <a:gd name="T14" fmla="*/ 50 w 100"/>
                    <a:gd name="T15" fmla="*/ 23 h 100"/>
                    <a:gd name="T16" fmla="*/ 23 w 100"/>
                    <a:gd name="T17" fmla="*/ 50 h 100"/>
                    <a:gd name="T18" fmla="*/ 50 w 100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2" y="100"/>
                        <a:pt x="0" y="78"/>
                        <a:pt x="0" y="50"/>
                      </a:cubicBezTo>
                      <a:cubicBezTo>
                        <a:pt x="0" y="23"/>
                        <a:pt x="22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7" name="Oval 15"/>
                <p:cNvSpPr>
                  <a:spLocks noChangeArrowheads="1"/>
                </p:cNvSpPr>
                <p:nvPr/>
              </p:nvSpPr>
              <p:spPr bwMode="auto">
                <a:xfrm>
                  <a:off x="2296000" y="3903816"/>
                  <a:ext cx="180025" cy="1800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16"/>
                <p:cNvSpPr>
                  <a:spLocks noEditPoints="1"/>
                </p:cNvSpPr>
                <p:nvPr/>
              </p:nvSpPr>
              <p:spPr bwMode="auto">
                <a:xfrm>
                  <a:off x="2176775" y="3784664"/>
                  <a:ext cx="413713" cy="411979"/>
                </a:xfrm>
                <a:custGeom>
                  <a:avLst/>
                  <a:gdLst>
                    <a:gd name="T0" fmla="*/ 51 w 101"/>
                    <a:gd name="T1" fmla="*/ 0 h 100"/>
                    <a:gd name="T2" fmla="*/ 101 w 101"/>
                    <a:gd name="T3" fmla="*/ 50 h 100"/>
                    <a:gd name="T4" fmla="*/ 51 w 101"/>
                    <a:gd name="T5" fmla="*/ 100 h 100"/>
                    <a:gd name="T6" fmla="*/ 0 w 101"/>
                    <a:gd name="T7" fmla="*/ 50 h 100"/>
                    <a:gd name="T8" fmla="*/ 51 w 101"/>
                    <a:gd name="T9" fmla="*/ 0 h 100"/>
                    <a:gd name="T10" fmla="*/ 51 w 101"/>
                    <a:gd name="T11" fmla="*/ 77 h 100"/>
                    <a:gd name="T12" fmla="*/ 78 w 101"/>
                    <a:gd name="T13" fmla="*/ 50 h 100"/>
                    <a:gd name="T14" fmla="*/ 51 w 101"/>
                    <a:gd name="T15" fmla="*/ 23 h 100"/>
                    <a:gd name="T16" fmla="*/ 24 w 101"/>
                    <a:gd name="T17" fmla="*/ 50 h 100"/>
                    <a:gd name="T18" fmla="*/ 51 w 101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4" y="35"/>
                        <a:pt x="24" y="50"/>
                      </a:cubicBezTo>
                      <a:cubicBezTo>
                        <a:pt x="24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52" name="Group 6"/>
              <p:cNvGrpSpPr/>
              <p:nvPr/>
            </p:nvGrpSpPr>
            <p:grpSpPr>
              <a:xfrm>
                <a:off x="6352958" y="3145321"/>
                <a:ext cx="2245015" cy="1560029"/>
                <a:chOff x="5256213" y="2846388"/>
                <a:chExt cx="1893888" cy="1316037"/>
              </a:xfrm>
              <a:solidFill>
                <a:schemeClr val="tx1">
                  <a:lumMod val="65000"/>
                  <a:lumOff val="35000"/>
                </a:schemeClr>
              </a:solidFill>
            </p:grpSpPr>
            <p:sp>
              <p:nvSpPr>
                <p:cNvPr id="153" name="Freeform 5"/>
                <p:cNvSpPr>
                  <a:spLocks noEditPoints="1"/>
                </p:cNvSpPr>
                <p:nvPr/>
              </p:nvSpPr>
              <p:spPr bwMode="auto">
                <a:xfrm>
                  <a:off x="6443663" y="3179763"/>
                  <a:ext cx="706438" cy="857250"/>
                </a:xfrm>
                <a:custGeom>
                  <a:avLst/>
                  <a:gdLst>
                    <a:gd name="T0" fmla="*/ 7 w 188"/>
                    <a:gd name="T1" fmla="*/ 165 h 227"/>
                    <a:gd name="T2" fmla="*/ 32 w 188"/>
                    <a:gd name="T3" fmla="*/ 134 h 227"/>
                    <a:gd name="T4" fmla="*/ 39 w 188"/>
                    <a:gd name="T5" fmla="*/ 125 h 227"/>
                    <a:gd name="T6" fmla="*/ 46 w 188"/>
                    <a:gd name="T7" fmla="*/ 15 h 227"/>
                    <a:gd name="T8" fmla="*/ 50 w 188"/>
                    <a:gd name="T9" fmla="*/ 0 h 227"/>
                    <a:gd name="T10" fmla="*/ 152 w 188"/>
                    <a:gd name="T11" fmla="*/ 5 h 227"/>
                    <a:gd name="T12" fmla="*/ 168 w 188"/>
                    <a:gd name="T13" fmla="*/ 11 h 227"/>
                    <a:gd name="T14" fmla="*/ 172 w 188"/>
                    <a:gd name="T15" fmla="*/ 24 h 227"/>
                    <a:gd name="T16" fmla="*/ 165 w 188"/>
                    <a:gd name="T17" fmla="*/ 25 h 227"/>
                    <a:gd name="T18" fmla="*/ 179 w 188"/>
                    <a:gd name="T19" fmla="*/ 84 h 227"/>
                    <a:gd name="T20" fmla="*/ 185 w 188"/>
                    <a:gd name="T21" fmla="*/ 88 h 227"/>
                    <a:gd name="T22" fmla="*/ 185 w 188"/>
                    <a:gd name="T23" fmla="*/ 134 h 227"/>
                    <a:gd name="T24" fmla="*/ 181 w 188"/>
                    <a:gd name="T25" fmla="*/ 154 h 227"/>
                    <a:gd name="T26" fmla="*/ 181 w 188"/>
                    <a:gd name="T27" fmla="*/ 159 h 227"/>
                    <a:gd name="T28" fmla="*/ 188 w 188"/>
                    <a:gd name="T29" fmla="*/ 165 h 227"/>
                    <a:gd name="T30" fmla="*/ 187 w 188"/>
                    <a:gd name="T31" fmla="*/ 191 h 227"/>
                    <a:gd name="T32" fmla="*/ 180 w 188"/>
                    <a:gd name="T33" fmla="*/ 202 h 227"/>
                    <a:gd name="T34" fmla="*/ 166 w 188"/>
                    <a:gd name="T35" fmla="*/ 202 h 227"/>
                    <a:gd name="T36" fmla="*/ 162 w 188"/>
                    <a:gd name="T37" fmla="*/ 202 h 227"/>
                    <a:gd name="T38" fmla="*/ 163 w 188"/>
                    <a:gd name="T39" fmla="*/ 221 h 227"/>
                    <a:gd name="T40" fmla="*/ 163 w 188"/>
                    <a:gd name="T41" fmla="*/ 221 h 227"/>
                    <a:gd name="T42" fmla="*/ 161 w 188"/>
                    <a:gd name="T43" fmla="*/ 225 h 227"/>
                    <a:gd name="T44" fmla="*/ 155 w 188"/>
                    <a:gd name="T45" fmla="*/ 227 h 227"/>
                    <a:gd name="T46" fmla="*/ 155 w 188"/>
                    <a:gd name="T47" fmla="*/ 227 h 227"/>
                    <a:gd name="T48" fmla="*/ 131 w 188"/>
                    <a:gd name="T49" fmla="*/ 227 h 227"/>
                    <a:gd name="T50" fmla="*/ 131 w 188"/>
                    <a:gd name="T51" fmla="*/ 227 h 227"/>
                    <a:gd name="T52" fmla="*/ 130 w 188"/>
                    <a:gd name="T53" fmla="*/ 227 h 227"/>
                    <a:gd name="T54" fmla="*/ 128 w 188"/>
                    <a:gd name="T55" fmla="*/ 225 h 227"/>
                    <a:gd name="T56" fmla="*/ 127 w 188"/>
                    <a:gd name="T57" fmla="*/ 220 h 227"/>
                    <a:gd name="T58" fmla="*/ 127 w 188"/>
                    <a:gd name="T59" fmla="*/ 219 h 227"/>
                    <a:gd name="T60" fmla="*/ 127 w 188"/>
                    <a:gd name="T61" fmla="*/ 202 h 227"/>
                    <a:gd name="T62" fmla="*/ 117 w 188"/>
                    <a:gd name="T63" fmla="*/ 202 h 227"/>
                    <a:gd name="T64" fmla="*/ 110 w 188"/>
                    <a:gd name="T65" fmla="*/ 172 h 227"/>
                    <a:gd name="T66" fmla="*/ 85 w 188"/>
                    <a:gd name="T67" fmla="*/ 146 h 227"/>
                    <a:gd name="T68" fmla="*/ 43 w 188"/>
                    <a:gd name="T69" fmla="*/ 144 h 227"/>
                    <a:gd name="T70" fmla="*/ 16 w 188"/>
                    <a:gd name="T71" fmla="*/ 170 h 227"/>
                    <a:gd name="T72" fmla="*/ 6 w 188"/>
                    <a:gd name="T73" fmla="*/ 215 h 227"/>
                    <a:gd name="T74" fmla="*/ 0 w 188"/>
                    <a:gd name="T75" fmla="*/ 215 h 227"/>
                    <a:gd name="T76" fmla="*/ 7 w 188"/>
                    <a:gd name="T77" fmla="*/ 165 h 227"/>
                    <a:gd name="T78" fmla="*/ 147 w 188"/>
                    <a:gd name="T79" fmla="*/ 15 h 227"/>
                    <a:gd name="T80" fmla="*/ 133 w 188"/>
                    <a:gd name="T81" fmla="*/ 14 h 227"/>
                    <a:gd name="T82" fmla="*/ 135 w 188"/>
                    <a:gd name="T83" fmla="*/ 112 h 227"/>
                    <a:gd name="T84" fmla="*/ 161 w 188"/>
                    <a:gd name="T85" fmla="*/ 112 h 227"/>
                    <a:gd name="T86" fmla="*/ 161 w 188"/>
                    <a:gd name="T87" fmla="*/ 80 h 227"/>
                    <a:gd name="T88" fmla="*/ 147 w 188"/>
                    <a:gd name="T89" fmla="*/ 15 h 227"/>
                    <a:gd name="T90" fmla="*/ 132 w 188"/>
                    <a:gd name="T91" fmla="*/ 219 h 227"/>
                    <a:gd name="T92" fmla="*/ 132 w 188"/>
                    <a:gd name="T93" fmla="*/ 220 h 227"/>
                    <a:gd name="T94" fmla="*/ 132 w 188"/>
                    <a:gd name="T95" fmla="*/ 222 h 227"/>
                    <a:gd name="T96" fmla="*/ 141 w 188"/>
                    <a:gd name="T97" fmla="*/ 222 h 227"/>
                    <a:gd name="T98" fmla="*/ 155 w 188"/>
                    <a:gd name="T99" fmla="*/ 222 h 227"/>
                    <a:gd name="T100" fmla="*/ 157 w 188"/>
                    <a:gd name="T101" fmla="*/ 222 h 227"/>
                    <a:gd name="T102" fmla="*/ 158 w 188"/>
                    <a:gd name="T103" fmla="*/ 221 h 227"/>
                    <a:gd name="T104" fmla="*/ 158 w 188"/>
                    <a:gd name="T105" fmla="*/ 221 h 227"/>
                    <a:gd name="T106" fmla="*/ 157 w 188"/>
                    <a:gd name="T107" fmla="*/ 202 h 227"/>
                    <a:gd name="T108" fmla="*/ 132 w 188"/>
                    <a:gd name="T109" fmla="*/ 202 h 227"/>
                    <a:gd name="T110" fmla="*/ 132 w 188"/>
                    <a:gd name="T111" fmla="*/ 219 h 227"/>
                    <a:gd name="T112" fmla="*/ 131 w 188"/>
                    <a:gd name="T113" fmla="*/ 81 h 227"/>
                    <a:gd name="T114" fmla="*/ 129 w 188"/>
                    <a:gd name="T115" fmla="*/ 15 h 227"/>
                    <a:gd name="T116" fmla="*/ 79 w 188"/>
                    <a:gd name="T117" fmla="*/ 13 h 227"/>
                    <a:gd name="T118" fmla="*/ 78 w 188"/>
                    <a:gd name="T119" fmla="*/ 65 h 227"/>
                    <a:gd name="T120" fmla="*/ 131 w 188"/>
                    <a:gd name="T121" fmla="*/ 81 h 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88" h="227">
                      <a:moveTo>
                        <a:pt x="7" y="165"/>
                      </a:moveTo>
                      <a:cubicBezTo>
                        <a:pt x="11" y="154"/>
                        <a:pt x="25" y="139"/>
                        <a:pt x="32" y="134"/>
                      </a:cubicBezTo>
                      <a:cubicBezTo>
                        <a:pt x="39" y="128"/>
                        <a:pt x="39" y="125"/>
                        <a:pt x="39" y="125"/>
                      </a:cubicBezTo>
                      <a:cubicBezTo>
                        <a:pt x="39" y="125"/>
                        <a:pt x="44" y="30"/>
                        <a:pt x="46" y="15"/>
                      </a:cubicBezTo>
                      <a:cubicBezTo>
                        <a:pt x="48" y="0"/>
                        <a:pt x="50" y="0"/>
                        <a:pt x="50" y="0"/>
                      </a:cubicBezTo>
                      <a:cubicBezTo>
                        <a:pt x="50" y="0"/>
                        <a:pt x="137" y="4"/>
                        <a:pt x="152" y="5"/>
                      </a:cubicBezTo>
                      <a:cubicBezTo>
                        <a:pt x="166" y="5"/>
                        <a:pt x="165" y="8"/>
                        <a:pt x="168" y="11"/>
                      </a:cubicBezTo>
                      <a:cubicBezTo>
                        <a:pt x="171" y="13"/>
                        <a:pt x="172" y="22"/>
                        <a:pt x="172" y="24"/>
                      </a:cubicBezTo>
                      <a:cubicBezTo>
                        <a:pt x="172" y="26"/>
                        <a:pt x="165" y="25"/>
                        <a:pt x="165" y="25"/>
                      </a:cubicBezTo>
                      <a:cubicBezTo>
                        <a:pt x="165" y="25"/>
                        <a:pt x="179" y="82"/>
                        <a:pt x="179" y="84"/>
                      </a:cubicBezTo>
                      <a:cubicBezTo>
                        <a:pt x="179" y="86"/>
                        <a:pt x="185" y="88"/>
                        <a:pt x="185" y="88"/>
                      </a:cubicBezTo>
                      <a:cubicBezTo>
                        <a:pt x="185" y="88"/>
                        <a:pt x="184" y="113"/>
                        <a:pt x="185" y="134"/>
                      </a:cubicBezTo>
                      <a:cubicBezTo>
                        <a:pt x="185" y="155"/>
                        <a:pt x="181" y="154"/>
                        <a:pt x="181" y="154"/>
                      </a:cubicBezTo>
                      <a:cubicBezTo>
                        <a:pt x="181" y="154"/>
                        <a:pt x="177" y="159"/>
                        <a:pt x="181" y="159"/>
                      </a:cubicBezTo>
                      <a:cubicBezTo>
                        <a:pt x="186" y="159"/>
                        <a:pt x="188" y="165"/>
                        <a:pt x="188" y="165"/>
                      </a:cubicBezTo>
                      <a:cubicBezTo>
                        <a:pt x="188" y="165"/>
                        <a:pt x="187" y="181"/>
                        <a:pt x="187" y="191"/>
                      </a:cubicBezTo>
                      <a:cubicBezTo>
                        <a:pt x="187" y="202"/>
                        <a:pt x="180" y="202"/>
                        <a:pt x="180" y="202"/>
                      </a:cubicBezTo>
                      <a:cubicBezTo>
                        <a:pt x="166" y="202"/>
                        <a:pt x="166" y="202"/>
                        <a:pt x="166" y="202"/>
                      </a:cubicBezTo>
                      <a:cubicBezTo>
                        <a:pt x="162" y="202"/>
                        <a:pt x="162" y="202"/>
                        <a:pt x="162" y="202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1"/>
                        <a:pt x="163" y="221"/>
                        <a:pt x="163" y="221"/>
                      </a:cubicBezTo>
                      <a:cubicBezTo>
                        <a:pt x="163" y="222"/>
                        <a:pt x="162" y="223"/>
                        <a:pt x="161" y="225"/>
                      </a:cubicBezTo>
                      <a:cubicBezTo>
                        <a:pt x="160" y="226"/>
                        <a:pt x="158" y="227"/>
                        <a:pt x="155" y="227"/>
                      </a:cubicBezTo>
                      <a:cubicBezTo>
                        <a:pt x="155" y="227"/>
                        <a:pt x="155" y="227"/>
                        <a:pt x="155" y="227"/>
                      </a:cubicBezTo>
                      <a:cubicBezTo>
                        <a:pt x="151" y="227"/>
                        <a:pt x="131" y="227"/>
                        <a:pt x="131" y="227"/>
                      </a:cubicBezTo>
                      <a:cubicBezTo>
                        <a:pt x="131" y="227"/>
                        <a:pt x="131" y="227"/>
                        <a:pt x="131" y="227"/>
                      </a:cubicBezTo>
                      <a:cubicBezTo>
                        <a:pt x="130" y="227"/>
                        <a:pt x="130" y="227"/>
                        <a:pt x="130" y="227"/>
                      </a:cubicBezTo>
                      <a:cubicBezTo>
                        <a:pt x="130" y="227"/>
                        <a:pt x="129" y="226"/>
                        <a:pt x="128" y="225"/>
                      </a:cubicBezTo>
                      <a:cubicBezTo>
                        <a:pt x="127" y="224"/>
                        <a:pt x="127" y="222"/>
                        <a:pt x="127" y="220"/>
                      </a:cubicBezTo>
                      <a:cubicBezTo>
                        <a:pt x="127" y="219"/>
                        <a:pt x="127" y="219"/>
                        <a:pt x="127" y="219"/>
                      </a:cubicBezTo>
                      <a:cubicBezTo>
                        <a:pt x="127" y="216"/>
                        <a:pt x="127" y="207"/>
                        <a:pt x="127" y="202"/>
                      </a:cubicBezTo>
                      <a:cubicBezTo>
                        <a:pt x="117" y="202"/>
                        <a:pt x="117" y="202"/>
                        <a:pt x="117" y="202"/>
                      </a:cubicBezTo>
                      <a:cubicBezTo>
                        <a:pt x="117" y="202"/>
                        <a:pt x="114" y="193"/>
                        <a:pt x="110" y="172"/>
                      </a:cubicBezTo>
                      <a:cubicBezTo>
                        <a:pt x="106" y="152"/>
                        <a:pt x="85" y="146"/>
                        <a:pt x="85" y="146"/>
                      </a:cubicBezTo>
                      <a:cubicBezTo>
                        <a:pt x="43" y="144"/>
                        <a:pt x="43" y="144"/>
                        <a:pt x="43" y="144"/>
                      </a:cubicBezTo>
                      <a:cubicBezTo>
                        <a:pt x="43" y="144"/>
                        <a:pt x="27" y="149"/>
                        <a:pt x="16" y="170"/>
                      </a:cubicBezTo>
                      <a:cubicBezTo>
                        <a:pt x="6" y="190"/>
                        <a:pt x="6" y="215"/>
                        <a:pt x="6" y="215"/>
                      </a:cubicBezTo>
                      <a:cubicBezTo>
                        <a:pt x="0" y="215"/>
                        <a:pt x="0" y="215"/>
                        <a:pt x="0" y="215"/>
                      </a:cubicBezTo>
                      <a:cubicBezTo>
                        <a:pt x="0" y="215"/>
                        <a:pt x="4" y="177"/>
                        <a:pt x="7" y="165"/>
                      </a:cubicBezTo>
                      <a:close/>
                      <a:moveTo>
                        <a:pt x="147" y="15"/>
                      </a:moveTo>
                      <a:cubicBezTo>
                        <a:pt x="133" y="14"/>
                        <a:pt x="133" y="14"/>
                        <a:pt x="133" y="14"/>
                      </a:cubicBezTo>
                      <a:cubicBezTo>
                        <a:pt x="135" y="112"/>
                        <a:pt x="135" y="112"/>
                        <a:pt x="135" y="112"/>
                      </a:cubicBezTo>
                      <a:cubicBezTo>
                        <a:pt x="161" y="112"/>
                        <a:pt x="161" y="112"/>
                        <a:pt x="161" y="112"/>
                      </a:cubicBezTo>
                      <a:cubicBezTo>
                        <a:pt x="161" y="112"/>
                        <a:pt x="161" y="90"/>
                        <a:pt x="161" y="80"/>
                      </a:cubicBezTo>
                      <a:cubicBezTo>
                        <a:pt x="161" y="69"/>
                        <a:pt x="147" y="15"/>
                        <a:pt x="147" y="15"/>
                      </a:cubicBezTo>
                      <a:close/>
                      <a:moveTo>
                        <a:pt x="132" y="219"/>
                      </a:moveTo>
                      <a:cubicBezTo>
                        <a:pt x="132" y="219"/>
                        <a:pt x="132" y="219"/>
                        <a:pt x="132" y="220"/>
                      </a:cubicBezTo>
                      <a:cubicBezTo>
                        <a:pt x="132" y="221"/>
                        <a:pt x="132" y="221"/>
                        <a:pt x="132" y="222"/>
                      </a:cubicBezTo>
                      <a:cubicBezTo>
                        <a:pt x="134" y="222"/>
                        <a:pt x="137" y="222"/>
                        <a:pt x="141" y="222"/>
                      </a:cubicBezTo>
                      <a:cubicBezTo>
                        <a:pt x="147" y="222"/>
                        <a:pt x="153" y="222"/>
                        <a:pt x="155" y="222"/>
                      </a:cubicBezTo>
                      <a:cubicBezTo>
                        <a:pt x="157" y="222"/>
                        <a:pt x="157" y="222"/>
                        <a:pt x="157" y="222"/>
                      </a:cubicBezTo>
                      <a:cubicBezTo>
                        <a:pt x="157" y="221"/>
                        <a:pt x="158" y="221"/>
                        <a:pt x="158" y="221"/>
                      </a:cubicBezTo>
                      <a:cubicBezTo>
                        <a:pt x="158" y="221"/>
                        <a:pt x="158" y="221"/>
                        <a:pt x="158" y="221"/>
                      </a:cubicBezTo>
                      <a:cubicBezTo>
                        <a:pt x="157" y="202"/>
                        <a:pt x="157" y="202"/>
                        <a:pt x="157" y="202"/>
                      </a:cubicBezTo>
                      <a:cubicBezTo>
                        <a:pt x="132" y="202"/>
                        <a:pt x="132" y="202"/>
                        <a:pt x="132" y="202"/>
                      </a:cubicBezTo>
                      <a:cubicBezTo>
                        <a:pt x="132" y="207"/>
                        <a:pt x="132" y="216"/>
                        <a:pt x="132" y="219"/>
                      </a:cubicBezTo>
                      <a:close/>
                      <a:moveTo>
                        <a:pt x="131" y="81"/>
                      </a:moveTo>
                      <a:cubicBezTo>
                        <a:pt x="129" y="15"/>
                        <a:pt x="129" y="15"/>
                        <a:pt x="129" y="15"/>
                      </a:cubicBezTo>
                      <a:cubicBezTo>
                        <a:pt x="79" y="13"/>
                        <a:pt x="79" y="13"/>
                        <a:pt x="79" y="13"/>
                      </a:cubicBezTo>
                      <a:cubicBezTo>
                        <a:pt x="78" y="65"/>
                        <a:pt x="78" y="65"/>
                        <a:pt x="78" y="65"/>
                      </a:cubicBezTo>
                      <a:lnTo>
                        <a:pt x="131" y="8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"/>
                <p:cNvSpPr>
                  <a:spLocks noEditPoints="1"/>
                </p:cNvSpPr>
                <p:nvPr/>
              </p:nvSpPr>
              <p:spPr bwMode="auto">
                <a:xfrm>
                  <a:off x="6488113" y="3784600"/>
                  <a:ext cx="376238" cy="377825"/>
                </a:xfrm>
                <a:custGeom>
                  <a:avLst/>
                  <a:gdLst>
                    <a:gd name="T0" fmla="*/ 50 w 100"/>
                    <a:gd name="T1" fmla="*/ 0 h 100"/>
                    <a:gd name="T2" fmla="*/ 100 w 100"/>
                    <a:gd name="T3" fmla="*/ 50 h 100"/>
                    <a:gd name="T4" fmla="*/ 50 w 100"/>
                    <a:gd name="T5" fmla="*/ 100 h 100"/>
                    <a:gd name="T6" fmla="*/ 0 w 100"/>
                    <a:gd name="T7" fmla="*/ 50 h 100"/>
                    <a:gd name="T8" fmla="*/ 50 w 100"/>
                    <a:gd name="T9" fmla="*/ 0 h 100"/>
                    <a:gd name="T10" fmla="*/ 50 w 100"/>
                    <a:gd name="T11" fmla="*/ 77 h 100"/>
                    <a:gd name="T12" fmla="*/ 77 w 100"/>
                    <a:gd name="T13" fmla="*/ 50 h 100"/>
                    <a:gd name="T14" fmla="*/ 50 w 100"/>
                    <a:gd name="T15" fmla="*/ 23 h 100"/>
                    <a:gd name="T16" fmla="*/ 23 w 100"/>
                    <a:gd name="T17" fmla="*/ 50 h 100"/>
                    <a:gd name="T18" fmla="*/ 50 w 100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" h="100">
                      <a:moveTo>
                        <a:pt x="50" y="0"/>
                      </a:moveTo>
                      <a:cubicBezTo>
                        <a:pt x="78" y="0"/>
                        <a:pt x="100" y="23"/>
                        <a:pt x="100" y="50"/>
                      </a:cubicBezTo>
                      <a:cubicBezTo>
                        <a:pt x="100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7" y="65"/>
                        <a:pt x="77" y="50"/>
                      </a:cubicBezTo>
                      <a:cubicBezTo>
                        <a:pt x="77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5" name="Oval 7"/>
                <p:cNvSpPr>
                  <a:spLocks noChangeArrowheads="1"/>
                </p:cNvSpPr>
                <p:nvPr/>
              </p:nvSpPr>
              <p:spPr bwMode="auto">
                <a:xfrm>
                  <a:off x="6592888" y="3894138"/>
                  <a:ext cx="165100" cy="165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Oval 8"/>
                <p:cNvSpPr>
                  <a:spLocks noChangeArrowheads="1"/>
                </p:cNvSpPr>
                <p:nvPr/>
              </p:nvSpPr>
              <p:spPr bwMode="auto">
                <a:xfrm>
                  <a:off x="5399088" y="3894138"/>
                  <a:ext cx="160338" cy="165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9"/>
                <p:cNvSpPr>
                  <a:spLocks/>
                </p:cNvSpPr>
                <p:nvPr/>
              </p:nvSpPr>
              <p:spPr bwMode="auto">
                <a:xfrm>
                  <a:off x="6477000" y="3152775"/>
                  <a:ext cx="123825" cy="615950"/>
                </a:xfrm>
                <a:custGeom>
                  <a:avLst/>
                  <a:gdLst>
                    <a:gd name="T0" fmla="*/ 2 w 33"/>
                    <a:gd name="T1" fmla="*/ 35 h 163"/>
                    <a:gd name="T2" fmla="*/ 4 w 33"/>
                    <a:gd name="T3" fmla="*/ 36 h 163"/>
                    <a:gd name="T4" fmla="*/ 5 w 33"/>
                    <a:gd name="T5" fmla="*/ 8 h 163"/>
                    <a:gd name="T6" fmla="*/ 15 w 33"/>
                    <a:gd name="T7" fmla="*/ 7 h 163"/>
                    <a:gd name="T8" fmla="*/ 16 w 33"/>
                    <a:gd name="T9" fmla="*/ 36 h 163"/>
                    <a:gd name="T10" fmla="*/ 19 w 33"/>
                    <a:gd name="T11" fmla="*/ 37 h 163"/>
                    <a:gd name="T12" fmla="*/ 33 w 33"/>
                    <a:gd name="T13" fmla="*/ 38 h 163"/>
                    <a:gd name="T14" fmla="*/ 27 w 33"/>
                    <a:gd name="T15" fmla="*/ 133 h 163"/>
                    <a:gd name="T16" fmla="*/ 10 w 33"/>
                    <a:gd name="T17" fmla="*/ 150 h 163"/>
                    <a:gd name="T18" fmla="*/ 0 w 33"/>
                    <a:gd name="T19" fmla="*/ 163 h 163"/>
                    <a:gd name="T20" fmla="*/ 2 w 33"/>
                    <a:gd name="T21" fmla="*/ 35 h 1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" h="163">
                      <a:moveTo>
                        <a:pt x="2" y="35"/>
                      </a:moveTo>
                      <a:cubicBezTo>
                        <a:pt x="4" y="36"/>
                        <a:pt x="4" y="36"/>
                        <a:pt x="4" y="36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10" y="0"/>
                        <a:pt x="15" y="7"/>
                      </a:cubicBez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33" y="38"/>
                        <a:pt x="33" y="38"/>
                        <a:pt x="33" y="38"/>
                      </a:cubicBezTo>
                      <a:cubicBezTo>
                        <a:pt x="27" y="133"/>
                        <a:pt x="27" y="133"/>
                        <a:pt x="27" y="133"/>
                      </a:cubicBezTo>
                      <a:cubicBezTo>
                        <a:pt x="27" y="133"/>
                        <a:pt x="19" y="139"/>
                        <a:pt x="10" y="150"/>
                      </a:cubicBezTo>
                      <a:cubicBezTo>
                        <a:pt x="1" y="160"/>
                        <a:pt x="0" y="163"/>
                        <a:pt x="0" y="163"/>
                      </a:cubicBezTo>
                      <a:lnTo>
                        <a:pt x="2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10"/>
                <p:cNvSpPr>
                  <a:spLocks noEditPoints="1"/>
                </p:cNvSpPr>
                <p:nvPr/>
              </p:nvSpPr>
              <p:spPr bwMode="auto">
                <a:xfrm>
                  <a:off x="5289550" y="3784600"/>
                  <a:ext cx="379413" cy="377825"/>
                </a:xfrm>
                <a:custGeom>
                  <a:avLst/>
                  <a:gdLst>
                    <a:gd name="T0" fmla="*/ 51 w 101"/>
                    <a:gd name="T1" fmla="*/ 0 h 100"/>
                    <a:gd name="T2" fmla="*/ 101 w 101"/>
                    <a:gd name="T3" fmla="*/ 50 h 100"/>
                    <a:gd name="T4" fmla="*/ 51 w 101"/>
                    <a:gd name="T5" fmla="*/ 100 h 100"/>
                    <a:gd name="T6" fmla="*/ 0 w 101"/>
                    <a:gd name="T7" fmla="*/ 50 h 100"/>
                    <a:gd name="T8" fmla="*/ 51 w 101"/>
                    <a:gd name="T9" fmla="*/ 0 h 100"/>
                    <a:gd name="T10" fmla="*/ 51 w 101"/>
                    <a:gd name="T11" fmla="*/ 77 h 100"/>
                    <a:gd name="T12" fmla="*/ 78 w 101"/>
                    <a:gd name="T13" fmla="*/ 50 h 100"/>
                    <a:gd name="T14" fmla="*/ 51 w 101"/>
                    <a:gd name="T15" fmla="*/ 23 h 100"/>
                    <a:gd name="T16" fmla="*/ 23 w 101"/>
                    <a:gd name="T17" fmla="*/ 50 h 100"/>
                    <a:gd name="T18" fmla="*/ 51 w 101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1" h="100">
                      <a:moveTo>
                        <a:pt x="51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1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1" y="0"/>
                      </a:cubicBezTo>
                      <a:close/>
                      <a:moveTo>
                        <a:pt x="51" y="77"/>
                      </a:moveTo>
                      <a:cubicBezTo>
                        <a:pt x="66" y="77"/>
                        <a:pt x="78" y="65"/>
                        <a:pt x="78" y="50"/>
                      </a:cubicBezTo>
                      <a:cubicBezTo>
                        <a:pt x="78" y="35"/>
                        <a:pt x="66" y="23"/>
                        <a:pt x="51" y="23"/>
                      </a:cubicBezTo>
                      <a:cubicBezTo>
                        <a:pt x="36" y="23"/>
                        <a:pt x="23" y="35"/>
                        <a:pt x="23" y="50"/>
                      </a:cubicBezTo>
                      <a:cubicBezTo>
                        <a:pt x="23" y="65"/>
                        <a:pt x="36" y="77"/>
                        <a:pt x="51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9" name="Oval 17"/>
                <p:cNvSpPr>
                  <a:spLocks noChangeArrowheads="1"/>
                </p:cNvSpPr>
                <p:nvPr/>
              </p:nvSpPr>
              <p:spPr bwMode="auto">
                <a:xfrm>
                  <a:off x="5800725" y="3894138"/>
                  <a:ext cx="165100" cy="1651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18"/>
                <p:cNvSpPr>
                  <a:spLocks noEditPoints="1"/>
                </p:cNvSpPr>
                <p:nvPr/>
              </p:nvSpPr>
              <p:spPr bwMode="auto">
                <a:xfrm>
                  <a:off x="5695950" y="3784600"/>
                  <a:ext cx="379413" cy="377825"/>
                </a:xfrm>
                <a:custGeom>
                  <a:avLst/>
                  <a:gdLst>
                    <a:gd name="T0" fmla="*/ 50 w 101"/>
                    <a:gd name="T1" fmla="*/ 0 h 100"/>
                    <a:gd name="T2" fmla="*/ 101 w 101"/>
                    <a:gd name="T3" fmla="*/ 50 h 100"/>
                    <a:gd name="T4" fmla="*/ 50 w 101"/>
                    <a:gd name="T5" fmla="*/ 100 h 100"/>
                    <a:gd name="T6" fmla="*/ 0 w 101"/>
                    <a:gd name="T7" fmla="*/ 50 h 100"/>
                    <a:gd name="T8" fmla="*/ 50 w 101"/>
                    <a:gd name="T9" fmla="*/ 0 h 100"/>
                    <a:gd name="T10" fmla="*/ 50 w 101"/>
                    <a:gd name="T11" fmla="*/ 77 h 100"/>
                    <a:gd name="T12" fmla="*/ 78 w 101"/>
                    <a:gd name="T13" fmla="*/ 50 h 100"/>
                    <a:gd name="T14" fmla="*/ 50 w 101"/>
                    <a:gd name="T15" fmla="*/ 23 h 100"/>
                    <a:gd name="T16" fmla="*/ 23 w 101"/>
                    <a:gd name="T17" fmla="*/ 50 h 100"/>
                    <a:gd name="T18" fmla="*/ 50 w 101"/>
                    <a:gd name="T19" fmla="*/ 77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1" h="100">
                      <a:moveTo>
                        <a:pt x="50" y="0"/>
                      </a:moveTo>
                      <a:cubicBezTo>
                        <a:pt x="78" y="0"/>
                        <a:pt x="101" y="23"/>
                        <a:pt x="101" y="50"/>
                      </a:cubicBezTo>
                      <a:cubicBezTo>
                        <a:pt x="101" y="78"/>
                        <a:pt x="78" y="100"/>
                        <a:pt x="50" y="100"/>
                      </a:cubicBezTo>
                      <a:cubicBezTo>
                        <a:pt x="23" y="100"/>
                        <a:pt x="0" y="78"/>
                        <a:pt x="0" y="50"/>
                      </a:cubicBezTo>
                      <a:cubicBezTo>
                        <a:pt x="0" y="23"/>
                        <a:pt x="23" y="0"/>
                        <a:pt x="50" y="0"/>
                      </a:cubicBezTo>
                      <a:close/>
                      <a:moveTo>
                        <a:pt x="50" y="77"/>
                      </a:moveTo>
                      <a:cubicBezTo>
                        <a:pt x="65" y="77"/>
                        <a:pt x="78" y="65"/>
                        <a:pt x="78" y="50"/>
                      </a:cubicBezTo>
                      <a:cubicBezTo>
                        <a:pt x="78" y="35"/>
                        <a:pt x="65" y="23"/>
                        <a:pt x="50" y="23"/>
                      </a:cubicBezTo>
                      <a:cubicBezTo>
                        <a:pt x="35" y="23"/>
                        <a:pt x="23" y="35"/>
                        <a:pt x="23" y="50"/>
                      </a:cubicBezTo>
                      <a:cubicBezTo>
                        <a:pt x="23" y="65"/>
                        <a:pt x="35" y="77"/>
                        <a:pt x="50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19"/>
                <p:cNvSpPr>
                  <a:spLocks/>
                </p:cNvSpPr>
                <p:nvPr/>
              </p:nvSpPr>
              <p:spPr bwMode="auto">
                <a:xfrm>
                  <a:off x="5256213" y="3757613"/>
                  <a:ext cx="1176338" cy="234950"/>
                </a:xfrm>
                <a:custGeom>
                  <a:avLst/>
                  <a:gdLst>
                    <a:gd name="T0" fmla="*/ 8 w 313"/>
                    <a:gd name="T1" fmla="*/ 0 h 62"/>
                    <a:gd name="T2" fmla="*/ 304 w 313"/>
                    <a:gd name="T3" fmla="*/ 0 h 62"/>
                    <a:gd name="T4" fmla="*/ 313 w 313"/>
                    <a:gd name="T5" fmla="*/ 9 h 62"/>
                    <a:gd name="T6" fmla="*/ 313 w 313"/>
                    <a:gd name="T7" fmla="*/ 54 h 62"/>
                    <a:gd name="T8" fmla="*/ 304 w 313"/>
                    <a:gd name="T9" fmla="*/ 62 h 62"/>
                    <a:gd name="T10" fmla="*/ 223 w 313"/>
                    <a:gd name="T11" fmla="*/ 62 h 62"/>
                    <a:gd name="T12" fmla="*/ 224 w 313"/>
                    <a:gd name="T13" fmla="*/ 58 h 62"/>
                    <a:gd name="T14" fmla="*/ 167 w 313"/>
                    <a:gd name="T15" fmla="*/ 2 h 62"/>
                    <a:gd name="T16" fmla="*/ 113 w 313"/>
                    <a:gd name="T17" fmla="*/ 43 h 62"/>
                    <a:gd name="T18" fmla="*/ 59 w 313"/>
                    <a:gd name="T19" fmla="*/ 2 h 62"/>
                    <a:gd name="T20" fmla="*/ 3 w 313"/>
                    <a:gd name="T21" fmla="*/ 58 h 62"/>
                    <a:gd name="T22" fmla="*/ 3 w 313"/>
                    <a:gd name="T23" fmla="*/ 60 h 62"/>
                    <a:gd name="T24" fmla="*/ 0 w 313"/>
                    <a:gd name="T25" fmla="*/ 54 h 62"/>
                    <a:gd name="T26" fmla="*/ 0 w 313"/>
                    <a:gd name="T27" fmla="*/ 9 h 62"/>
                    <a:gd name="T28" fmla="*/ 8 w 313"/>
                    <a:gd name="T29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13" h="62">
                      <a:moveTo>
                        <a:pt x="8" y="0"/>
                      </a:moveTo>
                      <a:cubicBezTo>
                        <a:pt x="304" y="0"/>
                        <a:pt x="304" y="0"/>
                        <a:pt x="304" y="0"/>
                      </a:cubicBezTo>
                      <a:cubicBezTo>
                        <a:pt x="309" y="0"/>
                        <a:pt x="313" y="4"/>
                        <a:pt x="313" y="9"/>
                      </a:cubicBezTo>
                      <a:cubicBezTo>
                        <a:pt x="313" y="54"/>
                        <a:pt x="313" y="54"/>
                        <a:pt x="313" y="54"/>
                      </a:cubicBezTo>
                      <a:cubicBezTo>
                        <a:pt x="313" y="58"/>
                        <a:pt x="309" y="62"/>
                        <a:pt x="304" y="62"/>
                      </a:cubicBezTo>
                      <a:cubicBezTo>
                        <a:pt x="223" y="62"/>
                        <a:pt x="223" y="62"/>
                        <a:pt x="223" y="62"/>
                      </a:cubicBezTo>
                      <a:cubicBezTo>
                        <a:pt x="224" y="60"/>
                        <a:pt x="224" y="59"/>
                        <a:pt x="224" y="58"/>
                      </a:cubicBezTo>
                      <a:cubicBezTo>
                        <a:pt x="224" y="27"/>
                        <a:pt x="198" y="2"/>
                        <a:pt x="167" y="2"/>
                      </a:cubicBezTo>
                      <a:cubicBezTo>
                        <a:pt x="141" y="2"/>
                        <a:pt x="120" y="19"/>
                        <a:pt x="113" y="43"/>
                      </a:cubicBezTo>
                      <a:cubicBezTo>
                        <a:pt x="107" y="19"/>
                        <a:pt x="85" y="2"/>
                        <a:pt x="59" y="2"/>
                      </a:cubicBezTo>
                      <a:cubicBezTo>
                        <a:pt x="28" y="2"/>
                        <a:pt x="3" y="27"/>
                        <a:pt x="3" y="58"/>
                      </a:cubicBezTo>
                      <a:cubicBezTo>
                        <a:pt x="3" y="58"/>
                        <a:pt x="3" y="59"/>
                        <a:pt x="3" y="60"/>
                      </a:cubicBezTo>
                      <a:cubicBezTo>
                        <a:pt x="1" y="58"/>
                        <a:pt x="0" y="56"/>
                        <a:pt x="0" y="54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4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21"/>
                <p:cNvSpPr>
                  <a:spLocks/>
                </p:cNvSpPr>
                <p:nvPr/>
              </p:nvSpPr>
              <p:spPr bwMode="auto">
                <a:xfrm>
                  <a:off x="6573838" y="2846388"/>
                  <a:ext cx="290513" cy="333375"/>
                </a:xfrm>
                <a:custGeom>
                  <a:avLst/>
                  <a:gdLst>
                    <a:gd name="T0" fmla="*/ 77 w 77"/>
                    <a:gd name="T1" fmla="*/ 88 h 88"/>
                    <a:gd name="T2" fmla="*/ 34 w 77"/>
                    <a:gd name="T3" fmla="*/ 23 h 88"/>
                    <a:gd name="T4" fmla="*/ 0 w 77"/>
                    <a:gd name="T5" fmla="*/ 0 h 88"/>
                    <a:gd name="T6" fmla="*/ 12 w 77"/>
                    <a:gd name="T7" fmla="*/ 85 h 88"/>
                    <a:gd name="T8" fmla="*/ 77 w 77"/>
                    <a:gd name="T9" fmla="*/ 88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88">
                      <a:moveTo>
                        <a:pt x="77" y="88"/>
                      </a:moveTo>
                      <a:cubicBezTo>
                        <a:pt x="77" y="88"/>
                        <a:pt x="49" y="40"/>
                        <a:pt x="34" y="23"/>
                      </a:cubicBezTo>
                      <a:cubicBezTo>
                        <a:pt x="20" y="7"/>
                        <a:pt x="0" y="0"/>
                        <a:pt x="0" y="0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lnTo>
                        <a:pt x="77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78" name="组合 177"/>
            <p:cNvGrpSpPr/>
            <p:nvPr/>
          </p:nvGrpSpPr>
          <p:grpSpPr>
            <a:xfrm>
              <a:off x="691572" y="4647129"/>
              <a:ext cx="9344040" cy="1610448"/>
              <a:chOff x="691572" y="4647129"/>
              <a:chExt cx="9344040" cy="1610448"/>
            </a:xfrm>
          </p:grpSpPr>
          <p:sp>
            <p:nvSpPr>
              <p:cNvPr id="169" name="Rectangle 28"/>
              <p:cNvSpPr/>
              <p:nvPr/>
            </p:nvSpPr>
            <p:spPr>
              <a:xfrm>
                <a:off x="6671314" y="4647129"/>
                <a:ext cx="3364298" cy="161044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Rectangle 29"/>
              <p:cNvSpPr/>
              <p:nvPr/>
            </p:nvSpPr>
            <p:spPr>
              <a:xfrm>
                <a:off x="4709872" y="4647129"/>
                <a:ext cx="1961443" cy="161044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Rectangle 30"/>
              <p:cNvSpPr/>
              <p:nvPr/>
            </p:nvSpPr>
            <p:spPr>
              <a:xfrm>
                <a:off x="1910181" y="4647129"/>
                <a:ext cx="2804249" cy="161044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Rectangle 31"/>
              <p:cNvSpPr/>
              <p:nvPr/>
            </p:nvSpPr>
            <p:spPr>
              <a:xfrm>
                <a:off x="691572" y="4647129"/>
                <a:ext cx="1218608" cy="1610448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73" name="Text Box 7"/>
          <p:cNvSpPr txBox="1">
            <a:spLocks noChangeArrowheads="1"/>
          </p:cNvSpPr>
          <p:nvPr/>
        </p:nvSpPr>
        <p:spPr bwMode="auto">
          <a:xfrm>
            <a:off x="1110956" y="5189492"/>
            <a:ext cx="1141840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CA" sz="4000" spc="-150" dirty="0" smtClean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10</a:t>
            </a:r>
            <a:r>
              <a:rPr lang="en-CA" sz="2800" spc="-150" dirty="0" smtClean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%</a:t>
            </a:r>
          </a:p>
        </p:txBody>
      </p:sp>
      <p:sp>
        <p:nvSpPr>
          <p:cNvPr id="174" name="Text Box 7"/>
          <p:cNvSpPr txBox="1">
            <a:spLocks noChangeArrowheads="1"/>
          </p:cNvSpPr>
          <p:nvPr/>
        </p:nvSpPr>
        <p:spPr bwMode="auto">
          <a:xfrm>
            <a:off x="3114238" y="5189492"/>
            <a:ext cx="1141840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CA" sz="4000" spc="-150" dirty="0" smtClean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30</a:t>
            </a:r>
            <a:r>
              <a:rPr lang="en-CA" sz="2800" spc="-150" dirty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%</a:t>
            </a:r>
          </a:p>
        </p:txBody>
      </p:sp>
      <p:sp>
        <p:nvSpPr>
          <p:cNvPr id="175" name="Text Box 7"/>
          <p:cNvSpPr txBox="1">
            <a:spLocks noChangeArrowheads="1"/>
          </p:cNvSpPr>
          <p:nvPr/>
        </p:nvSpPr>
        <p:spPr bwMode="auto">
          <a:xfrm>
            <a:off x="5500674" y="5189492"/>
            <a:ext cx="1141842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CA" sz="4000" spc="-150" dirty="0" smtClean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15</a:t>
            </a:r>
            <a:r>
              <a:rPr lang="en-CA" sz="2800" spc="-150" dirty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%</a:t>
            </a:r>
          </a:p>
        </p:txBody>
      </p:sp>
      <p:sp>
        <p:nvSpPr>
          <p:cNvPr id="176" name="Text Box 7"/>
          <p:cNvSpPr txBox="1">
            <a:spLocks noChangeArrowheads="1"/>
          </p:cNvSpPr>
          <p:nvPr/>
        </p:nvSpPr>
        <p:spPr bwMode="auto">
          <a:xfrm>
            <a:off x="8178801" y="5189492"/>
            <a:ext cx="1141842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en-CA" sz="4000" spc="-150" dirty="0" smtClean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35</a:t>
            </a:r>
            <a:r>
              <a:rPr lang="en-CA" sz="2800" spc="-150" dirty="0">
                <a:solidFill>
                  <a:schemeClr val="bg1"/>
                </a:solidFill>
                <a:latin typeface="Bebas Neue Regular" panose="00000500000000000000" pitchFamily="50" charset="0"/>
                <a:ea typeface="Open Sans Light" pitchFamily="34" charset="0"/>
                <a:cs typeface="Open Sans Light" pitchFamily="34" charset="0"/>
              </a:rPr>
              <a:t>%</a:t>
            </a:r>
          </a:p>
        </p:txBody>
      </p:sp>
      <p:cxnSp>
        <p:nvCxnSpPr>
          <p:cNvPr id="181" name="直接连接符 180"/>
          <p:cNvCxnSpPr/>
          <p:nvPr/>
        </p:nvCxnSpPr>
        <p:spPr>
          <a:xfrm flipV="1">
            <a:off x="1160028" y="2122681"/>
            <a:ext cx="0" cy="252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直接连接符 181"/>
          <p:cNvCxnSpPr/>
          <p:nvPr/>
        </p:nvCxnSpPr>
        <p:spPr>
          <a:xfrm flipV="1">
            <a:off x="3763528" y="2122681"/>
            <a:ext cx="0" cy="252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直接连接符 182"/>
          <p:cNvCxnSpPr/>
          <p:nvPr/>
        </p:nvCxnSpPr>
        <p:spPr>
          <a:xfrm flipV="1">
            <a:off x="6354328" y="2122681"/>
            <a:ext cx="0" cy="252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直接连接符 183"/>
          <p:cNvCxnSpPr/>
          <p:nvPr/>
        </p:nvCxnSpPr>
        <p:spPr>
          <a:xfrm flipV="1">
            <a:off x="8919728" y="2122681"/>
            <a:ext cx="0" cy="25200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96"/>
          <p:cNvSpPr txBox="1"/>
          <p:nvPr/>
        </p:nvSpPr>
        <p:spPr>
          <a:xfrm>
            <a:off x="1354620" y="2824347"/>
            <a:ext cx="168067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6" name="TextBox 196"/>
          <p:cNvSpPr txBox="1"/>
          <p:nvPr/>
        </p:nvSpPr>
        <p:spPr>
          <a:xfrm>
            <a:off x="3905967" y="2824347"/>
            <a:ext cx="168067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TextBox 196"/>
          <p:cNvSpPr txBox="1"/>
          <p:nvPr/>
        </p:nvSpPr>
        <p:spPr>
          <a:xfrm>
            <a:off x="6474342" y="2824347"/>
            <a:ext cx="168067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" name="TextBox 196"/>
          <p:cNvSpPr txBox="1"/>
          <p:nvPr/>
        </p:nvSpPr>
        <p:spPr>
          <a:xfrm>
            <a:off x="9042718" y="2824347"/>
            <a:ext cx="1680679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785535"/>
      </p:ext>
    </p:extLst>
  </p:cSld>
  <p:clrMapOvr>
    <a:masterClrMapping/>
  </p:clrMapOvr>
  <p:transition spd="slow" advTm="0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7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7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20" grpId="0"/>
          <p:bldP spid="29" grpId="0"/>
          <p:bldP spid="38" grpId="0"/>
          <p:bldP spid="173" grpId="0"/>
          <p:bldP spid="174" grpId="0"/>
          <p:bldP spid="175" grpId="0"/>
          <p:bldP spid="176" grpId="0"/>
          <p:bldP spid="185" grpId="0"/>
          <p:bldP spid="186" grpId="0"/>
          <p:bldP spid="187" grpId="0"/>
          <p:bldP spid="18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3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3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7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7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20" grpId="0"/>
          <p:bldP spid="29" grpId="0"/>
          <p:bldP spid="38" grpId="0"/>
          <p:bldP spid="173" grpId="0"/>
          <p:bldP spid="174" grpId="0"/>
          <p:bldP spid="175" grpId="0"/>
          <p:bldP spid="176" grpId="0"/>
          <p:bldP spid="185" grpId="0"/>
          <p:bldP spid="186" grpId="0"/>
          <p:bldP spid="187" grpId="0"/>
          <p:bldP spid="188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剖析与探究</a:t>
            </a:r>
            <a:endParaRPr lang="zh-CN" altLang="en-US" dirty="0"/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6111876" y="1650320"/>
            <a:ext cx="2058988" cy="2058988"/>
          </a:xfrm>
          <a:custGeom>
            <a:avLst/>
            <a:gdLst>
              <a:gd name="T0" fmla="*/ 0 w 475"/>
              <a:gd name="T1" fmla="*/ 0 h 475"/>
              <a:gd name="T2" fmla="*/ 0 w 475"/>
              <a:gd name="T3" fmla="*/ 213 h 475"/>
              <a:gd name="T4" fmla="*/ 6 w 475"/>
              <a:gd name="T5" fmla="*/ 226 h 475"/>
              <a:gd name="T6" fmla="*/ 248 w 475"/>
              <a:gd name="T7" fmla="*/ 469 h 475"/>
              <a:gd name="T8" fmla="*/ 262 w 475"/>
              <a:gd name="T9" fmla="*/ 475 h 475"/>
              <a:gd name="T10" fmla="*/ 262 w 475"/>
              <a:gd name="T11" fmla="*/ 475 h 475"/>
              <a:gd name="T12" fmla="*/ 475 w 475"/>
              <a:gd name="T13" fmla="*/ 475 h 475"/>
              <a:gd name="T14" fmla="*/ 0 w 475"/>
              <a:gd name="T15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5" h="475">
                <a:moveTo>
                  <a:pt x="0" y="0"/>
                </a:moveTo>
                <a:cubicBezTo>
                  <a:pt x="0" y="213"/>
                  <a:pt x="0" y="213"/>
                  <a:pt x="0" y="213"/>
                </a:cubicBezTo>
                <a:cubicBezTo>
                  <a:pt x="0" y="218"/>
                  <a:pt x="2" y="223"/>
                  <a:pt x="6" y="226"/>
                </a:cubicBezTo>
                <a:cubicBezTo>
                  <a:pt x="248" y="469"/>
                  <a:pt x="248" y="469"/>
                  <a:pt x="248" y="469"/>
                </a:cubicBezTo>
                <a:cubicBezTo>
                  <a:pt x="251" y="473"/>
                  <a:pt x="256" y="475"/>
                  <a:pt x="262" y="475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475" y="475"/>
                  <a:pt x="475" y="475"/>
                  <a:pt x="475" y="47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6"/>
          <p:cNvSpPr>
            <a:spLocks/>
          </p:cNvSpPr>
          <p:nvPr/>
        </p:nvSpPr>
        <p:spPr bwMode="auto">
          <a:xfrm>
            <a:off x="4021139" y="1650320"/>
            <a:ext cx="2063750" cy="2058988"/>
          </a:xfrm>
          <a:custGeom>
            <a:avLst/>
            <a:gdLst>
              <a:gd name="T0" fmla="*/ 476 w 476"/>
              <a:gd name="T1" fmla="*/ 0 h 475"/>
              <a:gd name="T2" fmla="*/ 476 w 476"/>
              <a:gd name="T3" fmla="*/ 213 h 475"/>
              <a:gd name="T4" fmla="*/ 470 w 476"/>
              <a:gd name="T5" fmla="*/ 226 h 475"/>
              <a:gd name="T6" fmla="*/ 228 w 476"/>
              <a:gd name="T7" fmla="*/ 469 h 475"/>
              <a:gd name="T8" fmla="*/ 214 w 476"/>
              <a:gd name="T9" fmla="*/ 475 h 475"/>
              <a:gd name="T10" fmla="*/ 214 w 476"/>
              <a:gd name="T11" fmla="*/ 475 h 475"/>
              <a:gd name="T12" fmla="*/ 0 w 476"/>
              <a:gd name="T13" fmla="*/ 475 h 475"/>
              <a:gd name="T14" fmla="*/ 476 w 476"/>
              <a:gd name="T15" fmla="*/ 0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6" h="475">
                <a:moveTo>
                  <a:pt x="476" y="0"/>
                </a:moveTo>
                <a:cubicBezTo>
                  <a:pt x="476" y="213"/>
                  <a:pt x="476" y="213"/>
                  <a:pt x="476" y="213"/>
                </a:cubicBezTo>
                <a:cubicBezTo>
                  <a:pt x="476" y="218"/>
                  <a:pt x="473" y="223"/>
                  <a:pt x="470" y="226"/>
                </a:cubicBezTo>
                <a:cubicBezTo>
                  <a:pt x="228" y="469"/>
                  <a:pt x="228" y="469"/>
                  <a:pt x="228" y="469"/>
                </a:cubicBezTo>
                <a:cubicBezTo>
                  <a:pt x="224" y="473"/>
                  <a:pt x="219" y="475"/>
                  <a:pt x="214" y="475"/>
                </a:cubicBezTo>
                <a:cubicBezTo>
                  <a:pt x="214" y="475"/>
                  <a:pt x="214" y="475"/>
                  <a:pt x="214" y="475"/>
                </a:cubicBezTo>
                <a:cubicBezTo>
                  <a:pt x="0" y="475"/>
                  <a:pt x="0" y="475"/>
                  <a:pt x="0" y="475"/>
                </a:cubicBezTo>
                <a:lnTo>
                  <a:pt x="476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7"/>
          <p:cNvSpPr>
            <a:spLocks/>
          </p:cNvSpPr>
          <p:nvPr/>
        </p:nvSpPr>
        <p:spPr bwMode="auto">
          <a:xfrm>
            <a:off x="4741864" y="2361520"/>
            <a:ext cx="1317625" cy="1322388"/>
          </a:xfrm>
          <a:custGeom>
            <a:avLst/>
            <a:gdLst>
              <a:gd name="T0" fmla="*/ 65 w 304"/>
              <a:gd name="T1" fmla="*/ 285 h 305"/>
              <a:gd name="T2" fmla="*/ 0 w 304"/>
              <a:gd name="T3" fmla="*/ 0 h 305"/>
              <a:gd name="T4" fmla="*/ 283 w 304"/>
              <a:gd name="T5" fmla="*/ 66 h 305"/>
              <a:gd name="T6" fmla="*/ 291 w 304"/>
              <a:gd name="T7" fmla="*/ 68 h 305"/>
              <a:gd name="T8" fmla="*/ 304 w 304"/>
              <a:gd name="T9" fmla="*/ 62 h 305"/>
              <a:gd name="T10" fmla="*/ 62 w 304"/>
              <a:gd name="T11" fmla="*/ 305 h 305"/>
              <a:gd name="T12" fmla="*/ 66 w 304"/>
              <a:gd name="T13" fmla="*/ 292 h 305"/>
              <a:gd name="T14" fmla="*/ 65 w 304"/>
              <a:gd name="T15" fmla="*/ 28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65" y="285"/>
                </a:moveTo>
                <a:cubicBezTo>
                  <a:pt x="0" y="0"/>
                  <a:pt x="0" y="0"/>
                  <a:pt x="0" y="0"/>
                </a:cubicBezTo>
                <a:cubicBezTo>
                  <a:pt x="283" y="66"/>
                  <a:pt x="283" y="66"/>
                  <a:pt x="283" y="66"/>
                </a:cubicBezTo>
                <a:cubicBezTo>
                  <a:pt x="283" y="66"/>
                  <a:pt x="288" y="68"/>
                  <a:pt x="291" y="68"/>
                </a:cubicBezTo>
                <a:cubicBezTo>
                  <a:pt x="296" y="68"/>
                  <a:pt x="301" y="66"/>
                  <a:pt x="304" y="62"/>
                </a:cubicBezTo>
                <a:cubicBezTo>
                  <a:pt x="62" y="305"/>
                  <a:pt x="62" y="305"/>
                  <a:pt x="62" y="305"/>
                </a:cubicBezTo>
                <a:cubicBezTo>
                  <a:pt x="65" y="301"/>
                  <a:pt x="66" y="297"/>
                  <a:pt x="66" y="292"/>
                </a:cubicBezTo>
                <a:cubicBezTo>
                  <a:pt x="66" y="290"/>
                  <a:pt x="65" y="285"/>
                  <a:pt x="65" y="2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3"/>
          <p:cNvSpPr>
            <a:spLocks/>
          </p:cNvSpPr>
          <p:nvPr/>
        </p:nvSpPr>
        <p:spPr bwMode="auto">
          <a:xfrm>
            <a:off x="6111876" y="3736295"/>
            <a:ext cx="2058988" cy="2063750"/>
          </a:xfrm>
          <a:custGeom>
            <a:avLst/>
            <a:gdLst>
              <a:gd name="T0" fmla="*/ 0 w 475"/>
              <a:gd name="T1" fmla="*/ 476 h 476"/>
              <a:gd name="T2" fmla="*/ 0 w 475"/>
              <a:gd name="T3" fmla="*/ 263 h 476"/>
              <a:gd name="T4" fmla="*/ 6 w 475"/>
              <a:gd name="T5" fmla="*/ 249 h 476"/>
              <a:gd name="T6" fmla="*/ 248 w 475"/>
              <a:gd name="T7" fmla="*/ 7 h 476"/>
              <a:gd name="T8" fmla="*/ 262 w 475"/>
              <a:gd name="T9" fmla="*/ 0 h 476"/>
              <a:gd name="T10" fmla="*/ 262 w 475"/>
              <a:gd name="T11" fmla="*/ 0 h 476"/>
              <a:gd name="T12" fmla="*/ 475 w 475"/>
              <a:gd name="T13" fmla="*/ 0 h 476"/>
              <a:gd name="T14" fmla="*/ 0 w 475"/>
              <a:gd name="T15" fmla="*/ 47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5" h="476">
                <a:moveTo>
                  <a:pt x="0" y="476"/>
                </a:moveTo>
                <a:cubicBezTo>
                  <a:pt x="0" y="263"/>
                  <a:pt x="0" y="263"/>
                  <a:pt x="0" y="263"/>
                </a:cubicBezTo>
                <a:cubicBezTo>
                  <a:pt x="0" y="258"/>
                  <a:pt x="2" y="253"/>
                  <a:pt x="6" y="249"/>
                </a:cubicBezTo>
                <a:cubicBezTo>
                  <a:pt x="248" y="7"/>
                  <a:pt x="248" y="7"/>
                  <a:pt x="248" y="7"/>
                </a:cubicBezTo>
                <a:cubicBezTo>
                  <a:pt x="251" y="3"/>
                  <a:pt x="256" y="0"/>
                  <a:pt x="262" y="0"/>
                </a:cubicBezTo>
                <a:cubicBezTo>
                  <a:pt x="262" y="0"/>
                  <a:pt x="262" y="0"/>
                  <a:pt x="262" y="0"/>
                </a:cubicBezTo>
                <a:cubicBezTo>
                  <a:pt x="475" y="0"/>
                  <a:pt x="475" y="0"/>
                  <a:pt x="475" y="0"/>
                </a:cubicBezTo>
                <a:lnTo>
                  <a:pt x="0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4"/>
          <p:cNvSpPr>
            <a:spLocks/>
          </p:cNvSpPr>
          <p:nvPr/>
        </p:nvSpPr>
        <p:spPr bwMode="auto">
          <a:xfrm>
            <a:off x="6137276" y="3766457"/>
            <a:ext cx="1319213" cy="1322388"/>
          </a:xfrm>
          <a:custGeom>
            <a:avLst/>
            <a:gdLst>
              <a:gd name="T0" fmla="*/ 239 w 304"/>
              <a:gd name="T1" fmla="*/ 20 h 305"/>
              <a:gd name="T2" fmla="*/ 304 w 304"/>
              <a:gd name="T3" fmla="*/ 305 h 305"/>
              <a:gd name="T4" fmla="*/ 20 w 304"/>
              <a:gd name="T5" fmla="*/ 238 h 305"/>
              <a:gd name="T6" fmla="*/ 13 w 304"/>
              <a:gd name="T7" fmla="*/ 237 h 305"/>
              <a:gd name="T8" fmla="*/ 0 w 304"/>
              <a:gd name="T9" fmla="*/ 242 h 305"/>
              <a:gd name="T10" fmla="*/ 242 w 304"/>
              <a:gd name="T11" fmla="*/ 0 h 305"/>
              <a:gd name="T12" fmla="*/ 237 w 304"/>
              <a:gd name="T13" fmla="*/ 12 h 305"/>
              <a:gd name="T14" fmla="*/ 239 w 304"/>
              <a:gd name="T15" fmla="*/ 2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239" y="20"/>
                </a:moveTo>
                <a:cubicBezTo>
                  <a:pt x="304" y="305"/>
                  <a:pt x="304" y="305"/>
                  <a:pt x="304" y="305"/>
                </a:cubicBezTo>
                <a:cubicBezTo>
                  <a:pt x="20" y="238"/>
                  <a:pt x="20" y="238"/>
                  <a:pt x="20" y="238"/>
                </a:cubicBezTo>
                <a:cubicBezTo>
                  <a:pt x="20" y="238"/>
                  <a:pt x="15" y="237"/>
                  <a:pt x="13" y="237"/>
                </a:cubicBezTo>
                <a:cubicBezTo>
                  <a:pt x="8" y="237"/>
                  <a:pt x="3" y="239"/>
                  <a:pt x="0" y="242"/>
                </a:cubicBezTo>
                <a:cubicBezTo>
                  <a:pt x="242" y="0"/>
                  <a:pt x="242" y="0"/>
                  <a:pt x="242" y="0"/>
                </a:cubicBezTo>
                <a:cubicBezTo>
                  <a:pt x="239" y="3"/>
                  <a:pt x="237" y="7"/>
                  <a:pt x="237" y="12"/>
                </a:cubicBezTo>
                <a:cubicBezTo>
                  <a:pt x="237" y="15"/>
                  <a:pt x="239" y="20"/>
                  <a:pt x="239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30"/>
          <p:cNvSpPr>
            <a:spLocks/>
          </p:cNvSpPr>
          <p:nvPr/>
        </p:nvSpPr>
        <p:spPr bwMode="auto">
          <a:xfrm>
            <a:off x="4021139" y="3736295"/>
            <a:ext cx="2063750" cy="2063750"/>
          </a:xfrm>
          <a:custGeom>
            <a:avLst/>
            <a:gdLst>
              <a:gd name="T0" fmla="*/ 476 w 476"/>
              <a:gd name="T1" fmla="*/ 476 h 476"/>
              <a:gd name="T2" fmla="*/ 476 w 476"/>
              <a:gd name="T3" fmla="*/ 263 h 476"/>
              <a:gd name="T4" fmla="*/ 470 w 476"/>
              <a:gd name="T5" fmla="*/ 249 h 476"/>
              <a:gd name="T6" fmla="*/ 228 w 476"/>
              <a:gd name="T7" fmla="*/ 7 h 476"/>
              <a:gd name="T8" fmla="*/ 214 w 476"/>
              <a:gd name="T9" fmla="*/ 0 h 476"/>
              <a:gd name="T10" fmla="*/ 214 w 476"/>
              <a:gd name="T11" fmla="*/ 0 h 476"/>
              <a:gd name="T12" fmla="*/ 0 w 476"/>
              <a:gd name="T13" fmla="*/ 0 h 476"/>
              <a:gd name="T14" fmla="*/ 476 w 476"/>
              <a:gd name="T15" fmla="*/ 476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6" h="476">
                <a:moveTo>
                  <a:pt x="476" y="476"/>
                </a:moveTo>
                <a:cubicBezTo>
                  <a:pt x="476" y="263"/>
                  <a:pt x="476" y="263"/>
                  <a:pt x="476" y="263"/>
                </a:cubicBezTo>
                <a:cubicBezTo>
                  <a:pt x="476" y="258"/>
                  <a:pt x="473" y="253"/>
                  <a:pt x="470" y="249"/>
                </a:cubicBezTo>
                <a:cubicBezTo>
                  <a:pt x="228" y="7"/>
                  <a:pt x="228" y="7"/>
                  <a:pt x="228" y="7"/>
                </a:cubicBezTo>
                <a:cubicBezTo>
                  <a:pt x="224" y="3"/>
                  <a:pt x="219" y="0"/>
                  <a:pt x="214" y="0"/>
                </a:cubicBezTo>
                <a:cubicBezTo>
                  <a:pt x="214" y="0"/>
                  <a:pt x="214" y="0"/>
                  <a:pt x="214" y="0"/>
                </a:cubicBezTo>
                <a:cubicBezTo>
                  <a:pt x="0" y="0"/>
                  <a:pt x="0" y="0"/>
                  <a:pt x="0" y="0"/>
                </a:cubicBezTo>
                <a:lnTo>
                  <a:pt x="476" y="4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31"/>
          <p:cNvSpPr>
            <a:spLocks/>
          </p:cNvSpPr>
          <p:nvPr/>
        </p:nvSpPr>
        <p:spPr bwMode="auto">
          <a:xfrm>
            <a:off x="4741864" y="3766457"/>
            <a:ext cx="1317625" cy="1322388"/>
          </a:xfrm>
          <a:custGeom>
            <a:avLst/>
            <a:gdLst>
              <a:gd name="T0" fmla="*/ 65 w 304"/>
              <a:gd name="T1" fmla="*/ 20 h 305"/>
              <a:gd name="T2" fmla="*/ 0 w 304"/>
              <a:gd name="T3" fmla="*/ 305 h 305"/>
              <a:gd name="T4" fmla="*/ 283 w 304"/>
              <a:gd name="T5" fmla="*/ 238 h 305"/>
              <a:gd name="T6" fmla="*/ 291 w 304"/>
              <a:gd name="T7" fmla="*/ 237 h 305"/>
              <a:gd name="T8" fmla="*/ 304 w 304"/>
              <a:gd name="T9" fmla="*/ 242 h 305"/>
              <a:gd name="T10" fmla="*/ 62 w 304"/>
              <a:gd name="T11" fmla="*/ 0 h 305"/>
              <a:gd name="T12" fmla="*/ 66 w 304"/>
              <a:gd name="T13" fmla="*/ 12 h 305"/>
              <a:gd name="T14" fmla="*/ 65 w 304"/>
              <a:gd name="T15" fmla="*/ 2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65" y="20"/>
                </a:moveTo>
                <a:cubicBezTo>
                  <a:pt x="0" y="305"/>
                  <a:pt x="0" y="305"/>
                  <a:pt x="0" y="305"/>
                </a:cubicBezTo>
                <a:cubicBezTo>
                  <a:pt x="283" y="238"/>
                  <a:pt x="283" y="238"/>
                  <a:pt x="283" y="238"/>
                </a:cubicBezTo>
                <a:cubicBezTo>
                  <a:pt x="283" y="238"/>
                  <a:pt x="288" y="237"/>
                  <a:pt x="291" y="237"/>
                </a:cubicBezTo>
                <a:cubicBezTo>
                  <a:pt x="296" y="237"/>
                  <a:pt x="301" y="239"/>
                  <a:pt x="304" y="242"/>
                </a:cubicBezTo>
                <a:cubicBezTo>
                  <a:pt x="62" y="0"/>
                  <a:pt x="62" y="0"/>
                  <a:pt x="62" y="0"/>
                </a:cubicBezTo>
                <a:cubicBezTo>
                  <a:pt x="65" y="3"/>
                  <a:pt x="66" y="7"/>
                  <a:pt x="66" y="12"/>
                </a:cubicBezTo>
                <a:cubicBezTo>
                  <a:pt x="66" y="15"/>
                  <a:pt x="65" y="20"/>
                  <a:pt x="65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TextBox 23"/>
          <p:cNvSpPr txBox="1"/>
          <p:nvPr/>
        </p:nvSpPr>
        <p:spPr>
          <a:xfrm>
            <a:off x="8031592" y="2354959"/>
            <a:ext cx="3151720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点击输入您的具体内容，用简洁的语言文字进行阐述，精准的词汇表达胜过长篇大论的文字表述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24"/>
          <p:cNvSpPr txBox="1"/>
          <p:nvPr/>
        </p:nvSpPr>
        <p:spPr>
          <a:xfrm>
            <a:off x="8031593" y="1881793"/>
            <a:ext cx="18001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59" name="TextBox 25"/>
          <p:cNvSpPr txBox="1"/>
          <p:nvPr/>
        </p:nvSpPr>
        <p:spPr>
          <a:xfrm>
            <a:off x="998374" y="2354959"/>
            <a:ext cx="3130551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的具体内容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，用简洁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的语言文字</a:t>
            </a:r>
            <a:r>
              <a:rPr lang="zh-CN" altLang="en-US" sz="1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进行阐述</a:t>
            </a:r>
            <a:r>
              <a:rPr lang="zh-CN" altLang="en-US" sz="1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，精准的词汇表达胜过长篇大论的文字表述</a:t>
            </a:r>
            <a:endParaRPr lang="en-US" altLang="zh-CN" sz="1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26"/>
          <p:cNvSpPr txBox="1"/>
          <p:nvPr/>
        </p:nvSpPr>
        <p:spPr>
          <a:xfrm>
            <a:off x="1879629" y="1881793"/>
            <a:ext cx="2249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TextBox 27"/>
          <p:cNvSpPr txBox="1"/>
          <p:nvPr/>
        </p:nvSpPr>
        <p:spPr>
          <a:xfrm>
            <a:off x="8031592" y="4718641"/>
            <a:ext cx="3151720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点击输入您的具体内容，用简洁的语言文字进行阐述，精准的词汇表达胜过长篇大论的文字表述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TextBox 28"/>
          <p:cNvSpPr txBox="1"/>
          <p:nvPr/>
        </p:nvSpPr>
        <p:spPr>
          <a:xfrm>
            <a:off x="8031593" y="4258374"/>
            <a:ext cx="18001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63" name="TextBox 29"/>
          <p:cNvSpPr txBox="1"/>
          <p:nvPr/>
        </p:nvSpPr>
        <p:spPr>
          <a:xfrm>
            <a:off x="998374" y="4718641"/>
            <a:ext cx="3130551" cy="600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13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点击输入您的具体内容，用简洁的语言文字进行阐述，精准的词汇表达胜过长篇大论的文字表述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TextBox 30"/>
          <p:cNvSpPr txBox="1"/>
          <p:nvPr/>
        </p:nvSpPr>
        <p:spPr>
          <a:xfrm>
            <a:off x="1879629" y="4258374"/>
            <a:ext cx="22492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</a:p>
        </p:txBody>
      </p:sp>
      <p:sp>
        <p:nvSpPr>
          <p:cNvPr id="70" name="Line 5"/>
          <p:cNvSpPr>
            <a:spLocks noChangeShapeType="1"/>
          </p:cNvSpPr>
          <p:nvPr/>
        </p:nvSpPr>
        <p:spPr bwMode="auto">
          <a:xfrm>
            <a:off x="6224589" y="264727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Line 6"/>
          <p:cNvSpPr>
            <a:spLocks noChangeShapeType="1"/>
          </p:cNvSpPr>
          <p:nvPr/>
        </p:nvSpPr>
        <p:spPr bwMode="auto">
          <a:xfrm>
            <a:off x="6224589" y="2647270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Line 7"/>
          <p:cNvSpPr>
            <a:spLocks noChangeShapeType="1"/>
          </p:cNvSpPr>
          <p:nvPr/>
        </p:nvSpPr>
        <p:spPr bwMode="auto">
          <a:xfrm>
            <a:off x="7304543" y="359659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Line 8"/>
          <p:cNvSpPr>
            <a:spLocks noChangeShapeType="1"/>
          </p:cNvSpPr>
          <p:nvPr/>
        </p:nvSpPr>
        <p:spPr bwMode="auto">
          <a:xfrm>
            <a:off x="7304543" y="3596595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0"/>
          <p:cNvSpPr>
            <a:spLocks/>
          </p:cNvSpPr>
          <p:nvPr/>
        </p:nvSpPr>
        <p:spPr bwMode="auto">
          <a:xfrm>
            <a:off x="6137276" y="2361520"/>
            <a:ext cx="1319213" cy="1322388"/>
          </a:xfrm>
          <a:custGeom>
            <a:avLst/>
            <a:gdLst>
              <a:gd name="T0" fmla="*/ 239 w 304"/>
              <a:gd name="T1" fmla="*/ 285 h 305"/>
              <a:gd name="T2" fmla="*/ 304 w 304"/>
              <a:gd name="T3" fmla="*/ 0 h 305"/>
              <a:gd name="T4" fmla="*/ 20 w 304"/>
              <a:gd name="T5" fmla="*/ 66 h 305"/>
              <a:gd name="T6" fmla="*/ 13 w 304"/>
              <a:gd name="T7" fmla="*/ 68 h 305"/>
              <a:gd name="T8" fmla="*/ 0 w 304"/>
              <a:gd name="T9" fmla="*/ 62 h 305"/>
              <a:gd name="T10" fmla="*/ 242 w 304"/>
              <a:gd name="T11" fmla="*/ 305 h 305"/>
              <a:gd name="T12" fmla="*/ 237 w 304"/>
              <a:gd name="T13" fmla="*/ 292 h 305"/>
              <a:gd name="T14" fmla="*/ 239 w 304"/>
              <a:gd name="T15" fmla="*/ 285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4" h="305">
                <a:moveTo>
                  <a:pt x="239" y="285"/>
                </a:moveTo>
                <a:cubicBezTo>
                  <a:pt x="304" y="0"/>
                  <a:pt x="304" y="0"/>
                  <a:pt x="304" y="0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15" y="68"/>
                  <a:pt x="13" y="68"/>
                </a:cubicBezTo>
                <a:cubicBezTo>
                  <a:pt x="8" y="68"/>
                  <a:pt x="3" y="66"/>
                  <a:pt x="0" y="62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39" y="301"/>
                  <a:pt x="237" y="297"/>
                  <a:pt x="237" y="292"/>
                </a:cubicBezTo>
                <a:cubicBezTo>
                  <a:pt x="237" y="290"/>
                  <a:pt x="239" y="285"/>
                  <a:pt x="239" y="2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1"/>
          <p:cNvSpPr>
            <a:spLocks/>
          </p:cNvSpPr>
          <p:nvPr/>
        </p:nvSpPr>
        <p:spPr bwMode="auto">
          <a:xfrm>
            <a:off x="6132514" y="2625045"/>
            <a:ext cx="0" cy="4763"/>
          </a:xfrm>
          <a:custGeom>
            <a:avLst/>
            <a:gdLst>
              <a:gd name="T0" fmla="*/ 0 h 1"/>
              <a:gd name="T1" fmla="*/ 0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Line 12"/>
          <p:cNvSpPr>
            <a:spLocks noChangeShapeType="1"/>
          </p:cNvSpPr>
          <p:nvPr/>
        </p:nvSpPr>
        <p:spPr bwMode="auto">
          <a:xfrm>
            <a:off x="5969001" y="264727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Line 13"/>
          <p:cNvSpPr>
            <a:spLocks noChangeShapeType="1"/>
          </p:cNvSpPr>
          <p:nvPr/>
        </p:nvSpPr>
        <p:spPr bwMode="auto">
          <a:xfrm>
            <a:off x="5969001" y="2647270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Line 14"/>
          <p:cNvSpPr>
            <a:spLocks noChangeShapeType="1"/>
          </p:cNvSpPr>
          <p:nvPr/>
        </p:nvSpPr>
        <p:spPr bwMode="auto">
          <a:xfrm>
            <a:off x="5022851" y="359659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Line 15"/>
          <p:cNvSpPr>
            <a:spLocks noChangeShapeType="1"/>
          </p:cNvSpPr>
          <p:nvPr/>
        </p:nvSpPr>
        <p:spPr bwMode="auto">
          <a:xfrm>
            <a:off x="5022851" y="3596595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8"/>
          <p:cNvSpPr>
            <a:spLocks/>
          </p:cNvSpPr>
          <p:nvPr/>
        </p:nvSpPr>
        <p:spPr bwMode="auto">
          <a:xfrm>
            <a:off x="6059489" y="2625045"/>
            <a:ext cx="4763" cy="4763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  <a:gd name="T4" fmla="*/ 0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Line 19"/>
          <p:cNvSpPr>
            <a:spLocks noChangeShapeType="1"/>
          </p:cNvSpPr>
          <p:nvPr/>
        </p:nvSpPr>
        <p:spPr bwMode="auto">
          <a:xfrm>
            <a:off x="6224589" y="428239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Line 20"/>
          <p:cNvSpPr>
            <a:spLocks noChangeShapeType="1"/>
          </p:cNvSpPr>
          <p:nvPr/>
        </p:nvSpPr>
        <p:spPr bwMode="auto">
          <a:xfrm>
            <a:off x="6224589" y="4282395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Line 21"/>
          <p:cNvSpPr>
            <a:spLocks noChangeShapeType="1"/>
          </p:cNvSpPr>
          <p:nvPr/>
        </p:nvSpPr>
        <p:spPr bwMode="auto">
          <a:xfrm>
            <a:off x="7304543" y="333307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Line 22"/>
          <p:cNvSpPr>
            <a:spLocks noChangeShapeType="1"/>
          </p:cNvSpPr>
          <p:nvPr/>
        </p:nvSpPr>
        <p:spPr bwMode="auto">
          <a:xfrm>
            <a:off x="7304543" y="3333070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5"/>
          <p:cNvSpPr>
            <a:spLocks/>
          </p:cNvSpPr>
          <p:nvPr/>
        </p:nvSpPr>
        <p:spPr bwMode="auto">
          <a:xfrm>
            <a:off x="6132514" y="4820557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Line 26"/>
          <p:cNvSpPr>
            <a:spLocks noChangeShapeType="1"/>
          </p:cNvSpPr>
          <p:nvPr/>
        </p:nvSpPr>
        <p:spPr bwMode="auto">
          <a:xfrm>
            <a:off x="5969001" y="4282395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Line 27"/>
          <p:cNvSpPr>
            <a:spLocks noChangeShapeType="1"/>
          </p:cNvSpPr>
          <p:nvPr/>
        </p:nvSpPr>
        <p:spPr bwMode="auto">
          <a:xfrm>
            <a:off x="5969001" y="4282395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28"/>
          <p:cNvSpPr>
            <a:spLocks noChangeShapeType="1"/>
          </p:cNvSpPr>
          <p:nvPr/>
        </p:nvSpPr>
        <p:spPr bwMode="auto">
          <a:xfrm>
            <a:off x="5022851" y="333307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29"/>
          <p:cNvSpPr>
            <a:spLocks noChangeShapeType="1"/>
          </p:cNvSpPr>
          <p:nvPr/>
        </p:nvSpPr>
        <p:spPr bwMode="auto">
          <a:xfrm>
            <a:off x="5022851" y="3333070"/>
            <a:ext cx="0" cy="0"/>
          </a:xfrm>
          <a:prstGeom prst="line">
            <a:avLst/>
          </a:prstGeom>
          <a:noFill/>
          <a:ln w="17463" cap="flat">
            <a:solidFill>
              <a:srgbClr val="AD000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32"/>
          <p:cNvSpPr>
            <a:spLocks/>
          </p:cNvSpPr>
          <p:nvPr/>
        </p:nvSpPr>
        <p:spPr bwMode="auto">
          <a:xfrm>
            <a:off x="6059489" y="4820557"/>
            <a:ext cx="4763" cy="0"/>
          </a:xfrm>
          <a:custGeom>
            <a:avLst/>
            <a:gdLst>
              <a:gd name="T0" fmla="*/ 1 w 1"/>
              <a:gd name="T1" fmla="*/ 1 w 1"/>
              <a:gd name="T2" fmla="*/ 0 w 1"/>
              <a:gd name="T3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807F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73003" y="2636851"/>
            <a:ext cx="4459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ebas Neue Regular" panose="00000500000000000000" pitchFamily="50" charset="0"/>
                <a:ea typeface="Kozuka Gothic Pr6N M" pitchFamily="34" charset="-128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Bebas Neue Regular" panose="00000500000000000000" pitchFamily="50" charset="0"/>
              <a:ea typeface="Kozuka Gothic Pr6N M" pitchFamily="34" charset="-128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38018" y="2636851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ebas Neue Regular" panose="00000500000000000000" pitchFamily="50" charset="0"/>
                <a:ea typeface="Kozuka Gothic Pr6N M" pitchFamily="34" charset="-128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Bebas Neue Regular" panose="00000500000000000000" pitchFamily="50" charset="0"/>
              <a:ea typeface="Kozuka Gothic Pr6N M" pitchFamily="34" charset="-128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83651" y="4305635"/>
            <a:ext cx="4635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ebas Neue Regular" panose="00000500000000000000" pitchFamily="50" charset="0"/>
                <a:ea typeface="Kozuka Gothic Pr6N M" pitchFamily="34" charset="-128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Bebas Neue Regular" panose="00000500000000000000" pitchFamily="50" charset="0"/>
              <a:ea typeface="Kozuka Gothic Pr6N M" pitchFamily="34" charset="-128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19042" y="4305635"/>
            <a:ext cx="468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Bebas Neue Regular" panose="00000500000000000000" pitchFamily="50" charset="0"/>
                <a:ea typeface="Kozuka Gothic Pr6N M" pitchFamily="34" charset="-128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Bebas Neue Regular" panose="00000500000000000000" pitchFamily="50" charset="0"/>
              <a:ea typeface="Kozuka Gothic Pr6N M" pitchFamily="34" charset="-128"/>
            </a:endParaRPr>
          </a:p>
        </p:txBody>
      </p:sp>
      <p:sp>
        <p:nvSpPr>
          <p:cNvPr id="92" name="Freeform 164"/>
          <p:cNvSpPr>
            <a:spLocks noEditPoints="1"/>
          </p:cNvSpPr>
          <p:nvPr/>
        </p:nvSpPr>
        <p:spPr bwMode="auto">
          <a:xfrm>
            <a:off x="5713416" y="3402582"/>
            <a:ext cx="696910" cy="812370"/>
          </a:xfrm>
          <a:custGeom>
            <a:avLst/>
            <a:gdLst>
              <a:gd name="T0" fmla="*/ 47 w 170"/>
              <a:gd name="T1" fmla="*/ 16 h 198"/>
              <a:gd name="T2" fmla="*/ 13 w 170"/>
              <a:gd name="T3" fmla="*/ 82 h 198"/>
              <a:gd name="T4" fmla="*/ 7 w 170"/>
              <a:gd name="T5" fmla="*/ 102 h 198"/>
              <a:gd name="T6" fmla="*/ 5 w 170"/>
              <a:gd name="T7" fmla="*/ 116 h 198"/>
              <a:gd name="T8" fmla="*/ 7 w 170"/>
              <a:gd name="T9" fmla="*/ 121 h 198"/>
              <a:gd name="T10" fmla="*/ 10 w 170"/>
              <a:gd name="T11" fmla="*/ 131 h 198"/>
              <a:gd name="T12" fmla="*/ 6 w 170"/>
              <a:gd name="T13" fmla="*/ 148 h 198"/>
              <a:gd name="T14" fmla="*/ 35 w 170"/>
              <a:gd name="T15" fmla="*/ 165 h 198"/>
              <a:gd name="T16" fmla="*/ 83 w 170"/>
              <a:gd name="T17" fmla="*/ 198 h 198"/>
              <a:gd name="T18" fmla="*/ 158 w 170"/>
              <a:gd name="T19" fmla="*/ 100 h 198"/>
              <a:gd name="T20" fmla="*/ 108 w 170"/>
              <a:gd name="T21" fmla="*/ 34 h 198"/>
              <a:gd name="T22" fmla="*/ 118 w 170"/>
              <a:gd name="T23" fmla="*/ 22 h 198"/>
              <a:gd name="T24" fmla="*/ 115 w 170"/>
              <a:gd name="T25" fmla="*/ 37 h 198"/>
              <a:gd name="T26" fmla="*/ 108 w 170"/>
              <a:gd name="T27" fmla="*/ 34 h 198"/>
              <a:gd name="T28" fmla="*/ 91 w 170"/>
              <a:gd name="T29" fmla="*/ 19 h 198"/>
              <a:gd name="T30" fmla="*/ 89 w 170"/>
              <a:gd name="T31" fmla="*/ 33 h 198"/>
              <a:gd name="T32" fmla="*/ 85 w 170"/>
              <a:gd name="T33" fmla="*/ 30 h 198"/>
              <a:gd name="T34" fmla="*/ 87 w 170"/>
              <a:gd name="T35" fmla="*/ 15 h 198"/>
              <a:gd name="T36" fmla="*/ 62 w 170"/>
              <a:gd name="T37" fmla="*/ 26 h 198"/>
              <a:gd name="T38" fmla="*/ 68 w 170"/>
              <a:gd name="T39" fmla="*/ 40 h 198"/>
              <a:gd name="T40" fmla="*/ 63 w 170"/>
              <a:gd name="T41" fmla="*/ 39 h 198"/>
              <a:gd name="T42" fmla="*/ 57 w 170"/>
              <a:gd name="T43" fmla="*/ 25 h 198"/>
              <a:gd name="T44" fmla="*/ 34 w 170"/>
              <a:gd name="T45" fmla="*/ 82 h 198"/>
              <a:gd name="T46" fmla="*/ 30 w 170"/>
              <a:gd name="T47" fmla="*/ 79 h 198"/>
              <a:gd name="T48" fmla="*/ 44 w 170"/>
              <a:gd name="T49" fmla="*/ 75 h 198"/>
              <a:gd name="T50" fmla="*/ 45 w 170"/>
              <a:gd name="T51" fmla="*/ 82 h 198"/>
              <a:gd name="T52" fmla="*/ 36 w 170"/>
              <a:gd name="T53" fmla="*/ 49 h 198"/>
              <a:gd name="T54" fmla="*/ 51 w 170"/>
              <a:gd name="T55" fmla="*/ 52 h 198"/>
              <a:gd name="T56" fmla="*/ 48 w 170"/>
              <a:gd name="T57" fmla="*/ 58 h 198"/>
              <a:gd name="T58" fmla="*/ 84 w 170"/>
              <a:gd name="T59" fmla="*/ 131 h 198"/>
              <a:gd name="T60" fmla="*/ 82 w 170"/>
              <a:gd name="T61" fmla="*/ 133 h 198"/>
              <a:gd name="T62" fmla="*/ 82 w 170"/>
              <a:gd name="T63" fmla="*/ 136 h 198"/>
              <a:gd name="T64" fmla="*/ 80 w 170"/>
              <a:gd name="T65" fmla="*/ 138 h 198"/>
              <a:gd name="T66" fmla="*/ 71 w 170"/>
              <a:gd name="T67" fmla="*/ 140 h 198"/>
              <a:gd name="T68" fmla="*/ 57 w 170"/>
              <a:gd name="T69" fmla="*/ 137 h 198"/>
              <a:gd name="T70" fmla="*/ 50 w 170"/>
              <a:gd name="T71" fmla="*/ 124 h 198"/>
              <a:gd name="T72" fmla="*/ 52 w 170"/>
              <a:gd name="T73" fmla="*/ 122 h 198"/>
              <a:gd name="T74" fmla="*/ 52 w 170"/>
              <a:gd name="T75" fmla="*/ 119 h 198"/>
              <a:gd name="T76" fmla="*/ 54 w 170"/>
              <a:gd name="T77" fmla="*/ 117 h 198"/>
              <a:gd name="T78" fmla="*/ 54 w 170"/>
              <a:gd name="T79" fmla="*/ 114 h 198"/>
              <a:gd name="T80" fmla="*/ 84 w 170"/>
              <a:gd name="T81" fmla="*/ 131 h 198"/>
              <a:gd name="T82" fmla="*/ 87 w 170"/>
              <a:gd name="T83" fmla="*/ 126 h 198"/>
              <a:gd name="T84" fmla="*/ 69 w 170"/>
              <a:gd name="T85" fmla="*/ 118 h 198"/>
              <a:gd name="T86" fmla="*/ 59 w 170"/>
              <a:gd name="T87" fmla="*/ 98 h 198"/>
              <a:gd name="T88" fmla="*/ 61 w 170"/>
              <a:gd name="T89" fmla="*/ 63 h 198"/>
              <a:gd name="T90" fmla="*/ 120 w 170"/>
              <a:gd name="T91" fmla="*/ 91 h 198"/>
              <a:gd name="T92" fmla="*/ 95 w 170"/>
              <a:gd name="T93" fmla="*/ 114 h 198"/>
              <a:gd name="T94" fmla="*/ 120 w 170"/>
              <a:gd name="T95" fmla="*/ 127 h 198"/>
              <a:gd name="T96" fmla="*/ 113 w 170"/>
              <a:gd name="T97" fmla="*/ 117 h 198"/>
              <a:gd name="T98" fmla="*/ 118 w 170"/>
              <a:gd name="T99" fmla="*/ 113 h 198"/>
              <a:gd name="T100" fmla="*/ 124 w 170"/>
              <a:gd name="T101" fmla="*/ 127 h 198"/>
              <a:gd name="T102" fmla="*/ 127 w 170"/>
              <a:gd name="T103" fmla="*/ 48 h 198"/>
              <a:gd name="T104" fmla="*/ 141 w 170"/>
              <a:gd name="T105" fmla="*/ 43 h 198"/>
              <a:gd name="T106" fmla="*/ 131 w 170"/>
              <a:gd name="T107" fmla="*/ 54 h 198"/>
              <a:gd name="T108" fmla="*/ 126 w 170"/>
              <a:gd name="T109" fmla="*/ 53 h 198"/>
              <a:gd name="T110" fmla="*/ 140 w 170"/>
              <a:gd name="T111" fmla="*/ 105 h 198"/>
              <a:gd name="T112" fmla="*/ 128 w 170"/>
              <a:gd name="T113" fmla="*/ 95 h 198"/>
              <a:gd name="T114" fmla="*/ 143 w 170"/>
              <a:gd name="T115" fmla="*/ 99 h 198"/>
              <a:gd name="T116" fmla="*/ 148 w 170"/>
              <a:gd name="T117" fmla="*/ 76 h 198"/>
              <a:gd name="T118" fmla="*/ 135 w 170"/>
              <a:gd name="T119" fmla="*/ 77 h 198"/>
              <a:gd name="T120" fmla="*/ 136 w 170"/>
              <a:gd name="T121" fmla="*/ 70 h 198"/>
              <a:gd name="T122" fmla="*/ 151 w 170"/>
              <a:gd name="T123" fmla="*/ 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0" h="198">
                <a:moveTo>
                  <a:pt x="122" y="13"/>
                </a:moveTo>
                <a:cubicBezTo>
                  <a:pt x="95" y="1"/>
                  <a:pt x="71" y="0"/>
                  <a:pt x="47" y="16"/>
                </a:cubicBezTo>
                <a:cubicBezTo>
                  <a:pt x="28" y="29"/>
                  <a:pt x="21" y="60"/>
                  <a:pt x="21" y="64"/>
                </a:cubicBezTo>
                <a:cubicBezTo>
                  <a:pt x="21" y="68"/>
                  <a:pt x="25" y="74"/>
                  <a:pt x="13" y="82"/>
                </a:cubicBezTo>
                <a:cubicBezTo>
                  <a:pt x="1" y="90"/>
                  <a:pt x="0" y="88"/>
                  <a:pt x="1" y="94"/>
                </a:cubicBezTo>
                <a:cubicBezTo>
                  <a:pt x="1" y="98"/>
                  <a:pt x="6" y="100"/>
                  <a:pt x="7" y="102"/>
                </a:cubicBezTo>
                <a:cubicBezTo>
                  <a:pt x="9" y="104"/>
                  <a:pt x="10" y="107"/>
                  <a:pt x="8" y="109"/>
                </a:cubicBezTo>
                <a:cubicBezTo>
                  <a:pt x="7" y="111"/>
                  <a:pt x="3" y="112"/>
                  <a:pt x="5" y="116"/>
                </a:cubicBezTo>
                <a:cubicBezTo>
                  <a:pt x="7" y="120"/>
                  <a:pt x="13" y="121"/>
                  <a:pt x="15" y="121"/>
                </a:cubicBezTo>
                <a:cubicBezTo>
                  <a:pt x="16" y="121"/>
                  <a:pt x="10" y="120"/>
                  <a:pt x="7" y="121"/>
                </a:cubicBezTo>
                <a:cubicBezTo>
                  <a:pt x="5" y="122"/>
                  <a:pt x="3" y="125"/>
                  <a:pt x="4" y="127"/>
                </a:cubicBezTo>
                <a:cubicBezTo>
                  <a:pt x="5" y="129"/>
                  <a:pt x="9" y="130"/>
                  <a:pt x="10" y="131"/>
                </a:cubicBezTo>
                <a:cubicBezTo>
                  <a:pt x="10" y="132"/>
                  <a:pt x="10" y="135"/>
                  <a:pt x="10" y="136"/>
                </a:cubicBezTo>
                <a:cubicBezTo>
                  <a:pt x="10" y="140"/>
                  <a:pt x="8" y="144"/>
                  <a:pt x="6" y="148"/>
                </a:cubicBezTo>
                <a:cubicBezTo>
                  <a:pt x="4" y="152"/>
                  <a:pt x="7" y="160"/>
                  <a:pt x="16" y="162"/>
                </a:cubicBezTo>
                <a:cubicBezTo>
                  <a:pt x="25" y="164"/>
                  <a:pt x="29" y="164"/>
                  <a:pt x="35" y="165"/>
                </a:cubicBezTo>
                <a:cubicBezTo>
                  <a:pt x="47" y="166"/>
                  <a:pt x="56" y="183"/>
                  <a:pt x="57" y="198"/>
                </a:cubicBezTo>
                <a:cubicBezTo>
                  <a:pt x="62" y="198"/>
                  <a:pt x="77" y="198"/>
                  <a:pt x="83" y="198"/>
                </a:cubicBezTo>
                <a:cubicBezTo>
                  <a:pt x="100" y="198"/>
                  <a:pt x="116" y="194"/>
                  <a:pt x="131" y="187"/>
                </a:cubicBezTo>
                <a:cubicBezTo>
                  <a:pt x="123" y="145"/>
                  <a:pt x="146" y="141"/>
                  <a:pt x="158" y="100"/>
                </a:cubicBezTo>
                <a:cubicBezTo>
                  <a:pt x="163" y="84"/>
                  <a:pt x="170" y="35"/>
                  <a:pt x="122" y="13"/>
                </a:cubicBezTo>
                <a:close/>
                <a:moveTo>
                  <a:pt x="108" y="34"/>
                </a:moveTo>
                <a:cubicBezTo>
                  <a:pt x="113" y="23"/>
                  <a:pt x="113" y="23"/>
                  <a:pt x="113" y="23"/>
                </a:cubicBezTo>
                <a:cubicBezTo>
                  <a:pt x="114" y="22"/>
                  <a:pt x="116" y="21"/>
                  <a:pt x="118" y="22"/>
                </a:cubicBezTo>
                <a:cubicBezTo>
                  <a:pt x="120" y="23"/>
                  <a:pt x="120" y="25"/>
                  <a:pt x="120" y="26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114" y="38"/>
                  <a:pt x="112" y="39"/>
                  <a:pt x="110" y="38"/>
                </a:cubicBezTo>
                <a:cubicBezTo>
                  <a:pt x="108" y="37"/>
                  <a:pt x="108" y="35"/>
                  <a:pt x="108" y="34"/>
                </a:cubicBezTo>
                <a:close/>
                <a:moveTo>
                  <a:pt x="87" y="15"/>
                </a:moveTo>
                <a:cubicBezTo>
                  <a:pt x="89" y="15"/>
                  <a:pt x="91" y="17"/>
                  <a:pt x="91" y="19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32"/>
                  <a:pt x="91" y="33"/>
                  <a:pt x="89" y="33"/>
                </a:cubicBezTo>
                <a:cubicBezTo>
                  <a:pt x="88" y="34"/>
                  <a:pt x="87" y="33"/>
                  <a:pt x="87" y="33"/>
                </a:cubicBezTo>
                <a:cubicBezTo>
                  <a:pt x="86" y="33"/>
                  <a:pt x="85" y="32"/>
                  <a:pt x="85" y="30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7"/>
                  <a:pt x="85" y="16"/>
                  <a:pt x="87" y="15"/>
                </a:cubicBezTo>
                <a:close/>
                <a:moveTo>
                  <a:pt x="57" y="25"/>
                </a:moveTo>
                <a:cubicBezTo>
                  <a:pt x="59" y="24"/>
                  <a:pt x="61" y="24"/>
                  <a:pt x="62" y="26"/>
                </a:cubicBezTo>
                <a:cubicBezTo>
                  <a:pt x="69" y="35"/>
                  <a:pt x="69" y="35"/>
                  <a:pt x="69" y="35"/>
                </a:cubicBezTo>
                <a:cubicBezTo>
                  <a:pt x="70" y="37"/>
                  <a:pt x="69" y="39"/>
                  <a:pt x="68" y="40"/>
                </a:cubicBezTo>
                <a:cubicBezTo>
                  <a:pt x="67" y="41"/>
                  <a:pt x="65" y="41"/>
                  <a:pt x="64" y="40"/>
                </a:cubicBezTo>
                <a:cubicBezTo>
                  <a:pt x="64" y="40"/>
                  <a:pt x="63" y="40"/>
                  <a:pt x="63" y="39"/>
                </a:cubicBezTo>
                <a:cubicBezTo>
                  <a:pt x="56" y="30"/>
                  <a:pt x="56" y="30"/>
                  <a:pt x="56" y="30"/>
                </a:cubicBezTo>
                <a:cubicBezTo>
                  <a:pt x="55" y="28"/>
                  <a:pt x="56" y="26"/>
                  <a:pt x="57" y="25"/>
                </a:cubicBezTo>
                <a:close/>
                <a:moveTo>
                  <a:pt x="45" y="82"/>
                </a:moveTo>
                <a:cubicBezTo>
                  <a:pt x="34" y="82"/>
                  <a:pt x="34" y="82"/>
                  <a:pt x="34" y="82"/>
                </a:cubicBezTo>
                <a:cubicBezTo>
                  <a:pt x="33" y="83"/>
                  <a:pt x="33" y="82"/>
                  <a:pt x="32" y="82"/>
                </a:cubicBezTo>
                <a:cubicBezTo>
                  <a:pt x="31" y="82"/>
                  <a:pt x="30" y="81"/>
                  <a:pt x="30" y="79"/>
                </a:cubicBezTo>
                <a:cubicBezTo>
                  <a:pt x="30" y="77"/>
                  <a:pt x="31" y="76"/>
                  <a:pt x="33" y="76"/>
                </a:cubicBezTo>
                <a:cubicBezTo>
                  <a:pt x="44" y="75"/>
                  <a:pt x="44" y="75"/>
                  <a:pt x="44" y="75"/>
                </a:cubicBezTo>
                <a:cubicBezTo>
                  <a:pt x="46" y="74"/>
                  <a:pt x="48" y="76"/>
                  <a:pt x="48" y="78"/>
                </a:cubicBezTo>
                <a:cubicBezTo>
                  <a:pt x="48" y="80"/>
                  <a:pt x="47" y="81"/>
                  <a:pt x="45" y="82"/>
                </a:cubicBezTo>
                <a:close/>
                <a:moveTo>
                  <a:pt x="38" y="53"/>
                </a:moveTo>
                <a:cubicBezTo>
                  <a:pt x="36" y="52"/>
                  <a:pt x="36" y="50"/>
                  <a:pt x="36" y="49"/>
                </a:cubicBezTo>
                <a:cubicBezTo>
                  <a:pt x="37" y="47"/>
                  <a:pt x="39" y="46"/>
                  <a:pt x="41" y="47"/>
                </a:cubicBezTo>
                <a:cubicBezTo>
                  <a:pt x="51" y="52"/>
                  <a:pt x="51" y="52"/>
                  <a:pt x="51" y="52"/>
                </a:cubicBezTo>
                <a:cubicBezTo>
                  <a:pt x="53" y="52"/>
                  <a:pt x="54" y="55"/>
                  <a:pt x="53" y="56"/>
                </a:cubicBezTo>
                <a:cubicBezTo>
                  <a:pt x="52" y="58"/>
                  <a:pt x="50" y="59"/>
                  <a:pt x="48" y="58"/>
                </a:cubicBezTo>
                <a:lnTo>
                  <a:pt x="38" y="53"/>
                </a:lnTo>
                <a:close/>
                <a:moveTo>
                  <a:pt x="84" y="131"/>
                </a:moveTo>
                <a:cubicBezTo>
                  <a:pt x="83" y="131"/>
                  <a:pt x="83" y="131"/>
                  <a:pt x="83" y="131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2" y="136"/>
                  <a:pt x="82" y="136"/>
                  <a:pt x="82" y="136"/>
                </a:cubicBezTo>
                <a:cubicBezTo>
                  <a:pt x="81" y="135"/>
                  <a:pt x="81" y="135"/>
                  <a:pt x="81" y="135"/>
                </a:cubicBezTo>
                <a:cubicBezTo>
                  <a:pt x="80" y="138"/>
                  <a:pt x="80" y="138"/>
                  <a:pt x="80" y="138"/>
                </a:cubicBezTo>
                <a:cubicBezTo>
                  <a:pt x="81" y="138"/>
                  <a:pt x="81" y="138"/>
                  <a:pt x="81" y="138"/>
                </a:cubicBezTo>
                <a:cubicBezTo>
                  <a:pt x="79" y="141"/>
                  <a:pt x="75" y="142"/>
                  <a:pt x="71" y="140"/>
                </a:cubicBezTo>
                <a:cubicBezTo>
                  <a:pt x="70" y="142"/>
                  <a:pt x="68" y="142"/>
                  <a:pt x="66" y="141"/>
                </a:cubicBezTo>
                <a:cubicBezTo>
                  <a:pt x="57" y="137"/>
                  <a:pt x="57" y="137"/>
                  <a:pt x="57" y="137"/>
                </a:cubicBezTo>
                <a:cubicBezTo>
                  <a:pt x="55" y="136"/>
                  <a:pt x="54" y="134"/>
                  <a:pt x="54" y="132"/>
                </a:cubicBezTo>
                <a:cubicBezTo>
                  <a:pt x="50" y="130"/>
                  <a:pt x="49" y="127"/>
                  <a:pt x="50" y="124"/>
                </a:cubicBezTo>
                <a:cubicBezTo>
                  <a:pt x="51" y="124"/>
                  <a:pt x="51" y="124"/>
                  <a:pt x="51" y="124"/>
                </a:cubicBezTo>
                <a:cubicBezTo>
                  <a:pt x="52" y="122"/>
                  <a:pt x="52" y="122"/>
                  <a:pt x="52" y="122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4" y="117"/>
                  <a:pt x="54" y="117"/>
                  <a:pt x="54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85" y="129"/>
                  <a:pt x="85" y="129"/>
                  <a:pt x="85" y="129"/>
                </a:cubicBezTo>
                <a:lnTo>
                  <a:pt x="84" y="131"/>
                </a:lnTo>
                <a:close/>
                <a:moveTo>
                  <a:pt x="95" y="114"/>
                </a:moveTo>
                <a:cubicBezTo>
                  <a:pt x="89" y="117"/>
                  <a:pt x="87" y="126"/>
                  <a:pt x="87" y="126"/>
                </a:cubicBezTo>
                <a:cubicBezTo>
                  <a:pt x="82" y="124"/>
                  <a:pt x="77" y="122"/>
                  <a:pt x="73" y="120"/>
                </a:cubicBezTo>
                <a:cubicBezTo>
                  <a:pt x="71" y="119"/>
                  <a:pt x="70" y="119"/>
                  <a:pt x="69" y="118"/>
                </a:cubicBezTo>
                <a:cubicBezTo>
                  <a:pt x="64" y="116"/>
                  <a:pt x="60" y="114"/>
                  <a:pt x="55" y="112"/>
                </a:cubicBezTo>
                <a:cubicBezTo>
                  <a:pt x="55" y="112"/>
                  <a:pt x="60" y="104"/>
                  <a:pt x="59" y="98"/>
                </a:cubicBezTo>
                <a:cubicBezTo>
                  <a:pt x="55" y="78"/>
                  <a:pt x="59" y="66"/>
                  <a:pt x="60" y="66"/>
                </a:cubicBezTo>
                <a:cubicBezTo>
                  <a:pt x="60" y="65"/>
                  <a:pt x="60" y="64"/>
                  <a:pt x="61" y="63"/>
                </a:cubicBezTo>
                <a:cubicBezTo>
                  <a:pt x="69" y="47"/>
                  <a:pt x="88" y="40"/>
                  <a:pt x="104" y="48"/>
                </a:cubicBezTo>
                <a:cubicBezTo>
                  <a:pt x="120" y="55"/>
                  <a:pt x="127" y="75"/>
                  <a:pt x="120" y="91"/>
                </a:cubicBezTo>
                <a:cubicBezTo>
                  <a:pt x="119" y="92"/>
                  <a:pt x="119" y="93"/>
                  <a:pt x="118" y="94"/>
                </a:cubicBezTo>
                <a:cubicBezTo>
                  <a:pt x="118" y="94"/>
                  <a:pt x="112" y="105"/>
                  <a:pt x="95" y="114"/>
                </a:cubicBezTo>
                <a:close/>
                <a:moveTo>
                  <a:pt x="124" y="127"/>
                </a:moveTo>
                <a:cubicBezTo>
                  <a:pt x="123" y="127"/>
                  <a:pt x="121" y="127"/>
                  <a:pt x="120" y="127"/>
                </a:cubicBezTo>
                <a:cubicBezTo>
                  <a:pt x="120" y="127"/>
                  <a:pt x="119" y="126"/>
                  <a:pt x="119" y="126"/>
                </a:cubicBezTo>
                <a:cubicBezTo>
                  <a:pt x="113" y="117"/>
                  <a:pt x="113" y="117"/>
                  <a:pt x="113" y="117"/>
                </a:cubicBezTo>
                <a:cubicBezTo>
                  <a:pt x="111" y="115"/>
                  <a:pt x="112" y="113"/>
                  <a:pt x="113" y="112"/>
                </a:cubicBezTo>
                <a:cubicBezTo>
                  <a:pt x="115" y="111"/>
                  <a:pt x="117" y="111"/>
                  <a:pt x="118" y="113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26" y="123"/>
                  <a:pt x="125" y="125"/>
                  <a:pt x="124" y="127"/>
                </a:cubicBezTo>
                <a:close/>
                <a:moveTo>
                  <a:pt x="126" y="53"/>
                </a:moveTo>
                <a:cubicBezTo>
                  <a:pt x="125" y="51"/>
                  <a:pt x="126" y="49"/>
                  <a:pt x="127" y="48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38" y="41"/>
                  <a:pt x="140" y="41"/>
                  <a:pt x="141" y="43"/>
                </a:cubicBezTo>
                <a:cubicBezTo>
                  <a:pt x="142" y="44"/>
                  <a:pt x="142" y="46"/>
                  <a:pt x="140" y="48"/>
                </a:cubicBezTo>
                <a:cubicBezTo>
                  <a:pt x="131" y="54"/>
                  <a:pt x="131" y="54"/>
                  <a:pt x="131" y="54"/>
                </a:cubicBezTo>
                <a:cubicBezTo>
                  <a:pt x="130" y="55"/>
                  <a:pt x="129" y="55"/>
                  <a:pt x="128" y="54"/>
                </a:cubicBezTo>
                <a:cubicBezTo>
                  <a:pt x="127" y="54"/>
                  <a:pt x="127" y="54"/>
                  <a:pt x="126" y="53"/>
                </a:cubicBezTo>
                <a:close/>
                <a:moveTo>
                  <a:pt x="145" y="103"/>
                </a:moveTo>
                <a:cubicBezTo>
                  <a:pt x="144" y="105"/>
                  <a:pt x="142" y="106"/>
                  <a:pt x="140" y="105"/>
                </a:cubicBezTo>
                <a:cubicBezTo>
                  <a:pt x="130" y="100"/>
                  <a:pt x="130" y="100"/>
                  <a:pt x="130" y="100"/>
                </a:cubicBezTo>
                <a:cubicBezTo>
                  <a:pt x="128" y="99"/>
                  <a:pt x="127" y="97"/>
                  <a:pt x="128" y="95"/>
                </a:cubicBezTo>
                <a:cubicBezTo>
                  <a:pt x="129" y="94"/>
                  <a:pt x="131" y="93"/>
                  <a:pt x="133" y="94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5" y="99"/>
                  <a:pt x="145" y="101"/>
                  <a:pt x="145" y="103"/>
                </a:cubicBezTo>
                <a:close/>
                <a:moveTo>
                  <a:pt x="148" y="76"/>
                </a:moveTo>
                <a:cubicBezTo>
                  <a:pt x="137" y="77"/>
                  <a:pt x="137" y="77"/>
                  <a:pt x="137" y="77"/>
                </a:cubicBezTo>
                <a:cubicBezTo>
                  <a:pt x="136" y="77"/>
                  <a:pt x="136" y="77"/>
                  <a:pt x="135" y="77"/>
                </a:cubicBezTo>
                <a:cubicBezTo>
                  <a:pt x="134" y="76"/>
                  <a:pt x="133" y="75"/>
                  <a:pt x="133" y="74"/>
                </a:cubicBezTo>
                <a:cubicBezTo>
                  <a:pt x="133" y="72"/>
                  <a:pt x="134" y="70"/>
                  <a:pt x="136" y="70"/>
                </a:cubicBezTo>
                <a:cubicBezTo>
                  <a:pt x="147" y="69"/>
                  <a:pt x="147" y="69"/>
                  <a:pt x="147" y="69"/>
                </a:cubicBezTo>
                <a:cubicBezTo>
                  <a:pt x="149" y="69"/>
                  <a:pt x="151" y="71"/>
                  <a:pt x="151" y="72"/>
                </a:cubicBezTo>
                <a:cubicBezTo>
                  <a:pt x="151" y="74"/>
                  <a:pt x="150" y="76"/>
                  <a:pt x="148" y="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1588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74" grpId="0" animBg="1"/>
      <p:bldP spid="16" grpId="0"/>
      <p:bldP spid="17" grpId="0"/>
      <p:bldP spid="18" grpId="0"/>
      <p:bldP spid="19" grpId="0"/>
      <p:bldP spid="9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/>
          <p:nvPr/>
        </p:nvSpPr>
        <p:spPr>
          <a:xfrm>
            <a:off x="6941138" y="2393557"/>
            <a:ext cx="3161123" cy="923330"/>
          </a:xfrm>
          <a:prstGeom prst="rect">
            <a:avLst/>
          </a:prstGeom>
          <a:noFill/>
        </p:spPr>
        <p:txBody>
          <a:bodyPr wrap="none" lIns="0" tIns="0" rIns="0" bIns="0" rtlCol="0">
            <a:prstTxWarp prst="textWave1">
              <a:avLst/>
            </a:prstTxWarp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教学分析</a:t>
            </a:r>
            <a:endParaRPr lang="zh-CN" altLang="en-US" sz="6000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6367572" y="36901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教材分析</a:t>
            </a:r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</a:p>
        </p:txBody>
      </p:sp>
      <p:sp>
        <p:nvSpPr>
          <p:cNvPr id="7" name="波形 6"/>
          <p:cNvSpPr/>
          <p:nvPr/>
        </p:nvSpPr>
        <p:spPr>
          <a:xfrm>
            <a:off x="6388100" y="2269434"/>
            <a:ext cx="4267200" cy="1159566"/>
          </a:xfrm>
          <a:prstGeom prst="wav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13"/>
          <p:cNvSpPr txBox="1"/>
          <p:nvPr/>
        </p:nvSpPr>
        <p:spPr>
          <a:xfrm>
            <a:off x="7802672" y="36901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学情分析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212372" y="36901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教学目标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6367572" y="405359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教学重点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7802672" y="405359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教学难点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0" y="6907405"/>
            <a:ext cx="1007670" cy="276999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延时符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5415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076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769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769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2308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1" dur="1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12" dur="1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2308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5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16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32308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9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0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32308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23" dur="1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4" dur="1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32308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27" dur="1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8" dur="1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31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 animBg="1"/>
          <p:bldP spid="8" grpId="0"/>
          <p:bldP spid="9" grpId="0"/>
          <p:bldP spid="10" grpId="0"/>
          <p:bldP spid="11" grpId="0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31" dur="2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 animBg="1"/>
          <p:bldP spid="8" grpId="0"/>
          <p:bldP spid="9" grpId="0"/>
          <p:bldP spid="10" grpId="0"/>
          <p:bldP spid="11" grpId="0"/>
          <p:bldP spid="25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创新课堂</a:t>
            </a:r>
            <a:endParaRPr lang="zh-CN" altLang="en-US" dirty="0"/>
          </a:p>
        </p:txBody>
      </p:sp>
      <p:sp>
        <p:nvSpPr>
          <p:cNvPr id="30" name="TextBox 30"/>
          <p:cNvSpPr txBox="1"/>
          <p:nvPr/>
        </p:nvSpPr>
        <p:spPr>
          <a:xfrm>
            <a:off x="1749572" y="3608811"/>
            <a:ext cx="21621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1" name="TextBox 29"/>
          <p:cNvSpPr txBox="1"/>
          <p:nvPr/>
        </p:nvSpPr>
        <p:spPr>
          <a:xfrm>
            <a:off x="1232656" y="4149138"/>
            <a:ext cx="267909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0"/>
          <p:cNvSpPr txBox="1"/>
          <p:nvPr/>
        </p:nvSpPr>
        <p:spPr>
          <a:xfrm>
            <a:off x="8833634" y="2382535"/>
            <a:ext cx="21621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3" name="TextBox 29"/>
          <p:cNvSpPr txBox="1"/>
          <p:nvPr/>
        </p:nvSpPr>
        <p:spPr>
          <a:xfrm>
            <a:off x="8833634" y="2861047"/>
            <a:ext cx="261541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7308574" y="4899260"/>
            <a:ext cx="216217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  <a:r>
              <a:rPr lang="zh-CN" altLang="en-US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35" name="TextBox 29"/>
          <p:cNvSpPr txBox="1"/>
          <p:nvPr/>
        </p:nvSpPr>
        <p:spPr>
          <a:xfrm>
            <a:off x="7308573" y="5439587"/>
            <a:ext cx="321655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Freeform 33"/>
          <p:cNvSpPr>
            <a:spLocks/>
          </p:cNvSpPr>
          <p:nvPr/>
        </p:nvSpPr>
        <p:spPr bwMode="auto">
          <a:xfrm rot="20192702" flipH="1">
            <a:off x="6247659" y="1206201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4" name="Freeform 36"/>
          <p:cNvSpPr>
            <a:spLocks/>
          </p:cNvSpPr>
          <p:nvPr/>
        </p:nvSpPr>
        <p:spPr bwMode="auto">
          <a:xfrm rot="1695130">
            <a:off x="7823019" y="2047269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5" name="Freeform 30"/>
          <p:cNvSpPr>
            <a:spLocks/>
          </p:cNvSpPr>
          <p:nvPr/>
        </p:nvSpPr>
        <p:spPr bwMode="auto">
          <a:xfrm rot="19798984">
            <a:off x="6355237" y="1424918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6" name="Freeform 36"/>
          <p:cNvSpPr>
            <a:spLocks/>
          </p:cNvSpPr>
          <p:nvPr/>
        </p:nvSpPr>
        <p:spPr bwMode="auto">
          <a:xfrm rot="20742510">
            <a:off x="5971131" y="2044014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7" name="Freeform 30"/>
          <p:cNvSpPr>
            <a:spLocks/>
          </p:cNvSpPr>
          <p:nvPr/>
        </p:nvSpPr>
        <p:spPr bwMode="auto">
          <a:xfrm rot="1801016" flipH="1">
            <a:off x="5596314" y="3775034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8" name="Freeform 29"/>
          <p:cNvSpPr>
            <a:spLocks/>
          </p:cNvSpPr>
          <p:nvPr/>
        </p:nvSpPr>
        <p:spPr bwMode="auto">
          <a:xfrm>
            <a:off x="6489677" y="2979157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9" name="Freeform 31"/>
          <p:cNvSpPr>
            <a:spLocks/>
          </p:cNvSpPr>
          <p:nvPr/>
        </p:nvSpPr>
        <p:spPr bwMode="auto">
          <a:xfrm>
            <a:off x="5653970" y="1937551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0" name="Freeform 24"/>
          <p:cNvSpPr>
            <a:spLocks/>
          </p:cNvSpPr>
          <p:nvPr/>
        </p:nvSpPr>
        <p:spPr bwMode="auto">
          <a:xfrm>
            <a:off x="5193725" y="3790641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1" name="Freeform 25"/>
          <p:cNvSpPr>
            <a:spLocks/>
          </p:cNvSpPr>
          <p:nvPr/>
        </p:nvSpPr>
        <p:spPr bwMode="auto">
          <a:xfrm>
            <a:off x="6798526" y="4199410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2" name="Freeform 26"/>
          <p:cNvSpPr>
            <a:spLocks/>
          </p:cNvSpPr>
          <p:nvPr/>
        </p:nvSpPr>
        <p:spPr bwMode="auto">
          <a:xfrm>
            <a:off x="6444257" y="3717971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3" name="Freeform 27"/>
          <p:cNvSpPr>
            <a:spLocks noEditPoints="1"/>
          </p:cNvSpPr>
          <p:nvPr/>
        </p:nvSpPr>
        <p:spPr bwMode="auto">
          <a:xfrm>
            <a:off x="5287590" y="5477195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4" name="Freeform 28"/>
          <p:cNvSpPr>
            <a:spLocks/>
          </p:cNvSpPr>
          <p:nvPr/>
        </p:nvSpPr>
        <p:spPr bwMode="auto">
          <a:xfrm>
            <a:off x="3691971" y="2324171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5" name="Freeform 30"/>
          <p:cNvSpPr>
            <a:spLocks/>
          </p:cNvSpPr>
          <p:nvPr/>
        </p:nvSpPr>
        <p:spPr bwMode="auto">
          <a:xfrm>
            <a:off x="6710715" y="2367516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6" name="Freeform 32"/>
          <p:cNvSpPr>
            <a:spLocks/>
          </p:cNvSpPr>
          <p:nvPr/>
        </p:nvSpPr>
        <p:spPr bwMode="auto">
          <a:xfrm>
            <a:off x="5638829" y="3451513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7" name="Freeform 33"/>
          <p:cNvSpPr>
            <a:spLocks/>
          </p:cNvSpPr>
          <p:nvPr/>
        </p:nvSpPr>
        <p:spPr bwMode="auto">
          <a:xfrm>
            <a:off x="5601964" y="2821240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8" name="Freeform 34"/>
          <p:cNvSpPr>
            <a:spLocks/>
          </p:cNvSpPr>
          <p:nvPr/>
        </p:nvSpPr>
        <p:spPr bwMode="auto">
          <a:xfrm>
            <a:off x="4798939" y="2025953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9" name="Freeform 35"/>
          <p:cNvSpPr>
            <a:spLocks/>
          </p:cNvSpPr>
          <p:nvPr/>
        </p:nvSpPr>
        <p:spPr bwMode="auto">
          <a:xfrm>
            <a:off x="6711770" y="3905788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0" name="Freeform 36"/>
          <p:cNvSpPr>
            <a:spLocks/>
          </p:cNvSpPr>
          <p:nvPr/>
        </p:nvSpPr>
        <p:spPr bwMode="auto">
          <a:xfrm>
            <a:off x="6453342" y="2095003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1" name="Freeform 37"/>
          <p:cNvSpPr>
            <a:spLocks/>
          </p:cNvSpPr>
          <p:nvPr/>
        </p:nvSpPr>
        <p:spPr bwMode="auto">
          <a:xfrm>
            <a:off x="5302731" y="1283519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2" name="Freeform 33"/>
          <p:cNvSpPr>
            <a:spLocks/>
          </p:cNvSpPr>
          <p:nvPr/>
        </p:nvSpPr>
        <p:spPr bwMode="auto">
          <a:xfrm>
            <a:off x="3950633" y="1877360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88" name="Straight Connector 66"/>
          <p:cNvCxnSpPr/>
          <p:nvPr/>
        </p:nvCxnSpPr>
        <p:spPr>
          <a:xfrm>
            <a:off x="6589597" y="6313328"/>
            <a:ext cx="364977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67"/>
          <p:cNvCxnSpPr/>
          <p:nvPr/>
        </p:nvCxnSpPr>
        <p:spPr>
          <a:xfrm flipH="1">
            <a:off x="1314450" y="5030598"/>
            <a:ext cx="3548536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70"/>
          <p:cNvCxnSpPr/>
          <p:nvPr/>
        </p:nvCxnSpPr>
        <p:spPr>
          <a:xfrm flipV="1">
            <a:off x="4862985" y="3865430"/>
            <a:ext cx="0" cy="1162979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73"/>
          <p:cNvCxnSpPr/>
          <p:nvPr/>
        </p:nvCxnSpPr>
        <p:spPr>
          <a:xfrm>
            <a:off x="7929853" y="3649798"/>
            <a:ext cx="342394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635626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5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35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85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7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20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700"/>
                            </p:stCondLst>
                            <p:childTnLst>
                              <p:par>
                                <p:cTn id="10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2" presetClass="entr" presetSubtype="2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3"/>
          <p:cNvSpPr txBox="1"/>
          <p:nvPr/>
        </p:nvSpPr>
        <p:spPr>
          <a:xfrm>
            <a:off x="6538221" y="2813447"/>
            <a:ext cx="4212693" cy="1231106"/>
          </a:xfrm>
          <a:prstGeom prst="rect">
            <a:avLst/>
          </a:prstGeom>
          <a:noFill/>
        </p:spPr>
        <p:txBody>
          <a:bodyPr wrap="none" lIns="0" tIns="0" rIns="0" bIns="0" rtlCol="0">
            <a:prstTxWarp prst="textWave1">
              <a:avLst/>
            </a:prstTxWarp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备用图表</a:t>
            </a:r>
            <a:endParaRPr lang="zh-CN" altLang="en-US" sz="8000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0" y="6907405"/>
            <a:ext cx="1007670" cy="276999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延时符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4655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68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333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333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16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6" name="Straight Connector 144"/>
          <p:cNvCxnSpPr/>
          <p:nvPr/>
        </p:nvCxnSpPr>
        <p:spPr>
          <a:xfrm>
            <a:off x="8442567" y="2330338"/>
            <a:ext cx="1953884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备用图表</a:t>
            </a:r>
            <a:endParaRPr lang="zh-CN" altLang="en-US" dirty="0"/>
          </a:p>
        </p:txBody>
      </p:sp>
      <p:cxnSp>
        <p:nvCxnSpPr>
          <p:cNvPr id="24" name="Straight Connector 141"/>
          <p:cNvCxnSpPr/>
          <p:nvPr/>
        </p:nvCxnSpPr>
        <p:spPr>
          <a:xfrm flipV="1">
            <a:off x="1318791" y="1579561"/>
            <a:ext cx="0" cy="4058156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144"/>
          <p:cNvCxnSpPr/>
          <p:nvPr/>
        </p:nvCxnSpPr>
        <p:spPr>
          <a:xfrm>
            <a:off x="1318791" y="1579561"/>
            <a:ext cx="3358470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145"/>
          <p:cNvCxnSpPr/>
          <p:nvPr/>
        </p:nvCxnSpPr>
        <p:spPr>
          <a:xfrm flipV="1">
            <a:off x="4677261" y="1579561"/>
            <a:ext cx="0" cy="4017501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139"/>
          <p:cNvGrpSpPr/>
          <p:nvPr/>
        </p:nvGrpSpPr>
        <p:grpSpPr>
          <a:xfrm>
            <a:off x="860217" y="4718721"/>
            <a:ext cx="892896" cy="2003621"/>
            <a:chOff x="2284413" y="412750"/>
            <a:chExt cx="2824162" cy="6337301"/>
          </a:xfrm>
        </p:grpSpPr>
        <p:grpSp>
          <p:nvGrpSpPr>
            <p:cNvPr id="28" name="Group 138"/>
            <p:cNvGrpSpPr/>
            <p:nvPr/>
          </p:nvGrpSpPr>
          <p:grpSpPr>
            <a:xfrm>
              <a:off x="2971800" y="4267201"/>
              <a:ext cx="1501776" cy="2482850"/>
              <a:chOff x="6661150" y="2820988"/>
              <a:chExt cx="1501776" cy="2482850"/>
            </a:xfrm>
          </p:grpSpPr>
          <p:sp>
            <p:nvSpPr>
              <p:cNvPr id="51" name="Freeform 133"/>
              <p:cNvSpPr>
                <a:spLocks/>
              </p:cNvSpPr>
              <p:nvPr/>
            </p:nvSpPr>
            <p:spPr bwMode="auto">
              <a:xfrm>
                <a:off x="6661150" y="2820988"/>
                <a:ext cx="1501776" cy="2482850"/>
              </a:xfrm>
              <a:custGeom>
                <a:avLst/>
                <a:gdLst>
                  <a:gd name="T0" fmla="*/ 2 w 397"/>
                  <a:gd name="T1" fmla="*/ 268 h 659"/>
                  <a:gd name="T2" fmla="*/ 0 w 397"/>
                  <a:gd name="T3" fmla="*/ 268 h 659"/>
                  <a:gd name="T4" fmla="*/ 0 w 397"/>
                  <a:gd name="T5" fmla="*/ 268 h 659"/>
                  <a:gd name="T6" fmla="*/ 3 w 397"/>
                  <a:gd name="T7" fmla="*/ 271 h 659"/>
                  <a:gd name="T8" fmla="*/ 4 w 397"/>
                  <a:gd name="T9" fmla="*/ 282 h 659"/>
                  <a:gd name="T10" fmla="*/ 5 w 397"/>
                  <a:gd name="T11" fmla="*/ 284 h 659"/>
                  <a:gd name="T12" fmla="*/ 48 w 397"/>
                  <a:gd name="T13" fmla="*/ 418 h 659"/>
                  <a:gd name="T14" fmla="*/ 92 w 397"/>
                  <a:gd name="T15" fmla="*/ 290 h 659"/>
                  <a:gd name="T16" fmla="*/ 172 w 397"/>
                  <a:gd name="T17" fmla="*/ 441 h 659"/>
                  <a:gd name="T18" fmla="*/ 145 w 397"/>
                  <a:gd name="T19" fmla="*/ 564 h 659"/>
                  <a:gd name="T20" fmla="*/ 201 w 397"/>
                  <a:gd name="T21" fmla="*/ 659 h 659"/>
                  <a:gd name="T22" fmla="*/ 172 w 397"/>
                  <a:gd name="T23" fmla="*/ 604 h 659"/>
                  <a:gd name="T24" fmla="*/ 182 w 397"/>
                  <a:gd name="T25" fmla="*/ 528 h 659"/>
                  <a:gd name="T26" fmla="*/ 229 w 397"/>
                  <a:gd name="T27" fmla="*/ 462 h 659"/>
                  <a:gd name="T28" fmla="*/ 272 w 397"/>
                  <a:gd name="T29" fmla="*/ 386 h 659"/>
                  <a:gd name="T30" fmla="*/ 280 w 397"/>
                  <a:gd name="T31" fmla="*/ 362 h 659"/>
                  <a:gd name="T32" fmla="*/ 307 w 397"/>
                  <a:gd name="T33" fmla="*/ 484 h 659"/>
                  <a:gd name="T34" fmla="*/ 325 w 397"/>
                  <a:gd name="T35" fmla="*/ 406 h 659"/>
                  <a:gd name="T36" fmla="*/ 370 w 397"/>
                  <a:gd name="T37" fmla="*/ 198 h 659"/>
                  <a:gd name="T38" fmla="*/ 189 w 397"/>
                  <a:gd name="T39" fmla="*/ 0 h 659"/>
                  <a:gd name="T40" fmla="*/ 3 w 397"/>
                  <a:gd name="T41" fmla="*/ 254 h 659"/>
                  <a:gd name="T42" fmla="*/ 2 w 397"/>
                  <a:gd name="T43" fmla="*/ 268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97" h="659">
                    <a:moveTo>
                      <a:pt x="2" y="268"/>
                    </a:moveTo>
                    <a:cubicBezTo>
                      <a:pt x="2" y="267"/>
                      <a:pt x="0" y="264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9"/>
                      <a:pt x="2" y="270"/>
                      <a:pt x="3" y="271"/>
                    </a:cubicBezTo>
                    <a:cubicBezTo>
                      <a:pt x="3" y="275"/>
                      <a:pt x="4" y="278"/>
                      <a:pt x="4" y="282"/>
                    </a:cubicBezTo>
                    <a:cubicBezTo>
                      <a:pt x="5" y="283"/>
                      <a:pt x="5" y="283"/>
                      <a:pt x="5" y="284"/>
                    </a:cubicBezTo>
                    <a:cubicBezTo>
                      <a:pt x="10" y="335"/>
                      <a:pt x="25" y="381"/>
                      <a:pt x="48" y="418"/>
                    </a:cubicBezTo>
                    <a:cubicBezTo>
                      <a:pt x="23" y="377"/>
                      <a:pt x="37" y="299"/>
                      <a:pt x="92" y="290"/>
                    </a:cubicBezTo>
                    <a:cubicBezTo>
                      <a:pt x="158" y="280"/>
                      <a:pt x="169" y="399"/>
                      <a:pt x="172" y="441"/>
                    </a:cubicBezTo>
                    <a:cubicBezTo>
                      <a:pt x="174" y="484"/>
                      <a:pt x="145" y="521"/>
                      <a:pt x="145" y="564"/>
                    </a:cubicBezTo>
                    <a:cubicBezTo>
                      <a:pt x="145" y="613"/>
                      <a:pt x="170" y="653"/>
                      <a:pt x="201" y="659"/>
                    </a:cubicBezTo>
                    <a:cubicBezTo>
                      <a:pt x="187" y="656"/>
                      <a:pt x="174" y="616"/>
                      <a:pt x="172" y="604"/>
                    </a:cubicBezTo>
                    <a:cubicBezTo>
                      <a:pt x="168" y="580"/>
                      <a:pt x="175" y="551"/>
                      <a:pt x="182" y="528"/>
                    </a:cubicBezTo>
                    <a:cubicBezTo>
                      <a:pt x="190" y="501"/>
                      <a:pt x="211" y="483"/>
                      <a:pt x="229" y="462"/>
                    </a:cubicBezTo>
                    <a:cubicBezTo>
                      <a:pt x="247" y="440"/>
                      <a:pt x="262" y="414"/>
                      <a:pt x="272" y="386"/>
                    </a:cubicBezTo>
                    <a:cubicBezTo>
                      <a:pt x="275" y="378"/>
                      <a:pt x="278" y="370"/>
                      <a:pt x="280" y="362"/>
                    </a:cubicBezTo>
                    <a:cubicBezTo>
                      <a:pt x="284" y="420"/>
                      <a:pt x="307" y="484"/>
                      <a:pt x="307" y="484"/>
                    </a:cubicBezTo>
                    <a:cubicBezTo>
                      <a:pt x="299" y="437"/>
                      <a:pt x="325" y="406"/>
                      <a:pt x="325" y="406"/>
                    </a:cubicBezTo>
                    <a:cubicBezTo>
                      <a:pt x="397" y="291"/>
                      <a:pt x="370" y="198"/>
                      <a:pt x="370" y="198"/>
                    </a:cubicBezTo>
                    <a:cubicBezTo>
                      <a:pt x="351" y="85"/>
                      <a:pt x="277" y="0"/>
                      <a:pt x="189" y="0"/>
                    </a:cubicBezTo>
                    <a:cubicBezTo>
                      <a:pt x="87" y="0"/>
                      <a:pt x="3" y="114"/>
                      <a:pt x="3" y="254"/>
                    </a:cubicBezTo>
                    <a:cubicBezTo>
                      <a:pt x="3" y="258"/>
                      <a:pt x="2" y="263"/>
                      <a:pt x="2" y="268"/>
                    </a:cubicBezTo>
                    <a:close/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2" name="Freeform 134"/>
              <p:cNvSpPr>
                <a:spLocks/>
              </p:cNvSpPr>
              <p:nvPr/>
            </p:nvSpPr>
            <p:spPr bwMode="auto">
              <a:xfrm>
                <a:off x="6794500" y="2892426"/>
                <a:ext cx="1223963" cy="1563688"/>
              </a:xfrm>
              <a:custGeom>
                <a:avLst/>
                <a:gdLst>
                  <a:gd name="T0" fmla="*/ 154 w 324"/>
                  <a:gd name="T1" fmla="*/ 0 h 415"/>
                  <a:gd name="T2" fmla="*/ 304 w 324"/>
                  <a:gd name="T3" fmla="*/ 172 h 415"/>
                  <a:gd name="T4" fmla="*/ 305 w 324"/>
                  <a:gd name="T5" fmla="*/ 174 h 415"/>
                  <a:gd name="T6" fmla="*/ 305 w 324"/>
                  <a:gd name="T7" fmla="*/ 176 h 415"/>
                  <a:gd name="T8" fmla="*/ 276 w 324"/>
                  <a:gd name="T9" fmla="*/ 338 h 415"/>
                  <a:gd name="T10" fmla="*/ 255 w 324"/>
                  <a:gd name="T11" fmla="*/ 261 h 415"/>
                  <a:gd name="T12" fmla="*/ 230 w 324"/>
                  <a:gd name="T13" fmla="*/ 302 h 415"/>
                  <a:gd name="T14" fmla="*/ 170 w 324"/>
                  <a:gd name="T15" fmla="*/ 412 h 415"/>
                  <a:gd name="T16" fmla="*/ 167 w 324"/>
                  <a:gd name="T17" fmla="*/ 415 h 415"/>
                  <a:gd name="T18" fmla="*/ 167 w 324"/>
                  <a:gd name="T19" fmla="*/ 409 h 415"/>
                  <a:gd name="T20" fmla="*/ 65 w 324"/>
                  <a:gd name="T21" fmla="*/ 228 h 415"/>
                  <a:gd name="T22" fmla="*/ 52 w 324"/>
                  <a:gd name="T23" fmla="*/ 229 h 415"/>
                  <a:gd name="T24" fmla="*/ 2 w 324"/>
                  <a:gd name="T25" fmla="*/ 256 h 415"/>
                  <a:gd name="T26" fmla="*/ 1 w 324"/>
                  <a:gd name="T27" fmla="*/ 251 h 415"/>
                  <a:gd name="T28" fmla="*/ 1 w 324"/>
                  <a:gd name="T29" fmla="*/ 249 h 415"/>
                  <a:gd name="T30" fmla="*/ 0 w 324"/>
                  <a:gd name="T31" fmla="*/ 239 h 415"/>
                  <a:gd name="T32" fmla="*/ 0 w 324"/>
                  <a:gd name="T33" fmla="*/ 236 h 415"/>
                  <a:gd name="T34" fmla="*/ 0 w 324"/>
                  <a:gd name="T35" fmla="*/ 223 h 415"/>
                  <a:gd name="T36" fmla="*/ 154 w 324"/>
                  <a:gd name="T37" fmla="*/ 0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3"/>
                      <a:pt x="304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6"/>
                      <a:pt x="305" y="176"/>
                      <a:pt x="305" y="176"/>
                    </a:cubicBezTo>
                    <a:cubicBezTo>
                      <a:pt x="306" y="179"/>
                      <a:pt x="324" y="248"/>
                      <a:pt x="276" y="338"/>
                    </a:cubicBezTo>
                    <a:cubicBezTo>
                      <a:pt x="276" y="335"/>
                      <a:pt x="256" y="263"/>
                      <a:pt x="255" y="261"/>
                    </a:cubicBezTo>
                    <a:cubicBezTo>
                      <a:pt x="256" y="270"/>
                      <a:pt x="235" y="292"/>
                      <a:pt x="230" y="302"/>
                    </a:cubicBezTo>
                    <a:cubicBezTo>
                      <a:pt x="209" y="338"/>
                      <a:pt x="198" y="379"/>
                      <a:pt x="170" y="412"/>
                    </a:cubicBezTo>
                    <a:cubicBezTo>
                      <a:pt x="169" y="413"/>
                      <a:pt x="168" y="414"/>
                      <a:pt x="167" y="415"/>
                    </a:cubicBezTo>
                    <a:cubicBezTo>
                      <a:pt x="167" y="413"/>
                      <a:pt x="167" y="411"/>
                      <a:pt x="167" y="409"/>
                    </a:cubicBezTo>
                    <a:cubicBezTo>
                      <a:pt x="159" y="260"/>
                      <a:pt x="107" y="228"/>
                      <a:pt x="65" y="228"/>
                    </a:cubicBezTo>
                    <a:cubicBezTo>
                      <a:pt x="61" y="228"/>
                      <a:pt x="57" y="229"/>
                      <a:pt x="52" y="229"/>
                    </a:cubicBezTo>
                    <a:cubicBezTo>
                      <a:pt x="33" y="232"/>
                      <a:pt x="15" y="242"/>
                      <a:pt x="2" y="256"/>
                    </a:cubicBezTo>
                    <a:cubicBezTo>
                      <a:pt x="2" y="254"/>
                      <a:pt x="1" y="253"/>
                      <a:pt x="1" y="251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46"/>
                      <a:pt x="1" y="242"/>
                      <a:pt x="0" y="239"/>
                    </a:cubicBezTo>
                    <a:cubicBezTo>
                      <a:pt x="0" y="239"/>
                      <a:pt x="0" y="236"/>
                      <a:pt x="0" y="236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  <a:close/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135"/>
              <p:cNvSpPr>
                <a:spLocks/>
              </p:cNvSpPr>
              <p:nvPr/>
            </p:nvSpPr>
            <p:spPr bwMode="auto">
              <a:xfrm>
                <a:off x="6994525" y="2979738"/>
                <a:ext cx="801688" cy="1130300"/>
              </a:xfrm>
              <a:custGeom>
                <a:avLst/>
                <a:gdLst>
                  <a:gd name="T0" fmla="*/ 43 w 212"/>
                  <a:gd name="T1" fmla="*/ 142 h 300"/>
                  <a:gd name="T2" fmla="*/ 34 w 212"/>
                  <a:gd name="T3" fmla="*/ 142 h 300"/>
                  <a:gd name="T4" fmla="*/ 1 w 212"/>
                  <a:gd name="T5" fmla="*/ 159 h 300"/>
                  <a:gd name="T6" fmla="*/ 1 w 212"/>
                  <a:gd name="T7" fmla="*/ 156 h 300"/>
                  <a:gd name="T8" fmla="*/ 1 w 212"/>
                  <a:gd name="T9" fmla="*/ 155 h 300"/>
                  <a:gd name="T10" fmla="*/ 0 w 212"/>
                  <a:gd name="T11" fmla="*/ 148 h 300"/>
                  <a:gd name="T12" fmla="*/ 0 w 212"/>
                  <a:gd name="T13" fmla="*/ 146 h 300"/>
                  <a:gd name="T14" fmla="*/ 0 w 212"/>
                  <a:gd name="T15" fmla="*/ 139 h 300"/>
                  <a:gd name="T16" fmla="*/ 101 w 212"/>
                  <a:gd name="T17" fmla="*/ 0 h 300"/>
                  <a:gd name="T18" fmla="*/ 199 w 212"/>
                  <a:gd name="T19" fmla="*/ 107 h 300"/>
                  <a:gd name="T20" fmla="*/ 200 w 212"/>
                  <a:gd name="T21" fmla="*/ 108 h 300"/>
                  <a:gd name="T22" fmla="*/ 200 w 212"/>
                  <a:gd name="T23" fmla="*/ 109 h 300"/>
                  <a:gd name="T24" fmla="*/ 181 w 212"/>
                  <a:gd name="T25" fmla="*/ 210 h 300"/>
                  <a:gd name="T26" fmla="*/ 167 w 212"/>
                  <a:gd name="T27" fmla="*/ 162 h 300"/>
                  <a:gd name="T28" fmla="*/ 150 w 212"/>
                  <a:gd name="T29" fmla="*/ 187 h 300"/>
                  <a:gd name="T30" fmla="*/ 121 w 212"/>
                  <a:gd name="T31" fmla="*/ 300 h 300"/>
                  <a:gd name="T32" fmla="*/ 43 w 212"/>
                  <a:gd name="T33" fmla="*/ 142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12" h="300">
                    <a:moveTo>
                      <a:pt x="43" y="142"/>
                    </a:moveTo>
                    <a:cubicBezTo>
                      <a:pt x="40" y="142"/>
                      <a:pt x="37" y="142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8"/>
                      <a:pt x="1" y="157"/>
                      <a:pt x="1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0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1"/>
                      <a:pt x="0" y="139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199" y="107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2" y="154"/>
                      <a:pt x="181" y="210"/>
                    </a:cubicBezTo>
                    <a:cubicBezTo>
                      <a:pt x="181" y="208"/>
                      <a:pt x="167" y="164"/>
                      <a:pt x="167" y="162"/>
                    </a:cubicBezTo>
                    <a:cubicBezTo>
                      <a:pt x="168" y="168"/>
                      <a:pt x="154" y="181"/>
                      <a:pt x="150" y="187"/>
                    </a:cubicBezTo>
                    <a:cubicBezTo>
                      <a:pt x="137" y="210"/>
                      <a:pt x="126" y="275"/>
                      <a:pt x="121" y="300"/>
                    </a:cubicBezTo>
                    <a:cubicBezTo>
                      <a:pt x="121" y="300"/>
                      <a:pt x="94" y="134"/>
                      <a:pt x="43" y="142"/>
                    </a:cubicBezTo>
                    <a:close/>
                  </a:path>
                </a:pathLst>
              </a:custGeom>
              <a:solidFill>
                <a:srgbClr val="FBB0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grpSp>
          <p:nvGrpSpPr>
            <p:cNvPr id="29" name="Group 124"/>
            <p:cNvGrpSpPr/>
            <p:nvPr/>
          </p:nvGrpSpPr>
          <p:grpSpPr>
            <a:xfrm>
              <a:off x="2284413" y="412750"/>
              <a:ext cx="2824162" cy="4770438"/>
              <a:chOff x="2284413" y="412750"/>
              <a:chExt cx="2824162" cy="4770438"/>
            </a:xfrm>
          </p:grpSpPr>
          <p:sp>
            <p:nvSpPr>
              <p:cNvPr id="30" name="Freeform 102"/>
              <p:cNvSpPr>
                <a:spLocks/>
              </p:cNvSpPr>
              <p:nvPr/>
            </p:nvSpPr>
            <p:spPr bwMode="auto">
              <a:xfrm>
                <a:off x="2284413" y="3319463"/>
                <a:ext cx="1177925" cy="1860550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103"/>
              <p:cNvSpPr>
                <a:spLocks/>
              </p:cNvSpPr>
              <p:nvPr/>
            </p:nvSpPr>
            <p:spPr bwMode="auto">
              <a:xfrm>
                <a:off x="2284413" y="3319463"/>
                <a:ext cx="1177925" cy="1860550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104"/>
              <p:cNvSpPr>
                <a:spLocks/>
              </p:cNvSpPr>
              <p:nvPr/>
            </p:nvSpPr>
            <p:spPr bwMode="auto">
              <a:xfrm>
                <a:off x="2284413" y="3319463"/>
                <a:ext cx="1177925" cy="1860550"/>
              </a:xfrm>
              <a:custGeom>
                <a:avLst/>
                <a:gdLst>
                  <a:gd name="T0" fmla="*/ 156 w 313"/>
                  <a:gd name="T1" fmla="*/ 0 h 495"/>
                  <a:gd name="T2" fmla="*/ 0 w 313"/>
                  <a:gd name="T3" fmla="*/ 159 h 495"/>
                  <a:gd name="T4" fmla="*/ 0 w 313"/>
                  <a:gd name="T5" fmla="*/ 163 h 495"/>
                  <a:gd name="T6" fmla="*/ 0 w 313"/>
                  <a:gd name="T7" fmla="*/ 163 h 495"/>
                  <a:gd name="T8" fmla="*/ 101 w 313"/>
                  <a:gd name="T9" fmla="*/ 480 h 495"/>
                  <a:gd name="T10" fmla="*/ 106 w 313"/>
                  <a:gd name="T11" fmla="*/ 486 h 495"/>
                  <a:gd name="T12" fmla="*/ 106 w 313"/>
                  <a:gd name="T13" fmla="*/ 486 h 495"/>
                  <a:gd name="T14" fmla="*/ 106 w 313"/>
                  <a:gd name="T15" fmla="*/ 486 h 495"/>
                  <a:gd name="T16" fmla="*/ 128 w 313"/>
                  <a:gd name="T17" fmla="*/ 495 h 495"/>
                  <a:gd name="T18" fmla="*/ 158 w 313"/>
                  <a:gd name="T19" fmla="*/ 469 h 495"/>
                  <a:gd name="T20" fmla="*/ 156 w 313"/>
                  <a:gd name="T21" fmla="*/ 463 h 495"/>
                  <a:gd name="T22" fmla="*/ 156 w 313"/>
                  <a:gd name="T23" fmla="*/ 463 h 495"/>
                  <a:gd name="T24" fmla="*/ 148 w 313"/>
                  <a:gd name="T25" fmla="*/ 415 h 495"/>
                  <a:gd name="T26" fmla="*/ 191 w 313"/>
                  <a:gd name="T27" fmla="*/ 311 h 495"/>
                  <a:gd name="T28" fmla="*/ 191 w 313"/>
                  <a:gd name="T29" fmla="*/ 310 h 495"/>
                  <a:gd name="T30" fmla="*/ 270 w 313"/>
                  <a:gd name="T31" fmla="*/ 264 h 495"/>
                  <a:gd name="T32" fmla="*/ 313 w 313"/>
                  <a:gd name="T33" fmla="*/ 157 h 495"/>
                  <a:gd name="T34" fmla="*/ 156 w 313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Freeform 105"/>
              <p:cNvSpPr>
                <a:spLocks/>
              </p:cNvSpPr>
              <p:nvPr/>
            </p:nvSpPr>
            <p:spPr bwMode="auto">
              <a:xfrm>
                <a:off x="3933825" y="3319463"/>
                <a:ext cx="1174750" cy="1860550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Freeform 106"/>
              <p:cNvSpPr>
                <a:spLocks/>
              </p:cNvSpPr>
              <p:nvPr/>
            </p:nvSpPr>
            <p:spPr bwMode="auto">
              <a:xfrm>
                <a:off x="3933825" y="3319463"/>
                <a:ext cx="1174750" cy="1860550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Freeform 107"/>
              <p:cNvSpPr>
                <a:spLocks/>
              </p:cNvSpPr>
              <p:nvPr/>
            </p:nvSpPr>
            <p:spPr bwMode="auto">
              <a:xfrm>
                <a:off x="3933825" y="3319463"/>
                <a:ext cx="1174750" cy="1860550"/>
              </a:xfrm>
              <a:custGeom>
                <a:avLst/>
                <a:gdLst>
                  <a:gd name="T0" fmla="*/ 156 w 312"/>
                  <a:gd name="T1" fmla="*/ 0 h 495"/>
                  <a:gd name="T2" fmla="*/ 312 w 312"/>
                  <a:gd name="T3" fmla="*/ 159 h 495"/>
                  <a:gd name="T4" fmla="*/ 312 w 312"/>
                  <a:gd name="T5" fmla="*/ 163 h 495"/>
                  <a:gd name="T6" fmla="*/ 312 w 312"/>
                  <a:gd name="T7" fmla="*/ 163 h 495"/>
                  <a:gd name="T8" fmla="*/ 212 w 312"/>
                  <a:gd name="T9" fmla="*/ 480 h 495"/>
                  <a:gd name="T10" fmla="*/ 207 w 312"/>
                  <a:gd name="T11" fmla="*/ 486 h 495"/>
                  <a:gd name="T12" fmla="*/ 207 w 312"/>
                  <a:gd name="T13" fmla="*/ 486 h 495"/>
                  <a:gd name="T14" fmla="*/ 207 w 312"/>
                  <a:gd name="T15" fmla="*/ 486 h 495"/>
                  <a:gd name="T16" fmla="*/ 184 w 312"/>
                  <a:gd name="T17" fmla="*/ 495 h 495"/>
                  <a:gd name="T18" fmla="*/ 154 w 312"/>
                  <a:gd name="T19" fmla="*/ 469 h 495"/>
                  <a:gd name="T20" fmla="*/ 156 w 312"/>
                  <a:gd name="T21" fmla="*/ 463 h 495"/>
                  <a:gd name="T22" fmla="*/ 156 w 312"/>
                  <a:gd name="T23" fmla="*/ 463 h 495"/>
                  <a:gd name="T24" fmla="*/ 165 w 312"/>
                  <a:gd name="T25" fmla="*/ 415 h 495"/>
                  <a:gd name="T26" fmla="*/ 122 w 312"/>
                  <a:gd name="T27" fmla="*/ 311 h 495"/>
                  <a:gd name="T28" fmla="*/ 122 w 312"/>
                  <a:gd name="T29" fmla="*/ 310 h 495"/>
                  <a:gd name="T30" fmla="*/ 42 w 312"/>
                  <a:gd name="T31" fmla="*/ 264 h 495"/>
                  <a:gd name="T32" fmla="*/ 0 w 312"/>
                  <a:gd name="T33" fmla="*/ 157 h 495"/>
                  <a:gd name="T34" fmla="*/ 156 w 312"/>
                  <a:gd name="T35" fmla="*/ 0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Freeform 108"/>
              <p:cNvSpPr>
                <a:spLocks/>
              </p:cNvSpPr>
              <p:nvPr/>
            </p:nvSpPr>
            <p:spPr bwMode="auto">
              <a:xfrm>
                <a:off x="2597150" y="412750"/>
                <a:ext cx="2244725" cy="4105275"/>
              </a:xfrm>
              <a:custGeom>
                <a:avLst/>
                <a:gdLst>
                  <a:gd name="T0" fmla="*/ 298 w 596"/>
                  <a:gd name="T1" fmla="*/ 1092 h 1092"/>
                  <a:gd name="T2" fmla="*/ 159 w 596"/>
                  <a:gd name="T3" fmla="*/ 1092 h 1092"/>
                  <a:gd name="T4" fmla="*/ 21 w 596"/>
                  <a:gd name="T5" fmla="*/ 513 h 1092"/>
                  <a:gd name="T6" fmla="*/ 298 w 596"/>
                  <a:gd name="T7" fmla="*/ 0 h 1092"/>
                  <a:gd name="T8" fmla="*/ 299 w 596"/>
                  <a:gd name="T9" fmla="*/ 0 h 1092"/>
                  <a:gd name="T10" fmla="*/ 575 w 596"/>
                  <a:gd name="T11" fmla="*/ 513 h 1092"/>
                  <a:gd name="T12" fmla="*/ 437 w 596"/>
                  <a:gd name="T13" fmla="*/ 1092 h 1092"/>
                  <a:gd name="T14" fmla="*/ 298 w 596"/>
                  <a:gd name="T15" fmla="*/ 1092 h 10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6" h="1092">
                    <a:moveTo>
                      <a:pt x="298" y="1092"/>
                    </a:moveTo>
                    <a:cubicBezTo>
                      <a:pt x="159" y="1092"/>
                      <a:pt x="159" y="1092"/>
                      <a:pt x="159" y="1092"/>
                    </a:cubicBezTo>
                    <a:cubicBezTo>
                      <a:pt x="31" y="824"/>
                      <a:pt x="21" y="513"/>
                      <a:pt x="21" y="513"/>
                    </a:cubicBezTo>
                    <a:cubicBezTo>
                      <a:pt x="0" y="212"/>
                      <a:pt x="298" y="0"/>
                      <a:pt x="298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9" y="0"/>
                      <a:pt x="596" y="212"/>
                      <a:pt x="575" y="513"/>
                    </a:cubicBezTo>
                    <a:cubicBezTo>
                      <a:pt x="575" y="513"/>
                      <a:pt x="566" y="824"/>
                      <a:pt x="437" y="1092"/>
                    </a:cubicBezTo>
                    <a:lnTo>
                      <a:pt x="298" y="1092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Freeform 109"/>
              <p:cNvSpPr>
                <a:spLocks/>
              </p:cNvSpPr>
              <p:nvPr/>
            </p:nvSpPr>
            <p:spPr bwMode="auto">
              <a:xfrm>
                <a:off x="2728913" y="2792413"/>
                <a:ext cx="1987550" cy="647700"/>
              </a:xfrm>
              <a:custGeom>
                <a:avLst/>
                <a:gdLst>
                  <a:gd name="T0" fmla="*/ 508 w 528"/>
                  <a:gd name="T1" fmla="*/ 124 h 172"/>
                  <a:gd name="T2" fmla="*/ 528 w 528"/>
                  <a:gd name="T3" fmla="*/ 0 h 172"/>
                  <a:gd name="T4" fmla="*/ 248 w 528"/>
                  <a:gd name="T5" fmla="*/ 66 h 172"/>
                  <a:gd name="T6" fmla="*/ 0 w 528"/>
                  <a:gd name="T7" fmla="*/ 15 h 172"/>
                  <a:gd name="T8" fmla="*/ 21 w 528"/>
                  <a:gd name="T9" fmla="*/ 136 h 172"/>
                  <a:gd name="T10" fmla="*/ 248 w 528"/>
                  <a:gd name="T11" fmla="*/ 172 h 172"/>
                  <a:gd name="T12" fmla="*/ 508 w 528"/>
                  <a:gd name="T13" fmla="*/ 124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8" h="172">
                    <a:moveTo>
                      <a:pt x="508" y="124"/>
                    </a:moveTo>
                    <a:cubicBezTo>
                      <a:pt x="517" y="79"/>
                      <a:pt x="524" y="36"/>
                      <a:pt x="528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8"/>
                      <a:pt x="0" y="15"/>
                    </a:cubicBezTo>
                    <a:cubicBezTo>
                      <a:pt x="5" y="51"/>
                      <a:pt x="12" y="92"/>
                      <a:pt x="21" y="136"/>
                    </a:cubicBezTo>
                    <a:cubicBezTo>
                      <a:pt x="92" y="159"/>
                      <a:pt x="169" y="172"/>
                      <a:pt x="248" y="172"/>
                    </a:cubicBezTo>
                    <a:cubicBezTo>
                      <a:pt x="340" y="172"/>
                      <a:pt x="427" y="155"/>
                      <a:pt x="508" y="12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Freeform 110"/>
              <p:cNvSpPr>
                <a:spLocks/>
              </p:cNvSpPr>
              <p:nvPr/>
            </p:nvSpPr>
            <p:spPr bwMode="auto">
              <a:xfrm>
                <a:off x="2668588" y="1962150"/>
                <a:ext cx="2100262" cy="530225"/>
              </a:xfrm>
              <a:custGeom>
                <a:avLst/>
                <a:gdLst>
                  <a:gd name="T0" fmla="*/ 557 w 558"/>
                  <a:gd name="T1" fmla="*/ 80 h 141"/>
                  <a:gd name="T2" fmla="*/ 552 w 558"/>
                  <a:gd name="T3" fmla="*/ 0 h 141"/>
                  <a:gd name="T4" fmla="*/ 278 w 558"/>
                  <a:gd name="T5" fmla="*/ 62 h 141"/>
                  <a:gd name="T6" fmla="*/ 6 w 558"/>
                  <a:gd name="T7" fmla="*/ 1 h 141"/>
                  <a:gd name="T8" fmla="*/ 2 w 558"/>
                  <a:gd name="T9" fmla="*/ 92 h 141"/>
                  <a:gd name="T10" fmla="*/ 264 w 558"/>
                  <a:gd name="T11" fmla="*/ 141 h 141"/>
                  <a:gd name="T12" fmla="*/ 557 w 558"/>
                  <a:gd name="T13" fmla="*/ 8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141">
                    <a:moveTo>
                      <a:pt x="557" y="80"/>
                    </a:moveTo>
                    <a:cubicBezTo>
                      <a:pt x="558" y="53"/>
                      <a:pt x="556" y="26"/>
                      <a:pt x="552" y="0"/>
                    </a:cubicBezTo>
                    <a:cubicBezTo>
                      <a:pt x="469" y="40"/>
                      <a:pt x="376" y="62"/>
                      <a:pt x="278" y="62"/>
                    </a:cubicBezTo>
                    <a:cubicBezTo>
                      <a:pt x="181" y="62"/>
                      <a:pt x="88" y="40"/>
                      <a:pt x="6" y="1"/>
                    </a:cubicBezTo>
                    <a:cubicBezTo>
                      <a:pt x="2" y="31"/>
                      <a:pt x="0" y="61"/>
                      <a:pt x="2" y="92"/>
                    </a:cubicBezTo>
                    <a:cubicBezTo>
                      <a:pt x="84" y="123"/>
                      <a:pt x="172" y="141"/>
                      <a:pt x="264" y="141"/>
                    </a:cubicBezTo>
                    <a:cubicBezTo>
                      <a:pt x="368" y="141"/>
                      <a:pt x="467" y="119"/>
                      <a:pt x="557" y="8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Oval 111"/>
              <p:cNvSpPr>
                <a:spLocks noChangeArrowheads="1"/>
              </p:cNvSpPr>
              <p:nvPr/>
            </p:nvSpPr>
            <p:spPr bwMode="auto">
              <a:xfrm>
                <a:off x="3587750" y="2214563"/>
                <a:ext cx="255587" cy="255588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Oval 112"/>
              <p:cNvSpPr>
                <a:spLocks noChangeArrowheads="1"/>
              </p:cNvSpPr>
              <p:nvPr/>
            </p:nvSpPr>
            <p:spPr bwMode="auto">
              <a:xfrm>
                <a:off x="3587750" y="2214563"/>
                <a:ext cx="255587" cy="255588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1" name="Oval 113"/>
              <p:cNvSpPr>
                <a:spLocks noChangeArrowheads="1"/>
              </p:cNvSpPr>
              <p:nvPr/>
            </p:nvSpPr>
            <p:spPr bwMode="auto">
              <a:xfrm>
                <a:off x="3587750" y="2214563"/>
                <a:ext cx="255587" cy="2555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2" name="Oval 114"/>
              <p:cNvSpPr>
                <a:spLocks noChangeArrowheads="1"/>
              </p:cNvSpPr>
              <p:nvPr/>
            </p:nvSpPr>
            <p:spPr bwMode="auto">
              <a:xfrm>
                <a:off x="3602038" y="2635250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3" name="Oval 115"/>
              <p:cNvSpPr>
                <a:spLocks noChangeArrowheads="1"/>
              </p:cNvSpPr>
              <p:nvPr/>
            </p:nvSpPr>
            <p:spPr bwMode="auto">
              <a:xfrm>
                <a:off x="3602038" y="2635250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4" name="Oval 116"/>
              <p:cNvSpPr>
                <a:spLocks noChangeArrowheads="1"/>
              </p:cNvSpPr>
              <p:nvPr/>
            </p:nvSpPr>
            <p:spPr bwMode="auto">
              <a:xfrm>
                <a:off x="3602038" y="2635250"/>
                <a:ext cx="207962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5" name="Oval 117"/>
              <p:cNvSpPr>
                <a:spLocks noChangeArrowheads="1"/>
              </p:cNvSpPr>
              <p:nvPr/>
            </p:nvSpPr>
            <p:spPr bwMode="auto">
              <a:xfrm>
                <a:off x="3602038" y="2987675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6" name="Oval 118"/>
              <p:cNvSpPr>
                <a:spLocks noChangeArrowheads="1"/>
              </p:cNvSpPr>
              <p:nvPr/>
            </p:nvSpPr>
            <p:spPr bwMode="auto">
              <a:xfrm>
                <a:off x="3602038" y="2987675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7" name="Oval 119"/>
              <p:cNvSpPr>
                <a:spLocks noChangeArrowheads="1"/>
              </p:cNvSpPr>
              <p:nvPr/>
            </p:nvSpPr>
            <p:spPr bwMode="auto">
              <a:xfrm>
                <a:off x="3602038" y="2987675"/>
                <a:ext cx="207962" cy="203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8" name="Freeform 120"/>
              <p:cNvSpPr>
                <a:spLocks/>
              </p:cNvSpPr>
              <p:nvPr/>
            </p:nvSpPr>
            <p:spPr bwMode="auto">
              <a:xfrm>
                <a:off x="3568700" y="3319463"/>
                <a:ext cx="293687" cy="1863725"/>
              </a:xfrm>
              <a:custGeom>
                <a:avLst/>
                <a:gdLst>
                  <a:gd name="T0" fmla="*/ 77 w 78"/>
                  <a:gd name="T1" fmla="*/ 48 h 496"/>
                  <a:gd name="T2" fmla="*/ 78 w 78"/>
                  <a:gd name="T3" fmla="*/ 39 h 496"/>
                  <a:gd name="T4" fmla="*/ 39 w 78"/>
                  <a:gd name="T5" fmla="*/ 0 h 496"/>
                  <a:gd name="T6" fmla="*/ 0 w 78"/>
                  <a:gd name="T7" fmla="*/ 40 h 496"/>
                  <a:gd name="T8" fmla="*/ 18 w 78"/>
                  <a:gd name="T9" fmla="*/ 475 h 496"/>
                  <a:gd name="T10" fmla="*/ 19 w 78"/>
                  <a:gd name="T11" fmla="*/ 475 h 496"/>
                  <a:gd name="T12" fmla="*/ 19 w 78"/>
                  <a:gd name="T13" fmla="*/ 475 h 496"/>
                  <a:gd name="T14" fmla="*/ 40 w 78"/>
                  <a:gd name="T15" fmla="*/ 496 h 496"/>
                  <a:gd name="T16" fmla="*/ 61 w 78"/>
                  <a:gd name="T17" fmla="*/ 475 h 496"/>
                  <a:gd name="T18" fmla="*/ 61 w 78"/>
                  <a:gd name="T19" fmla="*/ 475 h 496"/>
                  <a:gd name="T20" fmla="*/ 61 w 78"/>
                  <a:gd name="T21" fmla="*/ 475 h 496"/>
                  <a:gd name="T22" fmla="*/ 77 w 78"/>
                  <a:gd name="T23" fmla="*/ 48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8" h="496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5"/>
                      <a:pt x="18" y="475"/>
                      <a:pt x="18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6"/>
                      <a:pt x="40" y="496"/>
                    </a:cubicBezTo>
                    <a:cubicBezTo>
                      <a:pt x="52" y="496"/>
                      <a:pt x="61" y="487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9" name="Oval 121"/>
              <p:cNvSpPr>
                <a:spLocks noChangeArrowheads="1"/>
              </p:cNvSpPr>
              <p:nvPr/>
            </p:nvSpPr>
            <p:spPr bwMode="auto">
              <a:xfrm>
                <a:off x="3360737" y="1187451"/>
                <a:ext cx="735013" cy="733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0" name="Freeform 122"/>
              <p:cNvSpPr>
                <a:spLocks noEditPoints="1"/>
              </p:cNvSpPr>
              <p:nvPr/>
            </p:nvSpPr>
            <p:spPr bwMode="auto">
              <a:xfrm>
                <a:off x="3319464" y="1157290"/>
                <a:ext cx="790576" cy="790576"/>
              </a:xfrm>
              <a:custGeom>
                <a:avLst/>
                <a:gdLst>
                  <a:gd name="T0" fmla="*/ 105 w 210"/>
                  <a:gd name="T1" fmla="*/ 0 h 210"/>
                  <a:gd name="T2" fmla="*/ 0 w 210"/>
                  <a:gd name="T3" fmla="*/ 105 h 210"/>
                  <a:gd name="T4" fmla="*/ 105 w 210"/>
                  <a:gd name="T5" fmla="*/ 210 h 210"/>
                  <a:gd name="T6" fmla="*/ 210 w 210"/>
                  <a:gd name="T7" fmla="*/ 105 h 210"/>
                  <a:gd name="T8" fmla="*/ 105 w 210"/>
                  <a:gd name="T9" fmla="*/ 0 h 210"/>
                  <a:gd name="T10" fmla="*/ 105 w 210"/>
                  <a:gd name="T11" fmla="*/ 193 h 210"/>
                  <a:gd name="T12" fmla="*/ 17 w 210"/>
                  <a:gd name="T13" fmla="*/ 105 h 210"/>
                  <a:gd name="T14" fmla="*/ 105 w 210"/>
                  <a:gd name="T15" fmla="*/ 18 h 210"/>
                  <a:gd name="T16" fmla="*/ 192 w 210"/>
                  <a:gd name="T17" fmla="*/ 105 h 210"/>
                  <a:gd name="T18" fmla="*/ 105 w 210"/>
                  <a:gd name="T19" fmla="*/ 193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3"/>
                    </a:moveTo>
                    <a:cubicBezTo>
                      <a:pt x="56" y="193"/>
                      <a:pt x="17" y="154"/>
                      <a:pt x="17" y="105"/>
                    </a:cubicBezTo>
                    <a:cubicBezTo>
                      <a:pt x="17" y="57"/>
                      <a:pt x="56" y="18"/>
                      <a:pt x="105" y="18"/>
                    </a:cubicBezTo>
                    <a:cubicBezTo>
                      <a:pt x="153" y="18"/>
                      <a:pt x="192" y="57"/>
                      <a:pt x="192" y="105"/>
                    </a:cubicBezTo>
                    <a:cubicBezTo>
                      <a:pt x="192" y="154"/>
                      <a:pt x="153" y="193"/>
                      <a:pt x="105" y="1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cxnSp>
        <p:nvCxnSpPr>
          <p:cNvPr id="54" name="Straight Connector 187"/>
          <p:cNvCxnSpPr/>
          <p:nvPr/>
        </p:nvCxnSpPr>
        <p:spPr>
          <a:xfrm>
            <a:off x="4677261" y="5597062"/>
            <a:ext cx="3765306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188"/>
          <p:cNvCxnSpPr/>
          <p:nvPr/>
        </p:nvCxnSpPr>
        <p:spPr>
          <a:xfrm flipV="1">
            <a:off x="8450086" y="2341233"/>
            <a:ext cx="0" cy="325583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190"/>
          <p:cNvSpPr/>
          <p:nvPr/>
        </p:nvSpPr>
        <p:spPr>
          <a:xfrm>
            <a:off x="1802352" y="4940230"/>
            <a:ext cx="386256" cy="3862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7" name="TextBox 191"/>
          <p:cNvSpPr txBox="1"/>
          <p:nvPr/>
        </p:nvSpPr>
        <p:spPr>
          <a:xfrm>
            <a:off x="1819171" y="4943960"/>
            <a:ext cx="3529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>
                <a:solidFill>
                  <a:schemeClr val="bg1"/>
                </a:solidFill>
                <a:latin typeface="Bebas Neue Regular" panose="00000500000000000000" pitchFamily="50" charset="0"/>
              </a:rPr>
              <a:t>01</a:t>
            </a:r>
            <a:endParaRPr lang="id-ID" dirty="0">
              <a:solidFill>
                <a:schemeClr val="bg1"/>
              </a:solidFill>
              <a:latin typeface="Bebas Neue Regular" panose="00000500000000000000" pitchFamily="50" charset="0"/>
            </a:endParaRPr>
          </a:p>
        </p:txBody>
      </p:sp>
      <p:sp>
        <p:nvSpPr>
          <p:cNvPr id="58" name="TextBox 192"/>
          <p:cNvSpPr txBox="1"/>
          <p:nvPr/>
        </p:nvSpPr>
        <p:spPr>
          <a:xfrm>
            <a:off x="2271355" y="5382587"/>
            <a:ext cx="2038095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Box 193"/>
          <p:cNvSpPr txBox="1"/>
          <p:nvPr/>
        </p:nvSpPr>
        <p:spPr>
          <a:xfrm>
            <a:off x="2271355" y="4983850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输入标题文本</a:t>
            </a:r>
          </a:p>
        </p:txBody>
      </p:sp>
      <p:sp>
        <p:nvSpPr>
          <p:cNvPr id="60" name="Oval 194"/>
          <p:cNvSpPr/>
          <p:nvPr/>
        </p:nvSpPr>
        <p:spPr>
          <a:xfrm>
            <a:off x="1439879" y="2389831"/>
            <a:ext cx="386256" cy="386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1" name="TextBox 195"/>
          <p:cNvSpPr txBox="1"/>
          <p:nvPr/>
        </p:nvSpPr>
        <p:spPr>
          <a:xfrm>
            <a:off x="1456698" y="2393561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>
                <a:solidFill>
                  <a:schemeClr val="bg1"/>
                </a:solidFill>
                <a:latin typeface="Bebas Neue Regular" panose="00000500000000000000" pitchFamily="50" charset="0"/>
              </a:rPr>
              <a:t>02</a:t>
            </a:r>
            <a:endParaRPr lang="id-ID" dirty="0">
              <a:solidFill>
                <a:schemeClr val="bg1"/>
              </a:solidFill>
              <a:latin typeface="Bebas Neue Regular" panose="00000500000000000000" pitchFamily="50" charset="0"/>
            </a:endParaRPr>
          </a:p>
        </p:txBody>
      </p:sp>
      <p:sp>
        <p:nvSpPr>
          <p:cNvPr id="62" name="TextBox 196"/>
          <p:cNvSpPr txBox="1"/>
          <p:nvPr/>
        </p:nvSpPr>
        <p:spPr>
          <a:xfrm>
            <a:off x="1874036" y="2771972"/>
            <a:ext cx="252591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Box 197"/>
          <p:cNvSpPr txBox="1"/>
          <p:nvPr/>
        </p:nvSpPr>
        <p:spPr>
          <a:xfrm>
            <a:off x="1874036" y="2389831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输入标题文本</a:t>
            </a:r>
          </a:p>
        </p:txBody>
      </p:sp>
      <p:sp>
        <p:nvSpPr>
          <p:cNvPr id="64" name="Oval 225"/>
          <p:cNvSpPr/>
          <p:nvPr/>
        </p:nvSpPr>
        <p:spPr>
          <a:xfrm>
            <a:off x="4979861" y="2004326"/>
            <a:ext cx="386256" cy="3862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5" name="TextBox 226"/>
          <p:cNvSpPr txBox="1"/>
          <p:nvPr/>
        </p:nvSpPr>
        <p:spPr>
          <a:xfrm>
            <a:off x="4996680" y="2008056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>
                <a:solidFill>
                  <a:schemeClr val="bg1"/>
                </a:solidFill>
                <a:latin typeface="Bebas Neue Regular" panose="00000500000000000000" pitchFamily="50" charset="0"/>
              </a:rPr>
              <a:t>03</a:t>
            </a:r>
            <a:endParaRPr lang="id-ID" dirty="0">
              <a:solidFill>
                <a:schemeClr val="bg1"/>
              </a:solidFill>
              <a:latin typeface="Bebas Neue Regular" panose="00000500000000000000" pitchFamily="50" charset="0"/>
            </a:endParaRPr>
          </a:p>
        </p:txBody>
      </p:sp>
      <p:sp>
        <p:nvSpPr>
          <p:cNvPr id="66" name="TextBox 227"/>
          <p:cNvSpPr txBox="1"/>
          <p:nvPr/>
        </p:nvSpPr>
        <p:spPr>
          <a:xfrm>
            <a:off x="5414018" y="2386467"/>
            <a:ext cx="254292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228"/>
          <p:cNvSpPr txBox="1"/>
          <p:nvPr/>
        </p:nvSpPr>
        <p:spPr>
          <a:xfrm>
            <a:off x="5414018" y="2004326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输入标题文本</a:t>
            </a:r>
          </a:p>
        </p:txBody>
      </p:sp>
      <p:sp>
        <p:nvSpPr>
          <p:cNvPr id="68" name="Oval 256"/>
          <p:cNvSpPr/>
          <p:nvPr/>
        </p:nvSpPr>
        <p:spPr>
          <a:xfrm>
            <a:off x="4982667" y="4340724"/>
            <a:ext cx="386256" cy="386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TextBox 257"/>
          <p:cNvSpPr txBox="1"/>
          <p:nvPr/>
        </p:nvSpPr>
        <p:spPr>
          <a:xfrm>
            <a:off x="4993136" y="4357154"/>
            <a:ext cx="3674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>
                <a:solidFill>
                  <a:schemeClr val="bg1"/>
                </a:solidFill>
                <a:latin typeface="Bebas Neue Regular" panose="00000500000000000000" pitchFamily="50" charset="0"/>
              </a:rPr>
              <a:t>04</a:t>
            </a:r>
            <a:endParaRPr lang="id-ID" dirty="0">
              <a:solidFill>
                <a:schemeClr val="bg1"/>
              </a:solidFill>
              <a:latin typeface="Bebas Neue Regular" panose="00000500000000000000" pitchFamily="50" charset="0"/>
            </a:endParaRPr>
          </a:p>
        </p:txBody>
      </p:sp>
      <p:sp>
        <p:nvSpPr>
          <p:cNvPr id="70" name="TextBox 258"/>
          <p:cNvSpPr txBox="1"/>
          <p:nvPr/>
        </p:nvSpPr>
        <p:spPr>
          <a:xfrm>
            <a:off x="5416824" y="4722865"/>
            <a:ext cx="254292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259"/>
          <p:cNvSpPr txBox="1"/>
          <p:nvPr/>
        </p:nvSpPr>
        <p:spPr>
          <a:xfrm>
            <a:off x="5416824" y="4340724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输入标题文本</a:t>
            </a:r>
          </a:p>
        </p:txBody>
      </p:sp>
      <p:sp>
        <p:nvSpPr>
          <p:cNvPr id="72" name="Oval 291"/>
          <p:cNvSpPr/>
          <p:nvPr/>
        </p:nvSpPr>
        <p:spPr>
          <a:xfrm>
            <a:off x="8943225" y="5039715"/>
            <a:ext cx="386256" cy="3862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TextBox 292"/>
          <p:cNvSpPr txBox="1"/>
          <p:nvPr/>
        </p:nvSpPr>
        <p:spPr>
          <a:xfrm>
            <a:off x="8953694" y="5056145"/>
            <a:ext cx="364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dirty="0" smtClean="0">
                <a:solidFill>
                  <a:schemeClr val="bg1"/>
                </a:solidFill>
                <a:latin typeface="Bebas Neue Regular" panose="00000500000000000000" pitchFamily="50" charset="0"/>
              </a:rPr>
              <a:t>05</a:t>
            </a:r>
            <a:endParaRPr lang="id-ID" dirty="0">
              <a:solidFill>
                <a:schemeClr val="bg1"/>
              </a:solidFill>
              <a:latin typeface="Bebas Neue Regular" panose="00000500000000000000" pitchFamily="50" charset="0"/>
            </a:endParaRPr>
          </a:p>
        </p:txBody>
      </p:sp>
      <p:sp>
        <p:nvSpPr>
          <p:cNvPr id="74" name="TextBox 293"/>
          <p:cNvSpPr txBox="1"/>
          <p:nvPr/>
        </p:nvSpPr>
        <p:spPr>
          <a:xfrm>
            <a:off x="9377383" y="5421856"/>
            <a:ext cx="1852596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294"/>
          <p:cNvSpPr txBox="1"/>
          <p:nvPr/>
        </p:nvSpPr>
        <p:spPr>
          <a:xfrm>
            <a:off x="9377382" y="5039715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输入标题文本</a:t>
            </a:r>
          </a:p>
        </p:txBody>
      </p:sp>
      <p:sp>
        <p:nvSpPr>
          <p:cNvPr id="77" name="TextBox 300"/>
          <p:cNvSpPr txBox="1"/>
          <p:nvPr/>
        </p:nvSpPr>
        <p:spPr>
          <a:xfrm>
            <a:off x="7475645" y="818403"/>
            <a:ext cx="3946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05</a:t>
            </a:r>
            <a:endParaRPr lang="id-ID" sz="14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grpSp>
        <p:nvGrpSpPr>
          <p:cNvPr id="78" name="Group 499"/>
          <p:cNvGrpSpPr/>
          <p:nvPr/>
        </p:nvGrpSpPr>
        <p:grpSpPr>
          <a:xfrm>
            <a:off x="2275930" y="4074796"/>
            <a:ext cx="523472" cy="752339"/>
            <a:chOff x="-1587" y="-1587"/>
            <a:chExt cx="341312" cy="490537"/>
          </a:xfrm>
          <a:solidFill>
            <a:schemeClr val="accent1"/>
          </a:solidFill>
        </p:grpSpPr>
        <p:sp>
          <p:nvSpPr>
            <p:cNvPr id="79" name="Freeform 139"/>
            <p:cNvSpPr>
              <a:spLocks noEditPoints="1"/>
            </p:cNvSpPr>
            <p:nvPr/>
          </p:nvSpPr>
          <p:spPr bwMode="auto">
            <a:xfrm>
              <a:off x="-1587" y="-1587"/>
              <a:ext cx="341312" cy="490537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Freeform 140"/>
            <p:cNvSpPr>
              <a:spLocks/>
            </p:cNvSpPr>
            <p:nvPr/>
          </p:nvSpPr>
          <p:spPr bwMode="auto">
            <a:xfrm>
              <a:off x="74613" y="74613"/>
              <a:ext cx="101600" cy="100012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1" name="Group 506"/>
          <p:cNvGrpSpPr/>
          <p:nvPr/>
        </p:nvGrpSpPr>
        <p:grpSpPr>
          <a:xfrm>
            <a:off x="1826135" y="1792587"/>
            <a:ext cx="723723" cy="459060"/>
            <a:chOff x="6351" y="0"/>
            <a:chExt cx="490538" cy="311150"/>
          </a:xfrm>
          <a:solidFill>
            <a:schemeClr val="accent2"/>
          </a:solidFill>
        </p:grpSpPr>
        <p:sp>
          <p:nvSpPr>
            <p:cNvPr id="82" name="Freeform 144"/>
            <p:cNvSpPr>
              <a:spLocks noEditPoints="1"/>
            </p:cNvSpPr>
            <p:nvPr/>
          </p:nvSpPr>
          <p:spPr bwMode="auto">
            <a:xfrm>
              <a:off x="6351" y="0"/>
              <a:ext cx="490538" cy="311150"/>
            </a:xfrm>
            <a:custGeom>
              <a:avLst/>
              <a:gdLst>
                <a:gd name="T0" fmla="*/ 128 w 128"/>
                <a:gd name="T1" fmla="*/ 39 h 80"/>
                <a:gd name="T2" fmla="*/ 128 w 128"/>
                <a:gd name="T3" fmla="*/ 39 h 80"/>
                <a:gd name="T4" fmla="*/ 127 w 128"/>
                <a:gd name="T5" fmla="*/ 38 h 80"/>
                <a:gd name="T6" fmla="*/ 127 w 128"/>
                <a:gd name="T7" fmla="*/ 38 h 80"/>
                <a:gd name="T8" fmla="*/ 64 w 128"/>
                <a:gd name="T9" fmla="*/ 0 h 80"/>
                <a:gd name="T10" fmla="*/ 0 w 128"/>
                <a:gd name="T11" fmla="*/ 38 h 80"/>
                <a:gd name="T12" fmla="*/ 0 w 128"/>
                <a:gd name="T13" fmla="*/ 38 h 80"/>
                <a:gd name="T14" fmla="*/ 0 w 128"/>
                <a:gd name="T15" fmla="*/ 39 h 80"/>
                <a:gd name="T16" fmla="*/ 0 w 128"/>
                <a:gd name="T17" fmla="*/ 39 h 80"/>
                <a:gd name="T18" fmla="*/ 0 w 128"/>
                <a:gd name="T19" fmla="*/ 40 h 80"/>
                <a:gd name="T20" fmla="*/ 0 w 128"/>
                <a:gd name="T21" fmla="*/ 41 h 80"/>
                <a:gd name="T22" fmla="*/ 0 w 128"/>
                <a:gd name="T23" fmla="*/ 41 h 80"/>
                <a:gd name="T24" fmla="*/ 0 w 128"/>
                <a:gd name="T25" fmla="*/ 42 h 80"/>
                <a:gd name="T26" fmla="*/ 0 w 128"/>
                <a:gd name="T27" fmla="*/ 42 h 80"/>
                <a:gd name="T28" fmla="*/ 64 w 128"/>
                <a:gd name="T29" fmla="*/ 80 h 80"/>
                <a:gd name="T30" fmla="*/ 127 w 128"/>
                <a:gd name="T31" fmla="*/ 42 h 80"/>
                <a:gd name="T32" fmla="*/ 127 w 128"/>
                <a:gd name="T33" fmla="*/ 42 h 80"/>
                <a:gd name="T34" fmla="*/ 128 w 128"/>
                <a:gd name="T35" fmla="*/ 41 h 80"/>
                <a:gd name="T36" fmla="*/ 128 w 128"/>
                <a:gd name="T37" fmla="*/ 41 h 80"/>
                <a:gd name="T38" fmla="*/ 128 w 128"/>
                <a:gd name="T39" fmla="*/ 40 h 80"/>
                <a:gd name="T40" fmla="*/ 128 w 128"/>
                <a:gd name="T41" fmla="*/ 39 h 80"/>
                <a:gd name="T42" fmla="*/ 64 w 128"/>
                <a:gd name="T43" fmla="*/ 72 h 80"/>
                <a:gd name="T44" fmla="*/ 9 w 128"/>
                <a:gd name="T45" fmla="*/ 40 h 80"/>
                <a:gd name="T46" fmla="*/ 64 w 128"/>
                <a:gd name="T47" fmla="*/ 8 h 80"/>
                <a:gd name="T48" fmla="*/ 119 w 128"/>
                <a:gd name="T49" fmla="*/ 40 h 80"/>
                <a:gd name="T50" fmla="*/ 64 w 128"/>
                <a:gd name="T5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80">
                  <a:moveTo>
                    <a:pt x="128" y="39"/>
                  </a:moveTo>
                  <a:cubicBezTo>
                    <a:pt x="128" y="39"/>
                    <a:pt x="128" y="39"/>
                    <a:pt x="128" y="39"/>
                  </a:cubicBezTo>
                  <a:cubicBezTo>
                    <a:pt x="128" y="39"/>
                    <a:pt x="128" y="38"/>
                    <a:pt x="127" y="38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116" y="16"/>
                    <a:pt x="91" y="0"/>
                    <a:pt x="64" y="0"/>
                  </a:cubicBezTo>
                  <a:cubicBezTo>
                    <a:pt x="37" y="0"/>
                    <a:pt x="12" y="16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40"/>
                    <a:pt x="0" y="40"/>
                  </a:cubicBezTo>
                  <a:cubicBezTo>
                    <a:pt x="0" y="40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64"/>
                    <a:pt x="37" y="80"/>
                    <a:pt x="64" y="80"/>
                  </a:cubicBezTo>
                  <a:cubicBezTo>
                    <a:pt x="91" y="80"/>
                    <a:pt x="116" y="64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8" y="41"/>
                    <a:pt x="128" y="40"/>
                    <a:pt x="128" y="40"/>
                  </a:cubicBezTo>
                  <a:cubicBezTo>
                    <a:pt x="128" y="40"/>
                    <a:pt x="128" y="39"/>
                    <a:pt x="128" y="39"/>
                  </a:cubicBezTo>
                  <a:close/>
                  <a:moveTo>
                    <a:pt x="64" y="72"/>
                  </a:moveTo>
                  <a:cubicBezTo>
                    <a:pt x="41" y="72"/>
                    <a:pt x="19" y="59"/>
                    <a:pt x="9" y="40"/>
                  </a:cubicBezTo>
                  <a:cubicBezTo>
                    <a:pt x="20" y="21"/>
                    <a:pt x="41" y="8"/>
                    <a:pt x="64" y="8"/>
                  </a:cubicBezTo>
                  <a:cubicBezTo>
                    <a:pt x="86" y="8"/>
                    <a:pt x="108" y="21"/>
                    <a:pt x="119" y="40"/>
                  </a:cubicBezTo>
                  <a:cubicBezTo>
                    <a:pt x="108" y="59"/>
                    <a:pt x="86" y="72"/>
                    <a:pt x="64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3" name="Freeform 145"/>
            <p:cNvSpPr>
              <a:spLocks/>
            </p:cNvSpPr>
            <p:nvPr/>
          </p:nvSpPr>
          <p:spPr bwMode="auto">
            <a:xfrm>
              <a:off x="190501" y="93663"/>
              <a:ext cx="68263" cy="69850"/>
            </a:xfrm>
            <a:custGeom>
              <a:avLst/>
              <a:gdLst>
                <a:gd name="T0" fmla="*/ 16 w 18"/>
                <a:gd name="T1" fmla="*/ 0 h 18"/>
                <a:gd name="T2" fmla="*/ 16 w 18"/>
                <a:gd name="T3" fmla="*/ 0 h 18"/>
                <a:gd name="T4" fmla="*/ 0 w 18"/>
                <a:gd name="T5" fmla="*/ 16 h 18"/>
                <a:gd name="T6" fmla="*/ 2 w 18"/>
                <a:gd name="T7" fmla="*/ 18 h 18"/>
                <a:gd name="T8" fmla="*/ 4 w 18"/>
                <a:gd name="T9" fmla="*/ 16 h 18"/>
                <a:gd name="T10" fmla="*/ 16 w 18"/>
                <a:gd name="T11" fmla="*/ 4 h 18"/>
                <a:gd name="T12" fmla="*/ 16 w 18"/>
                <a:gd name="T13" fmla="*/ 4 h 18"/>
                <a:gd name="T14" fmla="*/ 18 w 18"/>
                <a:gd name="T15" fmla="*/ 2 h 18"/>
                <a:gd name="T16" fmla="*/ 16 w 18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8"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7"/>
                    <a:pt x="1" y="18"/>
                    <a:pt x="2" y="18"/>
                  </a:cubicBezTo>
                  <a:cubicBezTo>
                    <a:pt x="3" y="18"/>
                    <a:pt x="4" y="17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4" name="Freeform 146"/>
            <p:cNvSpPr>
              <a:spLocks noEditPoints="1"/>
            </p:cNvSpPr>
            <p:nvPr/>
          </p:nvSpPr>
          <p:spPr bwMode="auto">
            <a:xfrm>
              <a:off x="144463" y="46038"/>
              <a:ext cx="214313" cy="219075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2 h 56"/>
                <a:gd name="T12" fmla="*/ 4 w 56"/>
                <a:gd name="T13" fmla="*/ 28 h 56"/>
                <a:gd name="T14" fmla="*/ 28 w 56"/>
                <a:gd name="T15" fmla="*/ 4 h 56"/>
                <a:gd name="T16" fmla="*/ 52 w 56"/>
                <a:gd name="T17" fmla="*/ 28 h 56"/>
                <a:gd name="T18" fmla="*/ 28 w 56"/>
                <a:gd name="T19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2"/>
                  </a:move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5" name="Group 514"/>
          <p:cNvGrpSpPr/>
          <p:nvPr/>
        </p:nvGrpSpPr>
        <p:grpSpPr>
          <a:xfrm>
            <a:off x="4806573" y="1126001"/>
            <a:ext cx="884341" cy="773082"/>
            <a:chOff x="3175" y="-1587"/>
            <a:chExt cx="492126" cy="430212"/>
          </a:xfrm>
          <a:solidFill>
            <a:schemeClr val="accent1"/>
          </a:solidFill>
        </p:grpSpPr>
        <p:sp>
          <p:nvSpPr>
            <p:cNvPr id="86" name="Freeform 150"/>
            <p:cNvSpPr>
              <a:spLocks noEditPoints="1"/>
            </p:cNvSpPr>
            <p:nvPr/>
          </p:nvSpPr>
          <p:spPr bwMode="auto">
            <a:xfrm>
              <a:off x="3175" y="-1587"/>
              <a:ext cx="492125" cy="354012"/>
            </a:xfrm>
            <a:custGeom>
              <a:avLst/>
              <a:gdLst>
                <a:gd name="T0" fmla="*/ 128 w 128"/>
                <a:gd name="T1" fmla="*/ 24 h 92"/>
                <a:gd name="T2" fmla="*/ 119 w 128"/>
                <a:gd name="T3" fmla="*/ 12 h 92"/>
                <a:gd name="T4" fmla="*/ 67 w 128"/>
                <a:gd name="T5" fmla="*/ 0 h 92"/>
                <a:gd name="T6" fmla="*/ 64 w 128"/>
                <a:gd name="T7" fmla="*/ 0 h 92"/>
                <a:gd name="T8" fmla="*/ 61 w 128"/>
                <a:gd name="T9" fmla="*/ 0 h 92"/>
                <a:gd name="T10" fmla="*/ 9 w 128"/>
                <a:gd name="T11" fmla="*/ 12 h 92"/>
                <a:gd name="T12" fmla="*/ 0 w 128"/>
                <a:gd name="T13" fmla="*/ 24 h 92"/>
                <a:gd name="T14" fmla="*/ 9 w 128"/>
                <a:gd name="T15" fmla="*/ 36 h 92"/>
                <a:gd name="T16" fmla="*/ 20 w 128"/>
                <a:gd name="T17" fmla="*/ 38 h 92"/>
                <a:gd name="T18" fmla="*/ 20 w 128"/>
                <a:gd name="T19" fmla="*/ 72 h 92"/>
                <a:gd name="T20" fmla="*/ 64 w 128"/>
                <a:gd name="T21" fmla="*/ 92 h 92"/>
                <a:gd name="T22" fmla="*/ 108 w 128"/>
                <a:gd name="T23" fmla="*/ 72 h 92"/>
                <a:gd name="T24" fmla="*/ 108 w 128"/>
                <a:gd name="T25" fmla="*/ 38 h 92"/>
                <a:gd name="T26" fmla="*/ 119 w 128"/>
                <a:gd name="T27" fmla="*/ 36 h 92"/>
                <a:gd name="T28" fmla="*/ 128 w 128"/>
                <a:gd name="T29" fmla="*/ 24 h 92"/>
                <a:gd name="T30" fmla="*/ 100 w 128"/>
                <a:gd name="T31" fmla="*/ 72 h 92"/>
                <a:gd name="T32" fmla="*/ 64 w 128"/>
                <a:gd name="T33" fmla="*/ 84 h 92"/>
                <a:gd name="T34" fmla="*/ 28 w 128"/>
                <a:gd name="T35" fmla="*/ 72 h 92"/>
                <a:gd name="T36" fmla="*/ 28 w 128"/>
                <a:gd name="T37" fmla="*/ 40 h 92"/>
                <a:gd name="T38" fmla="*/ 61 w 128"/>
                <a:gd name="T39" fmla="*/ 48 h 92"/>
                <a:gd name="T40" fmla="*/ 64 w 128"/>
                <a:gd name="T41" fmla="*/ 48 h 92"/>
                <a:gd name="T42" fmla="*/ 67 w 128"/>
                <a:gd name="T43" fmla="*/ 48 h 92"/>
                <a:gd name="T44" fmla="*/ 100 w 128"/>
                <a:gd name="T45" fmla="*/ 40 h 92"/>
                <a:gd name="T46" fmla="*/ 100 w 128"/>
                <a:gd name="T47" fmla="*/ 72 h 92"/>
                <a:gd name="T48" fmla="*/ 65 w 128"/>
                <a:gd name="T49" fmla="*/ 40 h 92"/>
                <a:gd name="T50" fmla="*/ 64 w 128"/>
                <a:gd name="T51" fmla="*/ 40 h 92"/>
                <a:gd name="T52" fmla="*/ 63 w 128"/>
                <a:gd name="T53" fmla="*/ 40 h 92"/>
                <a:gd name="T54" fmla="*/ 11 w 128"/>
                <a:gd name="T55" fmla="*/ 28 h 92"/>
                <a:gd name="T56" fmla="*/ 8 w 128"/>
                <a:gd name="T57" fmla="*/ 24 h 92"/>
                <a:gd name="T58" fmla="*/ 11 w 128"/>
                <a:gd name="T59" fmla="*/ 20 h 92"/>
                <a:gd name="T60" fmla="*/ 63 w 128"/>
                <a:gd name="T61" fmla="*/ 8 h 92"/>
                <a:gd name="T62" fmla="*/ 64 w 128"/>
                <a:gd name="T63" fmla="*/ 8 h 92"/>
                <a:gd name="T64" fmla="*/ 65 w 128"/>
                <a:gd name="T65" fmla="*/ 8 h 92"/>
                <a:gd name="T66" fmla="*/ 117 w 128"/>
                <a:gd name="T67" fmla="*/ 20 h 92"/>
                <a:gd name="T68" fmla="*/ 120 w 128"/>
                <a:gd name="T69" fmla="*/ 24 h 92"/>
                <a:gd name="T70" fmla="*/ 117 w 128"/>
                <a:gd name="T71" fmla="*/ 28 h 92"/>
                <a:gd name="T72" fmla="*/ 65 w 128"/>
                <a:gd name="T73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92">
                  <a:moveTo>
                    <a:pt x="128" y="24"/>
                  </a:moveTo>
                  <a:cubicBezTo>
                    <a:pt x="128" y="18"/>
                    <a:pt x="124" y="14"/>
                    <a:pt x="119" y="1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6" y="0"/>
                    <a:pt x="65" y="0"/>
                    <a:pt x="64" y="0"/>
                  </a:cubicBezTo>
                  <a:cubicBezTo>
                    <a:pt x="63" y="0"/>
                    <a:pt x="62" y="0"/>
                    <a:pt x="61" y="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4" y="14"/>
                    <a:pt x="0" y="18"/>
                    <a:pt x="0" y="24"/>
                  </a:cubicBezTo>
                  <a:cubicBezTo>
                    <a:pt x="0" y="30"/>
                    <a:pt x="4" y="34"/>
                    <a:pt x="9" y="36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83"/>
                    <a:pt x="32" y="92"/>
                    <a:pt x="64" y="92"/>
                  </a:cubicBezTo>
                  <a:cubicBezTo>
                    <a:pt x="96" y="92"/>
                    <a:pt x="108" y="83"/>
                    <a:pt x="108" y="72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4" y="34"/>
                    <a:pt x="128" y="30"/>
                    <a:pt x="128" y="24"/>
                  </a:cubicBezTo>
                  <a:close/>
                  <a:moveTo>
                    <a:pt x="100" y="72"/>
                  </a:moveTo>
                  <a:cubicBezTo>
                    <a:pt x="100" y="76"/>
                    <a:pt x="88" y="84"/>
                    <a:pt x="64" y="84"/>
                  </a:cubicBezTo>
                  <a:cubicBezTo>
                    <a:pt x="40" y="84"/>
                    <a:pt x="28" y="76"/>
                    <a:pt x="28" y="7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8"/>
                    <a:pt x="63" y="48"/>
                    <a:pt x="64" y="48"/>
                  </a:cubicBezTo>
                  <a:cubicBezTo>
                    <a:pt x="65" y="48"/>
                    <a:pt x="66" y="48"/>
                    <a:pt x="67" y="48"/>
                  </a:cubicBezTo>
                  <a:cubicBezTo>
                    <a:pt x="100" y="40"/>
                    <a:pt x="100" y="40"/>
                    <a:pt x="100" y="40"/>
                  </a:cubicBezTo>
                  <a:lnTo>
                    <a:pt x="100" y="72"/>
                  </a:lnTo>
                  <a:close/>
                  <a:moveTo>
                    <a:pt x="65" y="40"/>
                  </a:moveTo>
                  <a:cubicBezTo>
                    <a:pt x="65" y="40"/>
                    <a:pt x="64" y="40"/>
                    <a:pt x="64" y="40"/>
                  </a:cubicBezTo>
                  <a:cubicBezTo>
                    <a:pt x="64" y="40"/>
                    <a:pt x="63" y="40"/>
                    <a:pt x="63" y="40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7"/>
                    <a:pt x="8" y="26"/>
                    <a:pt x="8" y="24"/>
                  </a:cubicBezTo>
                  <a:cubicBezTo>
                    <a:pt x="8" y="22"/>
                    <a:pt x="9" y="21"/>
                    <a:pt x="11" y="2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4" y="8"/>
                    <a:pt x="64" y="8"/>
                  </a:cubicBezTo>
                  <a:cubicBezTo>
                    <a:pt x="64" y="8"/>
                    <a:pt x="65" y="8"/>
                    <a:pt x="65" y="8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9" y="21"/>
                    <a:pt x="120" y="22"/>
                    <a:pt x="120" y="24"/>
                  </a:cubicBezTo>
                  <a:cubicBezTo>
                    <a:pt x="120" y="26"/>
                    <a:pt x="119" y="27"/>
                    <a:pt x="117" y="28"/>
                  </a:cubicBezTo>
                  <a:lnTo>
                    <a:pt x="6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7" name="Freeform 151"/>
            <p:cNvSpPr>
              <a:spLocks/>
            </p:cNvSpPr>
            <p:nvPr/>
          </p:nvSpPr>
          <p:spPr bwMode="auto">
            <a:xfrm>
              <a:off x="449263" y="150813"/>
              <a:ext cx="30163" cy="169862"/>
            </a:xfrm>
            <a:custGeom>
              <a:avLst/>
              <a:gdLst>
                <a:gd name="T0" fmla="*/ 0 w 8"/>
                <a:gd name="T1" fmla="*/ 4 h 44"/>
                <a:gd name="T2" fmla="*/ 0 w 8"/>
                <a:gd name="T3" fmla="*/ 40 h 44"/>
                <a:gd name="T4" fmla="*/ 4 w 8"/>
                <a:gd name="T5" fmla="*/ 44 h 44"/>
                <a:gd name="T6" fmla="*/ 8 w 8"/>
                <a:gd name="T7" fmla="*/ 40 h 44"/>
                <a:gd name="T8" fmla="*/ 8 w 8"/>
                <a:gd name="T9" fmla="*/ 4 h 44"/>
                <a:gd name="T10" fmla="*/ 4 w 8"/>
                <a:gd name="T11" fmla="*/ 0 h 44"/>
                <a:gd name="T12" fmla="*/ 0 w 8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0" y="4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cubicBezTo>
                    <a:pt x="6" y="44"/>
                    <a:pt x="8" y="42"/>
                    <a:pt x="8" y="4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8" name="Oval 152"/>
            <p:cNvSpPr>
              <a:spLocks noChangeArrowheads="1"/>
            </p:cNvSpPr>
            <p:nvPr/>
          </p:nvSpPr>
          <p:spPr bwMode="auto">
            <a:xfrm>
              <a:off x="433388" y="336550"/>
              <a:ext cx="61913" cy="92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9" name="Group 525"/>
          <p:cNvGrpSpPr/>
          <p:nvPr/>
        </p:nvGrpSpPr>
        <p:grpSpPr>
          <a:xfrm>
            <a:off x="7150713" y="4069885"/>
            <a:ext cx="599937" cy="599937"/>
            <a:chOff x="6350" y="4763"/>
            <a:chExt cx="492125" cy="492125"/>
          </a:xfrm>
          <a:solidFill>
            <a:schemeClr val="accent2"/>
          </a:solidFill>
        </p:grpSpPr>
        <p:sp>
          <p:nvSpPr>
            <p:cNvPr id="90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1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2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3" name="Group 539"/>
          <p:cNvGrpSpPr/>
          <p:nvPr/>
        </p:nvGrpSpPr>
        <p:grpSpPr>
          <a:xfrm>
            <a:off x="9321395" y="4151413"/>
            <a:ext cx="824746" cy="816815"/>
            <a:chOff x="0" y="1588"/>
            <a:chExt cx="495300" cy="490537"/>
          </a:xfrm>
          <a:solidFill>
            <a:schemeClr val="accent1"/>
          </a:solidFill>
        </p:grpSpPr>
        <p:sp>
          <p:nvSpPr>
            <p:cNvPr id="94" name="Freeform 166"/>
            <p:cNvSpPr>
              <a:spLocks noEditPoints="1"/>
            </p:cNvSpPr>
            <p:nvPr/>
          </p:nvSpPr>
          <p:spPr bwMode="auto">
            <a:xfrm>
              <a:off x="0" y="47625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5" name="Freeform 167"/>
            <p:cNvSpPr>
              <a:spLocks noEditPoints="1"/>
            </p:cNvSpPr>
            <p:nvPr/>
          </p:nvSpPr>
          <p:spPr bwMode="auto">
            <a:xfrm>
              <a:off x="219075" y="246063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6" name="Freeform 168"/>
            <p:cNvSpPr>
              <a:spLocks noEditPoints="1"/>
            </p:cNvSpPr>
            <p:nvPr/>
          </p:nvSpPr>
          <p:spPr bwMode="auto">
            <a:xfrm>
              <a:off x="419100" y="1588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7" name="Freeform 169"/>
            <p:cNvSpPr>
              <a:spLocks noEditPoints="1"/>
            </p:cNvSpPr>
            <p:nvPr/>
          </p:nvSpPr>
          <p:spPr bwMode="auto">
            <a:xfrm>
              <a:off x="127000" y="231775"/>
              <a:ext cx="61913" cy="60325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8" name="Oval 170"/>
            <p:cNvSpPr>
              <a:spLocks noChangeArrowheads="1"/>
            </p:cNvSpPr>
            <p:nvPr/>
          </p:nvSpPr>
          <p:spPr bwMode="auto">
            <a:xfrm>
              <a:off x="188913" y="338138"/>
              <a:ext cx="30163" cy="301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9" name="Oval 171"/>
            <p:cNvSpPr>
              <a:spLocks noChangeArrowheads="1"/>
            </p:cNvSpPr>
            <p:nvPr/>
          </p:nvSpPr>
          <p:spPr bwMode="auto">
            <a:xfrm>
              <a:off x="433388" y="107950"/>
              <a:ext cx="31750" cy="31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428251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-1.45833E-6 -0.6055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2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0.60556 L 0.27799 -0.60556 " pathEditMode="relative" rAng="0" ptsTypes="AA">
                                      <p:cBhvr>
                                        <p:cTn id="6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250"/>
                            </p:stCondLst>
                            <p:childTnLst>
                              <p:par>
                                <p:cTn id="6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750"/>
                            </p:stCondLst>
                            <p:childTnLst>
                              <p:par>
                                <p:cTn id="10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750"/>
                            </p:stCondLst>
                            <p:childTnLst>
                              <p:par>
                                <p:cTn id="11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8 -0.60556 L 0.27669 -0.01667 " pathEditMode="relative" rAng="0" ptsTypes="AA">
                                      <p:cBhvr>
                                        <p:cTn id="118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" y="2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250"/>
                            </p:stCondLst>
                            <p:childTnLst>
                              <p:par>
                                <p:cTn id="1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21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7669 -0.01667 L 0.5875 -0.01667 " pathEditMode="relative" rAng="0" ptsTypes="AA">
                                      <p:cBhvr>
                                        <p:cTn id="12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30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825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875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9250"/>
                            </p:stCondLst>
                            <p:childTnLst>
                              <p:par>
                                <p:cTn id="15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75 -0.01667 L 0.58815 -0.49537 " pathEditMode="relative" rAng="0" ptsTypes="AA">
                                      <p:cBhvr>
                                        <p:cTn id="15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750"/>
                            </p:stCondLst>
                            <p:childTnLst>
                              <p:par>
                                <p:cTn id="15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8" dur="1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2000"/>
                            </p:stCondLst>
                            <p:childTnLst>
                              <p:par>
                                <p:cTn id="1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2500"/>
                            </p:stCondLst>
                            <p:childTnLst>
                              <p:par>
                                <p:cTn id="16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763 -0.49537 L 0.77253 -0.49537 " pathEditMode="relative" rAng="0" ptsTypes="AA">
                                      <p:cBhvr>
                                        <p:cTn id="167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45" y="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/>
      <p:bldP spid="58" grpId="0"/>
      <p:bldP spid="59" grpId="0"/>
      <p:bldP spid="60" grpId="0" animBg="1"/>
      <p:bldP spid="61" grpId="0"/>
      <p:bldP spid="62" grpId="0"/>
      <p:bldP spid="63" grpId="0"/>
      <p:bldP spid="64" grpId="0" animBg="1"/>
      <p:bldP spid="65" grpId="0"/>
      <p:bldP spid="66" grpId="0"/>
      <p:bldP spid="67" grpId="0"/>
      <p:bldP spid="68" grpId="0" animBg="1"/>
      <p:bldP spid="69" grpId="0"/>
      <p:bldP spid="70" grpId="0"/>
      <p:bldP spid="71" grpId="0"/>
      <p:bldP spid="72" grpId="0" animBg="1"/>
      <p:bldP spid="73" grpId="0"/>
      <p:bldP spid="74" grpId="0"/>
      <p:bldP spid="75" grpId="0"/>
      <p:bldP spid="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备用图表</a:t>
            </a:r>
          </a:p>
        </p:txBody>
      </p:sp>
      <p:sp>
        <p:nvSpPr>
          <p:cNvPr id="14" name="矩形 13"/>
          <p:cNvSpPr/>
          <p:nvPr/>
        </p:nvSpPr>
        <p:spPr>
          <a:xfrm>
            <a:off x="1831975" y="1286660"/>
            <a:ext cx="4264025" cy="25146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5391" b="-253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96000" y="3801140"/>
            <a:ext cx="4264025" cy="251460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6373" b="-63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8"/>
          <p:cNvSpPr/>
          <p:nvPr/>
        </p:nvSpPr>
        <p:spPr>
          <a:xfrm>
            <a:off x="5096366" y="2359294"/>
            <a:ext cx="1185372" cy="36933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6281738" y="235929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cap="all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项目</a:t>
            </a:r>
            <a:r>
              <a:rPr lang="zh-CN" altLang="en-US" sz="2000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说明大标题</a:t>
            </a:r>
            <a:endParaRPr lang="en-US" altLang="zh-CN" sz="2000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81738" y="2911000"/>
            <a:ext cx="3387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17"/>
          <p:cNvSpPr/>
          <p:nvPr/>
        </p:nvSpPr>
        <p:spPr>
          <a:xfrm flipH="1">
            <a:off x="5908109" y="4873894"/>
            <a:ext cx="1437892" cy="36933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3928080" y="487389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000" b="1" cap="all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项目说明大标题</a:t>
            </a:r>
            <a:endParaRPr lang="en-US" altLang="zh-CN" sz="2000" b="1" cap="all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2503083" y="5425600"/>
            <a:ext cx="3405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3885669"/>
      </p:ext>
    </p:extLst>
  </p:cSld>
  <p:clrMapOvr>
    <a:masterClrMapping/>
  </p:clrMapOvr>
  <p:transition spd="slow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8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8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/>
          <p:bldP spid="19" grpId="0"/>
          <p:bldP spid="20" grpId="0" animBg="1"/>
          <p:bldP spid="21" grpId="0"/>
          <p:bldP spid="2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8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8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2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6" grpId="0" animBg="1"/>
          <p:bldP spid="17" grpId="0"/>
          <p:bldP spid="19" grpId="0"/>
          <p:bldP spid="20" grpId="0" animBg="1"/>
          <p:bldP spid="21" grpId="0"/>
          <p:bldP spid="22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备用图表</a:t>
            </a:r>
          </a:p>
        </p:txBody>
      </p:sp>
      <p:sp>
        <p:nvSpPr>
          <p:cNvPr id="19" name="TextBox 13"/>
          <p:cNvSpPr txBox="1"/>
          <p:nvPr/>
        </p:nvSpPr>
        <p:spPr>
          <a:xfrm>
            <a:off x="8477250" y="2407478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4"/>
          <p:cNvSpPr txBox="1"/>
          <p:nvPr/>
        </p:nvSpPr>
        <p:spPr>
          <a:xfrm>
            <a:off x="8477251" y="1859483"/>
            <a:ext cx="229927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8477250" y="5105462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ts val="1900"/>
              </a:lnSpc>
            </a:pPr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22" name="TextBox 17"/>
          <p:cNvSpPr txBox="1"/>
          <p:nvPr/>
        </p:nvSpPr>
        <p:spPr>
          <a:xfrm>
            <a:off x="8477251" y="4533254"/>
            <a:ext cx="229927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2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2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2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229225" y="4052888"/>
            <a:ext cx="3203575" cy="2124075"/>
            <a:chOff x="5229225" y="4052888"/>
            <a:chExt cx="3203575" cy="2124075"/>
          </a:xfrm>
        </p:grpSpPr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5229225" y="4052888"/>
              <a:ext cx="3203575" cy="2124075"/>
            </a:xfrm>
            <a:custGeom>
              <a:avLst/>
              <a:gdLst>
                <a:gd name="T0" fmla="*/ 824 w 1009"/>
                <a:gd name="T1" fmla="*/ 0 h 669"/>
                <a:gd name="T2" fmla="*/ 766 w 1009"/>
                <a:gd name="T3" fmla="*/ 499 h 669"/>
                <a:gd name="T4" fmla="*/ 0 w 1009"/>
                <a:gd name="T5" fmla="*/ 287 h 669"/>
                <a:gd name="T6" fmla="*/ 542 w 1009"/>
                <a:gd name="T7" fmla="*/ 310 h 669"/>
                <a:gd name="T8" fmla="*/ 824 w 1009"/>
                <a:gd name="T9" fmla="*/ 0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9" h="669">
                  <a:moveTo>
                    <a:pt x="824" y="0"/>
                  </a:moveTo>
                  <a:cubicBezTo>
                    <a:pt x="824" y="0"/>
                    <a:pt x="1009" y="359"/>
                    <a:pt x="766" y="499"/>
                  </a:cubicBezTo>
                  <a:cubicBezTo>
                    <a:pt x="468" y="669"/>
                    <a:pt x="0" y="287"/>
                    <a:pt x="0" y="287"/>
                  </a:cubicBezTo>
                  <a:cubicBezTo>
                    <a:pt x="0" y="287"/>
                    <a:pt x="280" y="413"/>
                    <a:pt x="542" y="310"/>
                  </a:cubicBezTo>
                  <a:cubicBezTo>
                    <a:pt x="725" y="239"/>
                    <a:pt x="824" y="0"/>
                    <a:pt x="82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313301" y="4913310"/>
              <a:ext cx="376238" cy="376238"/>
              <a:chOff x="5637213" y="3511550"/>
              <a:chExt cx="376238" cy="376238"/>
            </a:xfrm>
            <a:solidFill>
              <a:schemeClr val="bg1"/>
            </a:solidFill>
          </p:grpSpPr>
          <p:sp>
            <p:nvSpPr>
              <p:cNvPr id="26" name="Freeform 50"/>
              <p:cNvSpPr>
                <a:spLocks noEditPoints="1"/>
              </p:cNvSpPr>
              <p:nvPr/>
            </p:nvSpPr>
            <p:spPr bwMode="auto">
              <a:xfrm>
                <a:off x="5637213" y="3546475"/>
                <a:ext cx="341313" cy="341313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173 w 184"/>
                  <a:gd name="T5" fmla="*/ 49 h 184"/>
                  <a:gd name="T6" fmla="*/ 171 w 184"/>
                  <a:gd name="T7" fmla="*/ 49 h 184"/>
                  <a:gd name="T8" fmla="*/ 170 w 184"/>
                  <a:gd name="T9" fmla="*/ 49 h 184"/>
                  <a:gd name="T10" fmla="*/ 158 w 184"/>
                  <a:gd name="T11" fmla="*/ 48 h 184"/>
                  <a:gd name="T12" fmla="*/ 149 w 184"/>
                  <a:gd name="T13" fmla="*/ 56 h 184"/>
                  <a:gd name="T14" fmla="*/ 160 w 184"/>
                  <a:gd name="T15" fmla="*/ 92 h 184"/>
                  <a:gd name="T16" fmla="*/ 92 w 184"/>
                  <a:gd name="T17" fmla="*/ 160 h 184"/>
                  <a:gd name="T18" fmla="*/ 24 w 184"/>
                  <a:gd name="T19" fmla="*/ 92 h 184"/>
                  <a:gd name="T20" fmla="*/ 92 w 184"/>
                  <a:gd name="T21" fmla="*/ 24 h 184"/>
                  <a:gd name="T22" fmla="*/ 128 w 184"/>
                  <a:gd name="T23" fmla="*/ 35 h 184"/>
                  <a:gd name="T24" fmla="*/ 135 w 184"/>
                  <a:gd name="T25" fmla="*/ 27 h 184"/>
                  <a:gd name="T26" fmla="*/ 134 w 184"/>
                  <a:gd name="T27" fmla="*/ 14 h 184"/>
                  <a:gd name="T28" fmla="*/ 134 w 184"/>
                  <a:gd name="T29" fmla="*/ 10 h 184"/>
                  <a:gd name="T30" fmla="*/ 92 w 184"/>
                  <a:gd name="T31" fmla="*/ 0 h 184"/>
                  <a:gd name="T32" fmla="*/ 0 w 184"/>
                  <a:gd name="T33" fmla="*/ 92 h 184"/>
                  <a:gd name="T34" fmla="*/ 92 w 184"/>
                  <a:gd name="T35" fmla="*/ 184 h 184"/>
                  <a:gd name="T36" fmla="*/ 92 w 184"/>
                  <a:gd name="T37" fmla="*/ 184 h 184"/>
                  <a:gd name="T38" fmla="*/ 92 w 184"/>
                  <a:gd name="T3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76"/>
                      <a:pt x="180" y="62"/>
                      <a:pt x="173" y="49"/>
                    </a:cubicBezTo>
                    <a:cubicBezTo>
                      <a:pt x="172" y="49"/>
                      <a:pt x="172" y="49"/>
                      <a:pt x="171" y="49"/>
                    </a:cubicBezTo>
                    <a:cubicBezTo>
                      <a:pt x="170" y="49"/>
                      <a:pt x="170" y="49"/>
                      <a:pt x="170" y="49"/>
                    </a:cubicBezTo>
                    <a:cubicBezTo>
                      <a:pt x="158" y="48"/>
                      <a:pt x="158" y="48"/>
                      <a:pt x="158" y="48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56" y="67"/>
                      <a:pt x="160" y="79"/>
                      <a:pt x="160" y="92"/>
                    </a:cubicBezTo>
                    <a:cubicBezTo>
                      <a:pt x="160" y="129"/>
                      <a:pt x="129" y="160"/>
                      <a:pt x="92" y="160"/>
                    </a:cubicBezTo>
                    <a:cubicBezTo>
                      <a:pt x="55" y="160"/>
                      <a:pt x="24" y="129"/>
                      <a:pt x="24" y="92"/>
                    </a:cubicBezTo>
                    <a:cubicBezTo>
                      <a:pt x="24" y="55"/>
                      <a:pt x="55" y="24"/>
                      <a:pt x="92" y="24"/>
                    </a:cubicBezTo>
                    <a:cubicBezTo>
                      <a:pt x="105" y="24"/>
                      <a:pt x="117" y="28"/>
                      <a:pt x="128" y="35"/>
                    </a:cubicBezTo>
                    <a:cubicBezTo>
                      <a:pt x="135" y="27"/>
                      <a:pt x="135" y="27"/>
                      <a:pt x="135" y="27"/>
                    </a:cubicBezTo>
                    <a:cubicBezTo>
                      <a:pt x="134" y="14"/>
                      <a:pt x="134" y="14"/>
                      <a:pt x="134" y="14"/>
                    </a:cubicBezTo>
                    <a:cubicBezTo>
                      <a:pt x="134" y="12"/>
                      <a:pt x="134" y="11"/>
                      <a:pt x="134" y="10"/>
                    </a:cubicBezTo>
                    <a:cubicBezTo>
                      <a:pt x="122" y="4"/>
                      <a:pt x="107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lose/>
                    <a:moveTo>
                      <a:pt x="92" y="184"/>
                    </a:moveTo>
                    <a:cubicBezTo>
                      <a:pt x="92" y="184"/>
                      <a:pt x="92" y="184"/>
                      <a:pt x="92" y="18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51"/>
              <p:cNvSpPr>
                <a:spLocks noEditPoints="1"/>
              </p:cNvSpPr>
              <p:nvPr/>
            </p:nvSpPr>
            <p:spPr bwMode="auto">
              <a:xfrm>
                <a:off x="5724525" y="3633788"/>
                <a:ext cx="166688" cy="166688"/>
              </a:xfrm>
              <a:custGeom>
                <a:avLst/>
                <a:gdLst>
                  <a:gd name="T0" fmla="*/ 45 w 90"/>
                  <a:gd name="T1" fmla="*/ 21 h 90"/>
                  <a:gd name="T2" fmla="*/ 47 w 90"/>
                  <a:gd name="T3" fmla="*/ 21 h 90"/>
                  <a:gd name="T4" fmla="*/ 64 w 90"/>
                  <a:gd name="T5" fmla="*/ 4 h 90"/>
                  <a:gd name="T6" fmla="*/ 64 w 90"/>
                  <a:gd name="T7" fmla="*/ 4 h 90"/>
                  <a:gd name="T8" fmla="*/ 45 w 90"/>
                  <a:gd name="T9" fmla="*/ 0 h 90"/>
                  <a:gd name="T10" fmla="*/ 0 w 90"/>
                  <a:gd name="T11" fmla="*/ 45 h 90"/>
                  <a:gd name="T12" fmla="*/ 45 w 90"/>
                  <a:gd name="T13" fmla="*/ 90 h 90"/>
                  <a:gd name="T14" fmla="*/ 90 w 90"/>
                  <a:gd name="T15" fmla="*/ 45 h 90"/>
                  <a:gd name="T16" fmla="*/ 86 w 90"/>
                  <a:gd name="T17" fmla="*/ 26 h 90"/>
                  <a:gd name="T18" fmla="*/ 86 w 90"/>
                  <a:gd name="T19" fmla="*/ 26 h 90"/>
                  <a:gd name="T20" fmla="*/ 69 w 90"/>
                  <a:gd name="T21" fmla="*/ 43 h 90"/>
                  <a:gd name="T22" fmla="*/ 69 w 90"/>
                  <a:gd name="T23" fmla="*/ 45 h 90"/>
                  <a:gd name="T24" fmla="*/ 45 w 90"/>
                  <a:gd name="T25" fmla="*/ 69 h 90"/>
                  <a:gd name="T26" fmla="*/ 21 w 90"/>
                  <a:gd name="T27" fmla="*/ 45 h 90"/>
                  <a:gd name="T28" fmla="*/ 45 w 90"/>
                  <a:gd name="T29" fmla="*/ 21 h 90"/>
                  <a:gd name="T30" fmla="*/ 45 w 90"/>
                  <a:gd name="T31" fmla="*/ 21 h 90"/>
                  <a:gd name="T32" fmla="*/ 45 w 90"/>
                  <a:gd name="T33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90">
                    <a:moveTo>
                      <a:pt x="45" y="21"/>
                    </a:moveTo>
                    <a:cubicBezTo>
                      <a:pt x="46" y="21"/>
                      <a:pt x="46" y="21"/>
                      <a:pt x="47" y="21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58" y="1"/>
                      <a:pt x="52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70"/>
                      <a:pt x="20" y="90"/>
                      <a:pt x="45" y="90"/>
                    </a:cubicBezTo>
                    <a:cubicBezTo>
                      <a:pt x="70" y="90"/>
                      <a:pt x="90" y="70"/>
                      <a:pt x="90" y="45"/>
                    </a:cubicBezTo>
                    <a:cubicBezTo>
                      <a:pt x="90" y="38"/>
                      <a:pt x="89" y="32"/>
                      <a:pt x="86" y="26"/>
                    </a:cubicBezTo>
                    <a:cubicBezTo>
                      <a:pt x="86" y="26"/>
                      <a:pt x="86" y="26"/>
                      <a:pt x="86" y="26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69" y="44"/>
                      <a:pt x="69" y="44"/>
                      <a:pt x="69" y="45"/>
                    </a:cubicBezTo>
                    <a:cubicBezTo>
                      <a:pt x="69" y="58"/>
                      <a:pt x="58" y="69"/>
                      <a:pt x="45" y="69"/>
                    </a:cubicBezTo>
                    <a:cubicBezTo>
                      <a:pt x="32" y="69"/>
                      <a:pt x="21" y="58"/>
                      <a:pt x="21" y="45"/>
                    </a:cubicBezTo>
                    <a:cubicBezTo>
                      <a:pt x="21" y="32"/>
                      <a:pt x="32" y="21"/>
                      <a:pt x="45" y="21"/>
                    </a:cubicBezTo>
                    <a:close/>
                    <a:moveTo>
                      <a:pt x="45" y="21"/>
                    </a:moveTo>
                    <a:cubicBezTo>
                      <a:pt x="45" y="21"/>
                      <a:pt x="45" y="21"/>
                      <a:pt x="45" y="21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52"/>
              <p:cNvSpPr>
                <a:spLocks noEditPoints="1"/>
              </p:cNvSpPr>
              <p:nvPr/>
            </p:nvSpPr>
            <p:spPr bwMode="auto">
              <a:xfrm>
                <a:off x="5824538" y="3511550"/>
                <a:ext cx="188913" cy="188913"/>
              </a:xfrm>
              <a:custGeom>
                <a:avLst/>
                <a:gdLst>
                  <a:gd name="T0" fmla="*/ 86 w 102"/>
                  <a:gd name="T1" fmla="*/ 28 h 102"/>
                  <a:gd name="T2" fmla="*/ 91 w 102"/>
                  <a:gd name="T3" fmla="*/ 23 h 102"/>
                  <a:gd name="T4" fmla="*/ 91 w 102"/>
                  <a:gd name="T5" fmla="*/ 14 h 102"/>
                  <a:gd name="T6" fmla="*/ 87 w 102"/>
                  <a:gd name="T7" fmla="*/ 11 h 102"/>
                  <a:gd name="T8" fmla="*/ 83 w 102"/>
                  <a:gd name="T9" fmla="*/ 9 h 102"/>
                  <a:gd name="T10" fmla="*/ 79 w 102"/>
                  <a:gd name="T11" fmla="*/ 11 h 102"/>
                  <a:gd name="T12" fmla="*/ 74 w 102"/>
                  <a:gd name="T13" fmla="*/ 17 h 102"/>
                  <a:gd name="T14" fmla="*/ 72 w 102"/>
                  <a:gd name="T15" fmla="*/ 2 h 102"/>
                  <a:gd name="T16" fmla="*/ 70 w 102"/>
                  <a:gd name="T17" fmla="*/ 0 h 102"/>
                  <a:gd name="T18" fmla="*/ 69 w 102"/>
                  <a:gd name="T19" fmla="*/ 0 h 102"/>
                  <a:gd name="T20" fmla="*/ 47 w 102"/>
                  <a:gd name="T21" fmla="*/ 23 h 102"/>
                  <a:gd name="T22" fmla="*/ 44 w 102"/>
                  <a:gd name="T23" fmla="*/ 30 h 102"/>
                  <a:gd name="T24" fmla="*/ 44 w 102"/>
                  <a:gd name="T25" fmla="*/ 31 h 102"/>
                  <a:gd name="T26" fmla="*/ 45 w 102"/>
                  <a:gd name="T27" fmla="*/ 45 h 102"/>
                  <a:gd name="T28" fmla="*/ 37 w 102"/>
                  <a:gd name="T29" fmla="*/ 53 h 102"/>
                  <a:gd name="T30" fmla="*/ 22 w 102"/>
                  <a:gd name="T31" fmla="*/ 68 h 102"/>
                  <a:gd name="T32" fmla="*/ 22 w 102"/>
                  <a:gd name="T33" fmla="*/ 68 h 102"/>
                  <a:gd name="T34" fmla="*/ 8 w 102"/>
                  <a:gd name="T35" fmla="*/ 82 h 102"/>
                  <a:gd name="T36" fmla="*/ 2 w 102"/>
                  <a:gd name="T37" fmla="*/ 89 h 102"/>
                  <a:gd name="T38" fmla="*/ 0 w 102"/>
                  <a:gd name="T39" fmla="*/ 92 h 102"/>
                  <a:gd name="T40" fmla="*/ 0 w 102"/>
                  <a:gd name="T41" fmla="*/ 97 h 102"/>
                  <a:gd name="T42" fmla="*/ 5 w 102"/>
                  <a:gd name="T43" fmla="*/ 102 h 102"/>
                  <a:gd name="T44" fmla="*/ 5 w 102"/>
                  <a:gd name="T45" fmla="*/ 102 h 102"/>
                  <a:gd name="T46" fmla="*/ 10 w 102"/>
                  <a:gd name="T47" fmla="*/ 102 h 102"/>
                  <a:gd name="T48" fmla="*/ 13 w 102"/>
                  <a:gd name="T49" fmla="*/ 100 h 102"/>
                  <a:gd name="T50" fmla="*/ 57 w 102"/>
                  <a:gd name="T51" fmla="*/ 56 h 102"/>
                  <a:gd name="T52" fmla="*/ 70 w 102"/>
                  <a:gd name="T53" fmla="*/ 57 h 102"/>
                  <a:gd name="T54" fmla="*/ 71 w 102"/>
                  <a:gd name="T55" fmla="*/ 57 h 102"/>
                  <a:gd name="T56" fmla="*/ 71 w 102"/>
                  <a:gd name="T57" fmla="*/ 57 h 102"/>
                  <a:gd name="T58" fmla="*/ 78 w 102"/>
                  <a:gd name="T59" fmla="*/ 54 h 102"/>
                  <a:gd name="T60" fmla="*/ 101 w 102"/>
                  <a:gd name="T61" fmla="*/ 32 h 102"/>
                  <a:gd name="T62" fmla="*/ 100 w 102"/>
                  <a:gd name="T63" fmla="*/ 29 h 102"/>
                  <a:gd name="T64" fmla="*/ 86 w 102"/>
                  <a:gd name="T65" fmla="*/ 28 h 102"/>
                  <a:gd name="T66" fmla="*/ 86 w 102"/>
                  <a:gd name="T67" fmla="*/ 28 h 102"/>
                  <a:gd name="T68" fmla="*/ 86 w 102"/>
                  <a:gd name="T69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" h="102">
                    <a:moveTo>
                      <a:pt x="86" y="28"/>
                    </a:moveTo>
                    <a:cubicBezTo>
                      <a:pt x="91" y="23"/>
                      <a:pt x="91" y="23"/>
                      <a:pt x="91" y="23"/>
                    </a:cubicBezTo>
                    <a:cubicBezTo>
                      <a:pt x="93" y="20"/>
                      <a:pt x="93" y="17"/>
                      <a:pt x="91" y="14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5" y="9"/>
                      <a:pt x="83" y="9"/>
                    </a:cubicBezTo>
                    <a:cubicBezTo>
                      <a:pt x="82" y="9"/>
                      <a:pt x="80" y="10"/>
                      <a:pt x="79" y="11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0"/>
                      <a:pt x="71" y="0"/>
                      <a:pt x="70" y="0"/>
                    </a:cubicBezTo>
                    <a:cubicBezTo>
                      <a:pt x="70" y="0"/>
                      <a:pt x="69" y="0"/>
                      <a:pt x="69" y="0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25"/>
                      <a:pt x="44" y="28"/>
                      <a:pt x="44" y="30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37" y="53"/>
                      <a:pt x="37" y="53"/>
                      <a:pt x="37" y="53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68"/>
                      <a:pt x="22" y="68"/>
                      <a:pt x="22" y="68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2" y="89"/>
                      <a:pt x="2" y="89"/>
                      <a:pt x="2" y="89"/>
                    </a:cubicBezTo>
                    <a:cubicBezTo>
                      <a:pt x="1" y="90"/>
                      <a:pt x="0" y="91"/>
                      <a:pt x="0" y="92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0"/>
                      <a:pt x="2" y="102"/>
                      <a:pt x="5" y="102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10" y="102"/>
                      <a:pt x="10" y="102"/>
                      <a:pt x="10" y="102"/>
                    </a:cubicBezTo>
                    <a:cubicBezTo>
                      <a:pt x="11" y="102"/>
                      <a:pt x="12" y="101"/>
                      <a:pt x="13" y="100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1" y="57"/>
                      <a:pt x="71" y="57"/>
                      <a:pt x="71" y="57"/>
                    </a:cubicBezTo>
                    <a:cubicBezTo>
                      <a:pt x="74" y="57"/>
                      <a:pt x="77" y="56"/>
                      <a:pt x="78" y="54"/>
                    </a:cubicBezTo>
                    <a:cubicBezTo>
                      <a:pt x="101" y="32"/>
                      <a:pt x="101" y="32"/>
                      <a:pt x="101" y="32"/>
                    </a:cubicBezTo>
                    <a:cubicBezTo>
                      <a:pt x="102" y="31"/>
                      <a:pt x="101" y="29"/>
                      <a:pt x="100" y="29"/>
                    </a:cubicBezTo>
                    <a:lnTo>
                      <a:pt x="86" y="28"/>
                    </a:lnTo>
                    <a:close/>
                    <a:moveTo>
                      <a:pt x="86" y="28"/>
                    </a:moveTo>
                    <a:cubicBezTo>
                      <a:pt x="86" y="28"/>
                      <a:pt x="86" y="28"/>
                      <a:pt x="86" y="28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790950" y="1449388"/>
            <a:ext cx="3203575" cy="2124075"/>
            <a:chOff x="3790950" y="1449388"/>
            <a:chExt cx="3203575" cy="2124075"/>
          </a:xfrm>
        </p:grpSpPr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3790950" y="1449388"/>
              <a:ext cx="3203575" cy="2124075"/>
            </a:xfrm>
            <a:custGeom>
              <a:avLst/>
              <a:gdLst>
                <a:gd name="T0" fmla="*/ 186 w 1009"/>
                <a:gd name="T1" fmla="*/ 669 h 669"/>
                <a:gd name="T2" fmla="*/ 244 w 1009"/>
                <a:gd name="T3" fmla="*/ 170 h 669"/>
                <a:gd name="T4" fmla="*/ 1009 w 1009"/>
                <a:gd name="T5" fmla="*/ 382 h 669"/>
                <a:gd name="T6" fmla="*/ 467 w 1009"/>
                <a:gd name="T7" fmla="*/ 359 h 669"/>
                <a:gd name="T8" fmla="*/ 186 w 1009"/>
                <a:gd name="T9" fmla="*/ 669 h 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9" h="669">
                  <a:moveTo>
                    <a:pt x="186" y="669"/>
                  </a:moveTo>
                  <a:cubicBezTo>
                    <a:pt x="186" y="669"/>
                    <a:pt x="0" y="310"/>
                    <a:pt x="244" y="170"/>
                  </a:cubicBezTo>
                  <a:cubicBezTo>
                    <a:pt x="541" y="0"/>
                    <a:pt x="1009" y="382"/>
                    <a:pt x="1009" y="382"/>
                  </a:cubicBezTo>
                  <a:cubicBezTo>
                    <a:pt x="1009" y="382"/>
                    <a:pt x="729" y="256"/>
                    <a:pt x="467" y="359"/>
                  </a:cubicBezTo>
                  <a:cubicBezTo>
                    <a:pt x="285" y="430"/>
                    <a:pt x="186" y="669"/>
                    <a:pt x="186" y="66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449746" y="2238918"/>
              <a:ext cx="379413" cy="379413"/>
              <a:chOff x="5086350" y="2249488"/>
              <a:chExt cx="379413" cy="379413"/>
            </a:xfrm>
          </p:grpSpPr>
          <p:sp>
            <p:nvSpPr>
              <p:cNvPr id="32" name="Freeform 53"/>
              <p:cNvSpPr>
                <a:spLocks noEditPoints="1"/>
              </p:cNvSpPr>
              <p:nvPr/>
            </p:nvSpPr>
            <p:spPr bwMode="auto">
              <a:xfrm>
                <a:off x="5086350" y="2249488"/>
                <a:ext cx="379413" cy="379413"/>
              </a:xfrm>
              <a:custGeom>
                <a:avLst/>
                <a:gdLst>
                  <a:gd name="T0" fmla="*/ 190 w 205"/>
                  <a:gd name="T1" fmla="*/ 102 h 204"/>
                  <a:gd name="T2" fmla="*/ 204 w 205"/>
                  <a:gd name="T3" fmla="*/ 89 h 204"/>
                  <a:gd name="T4" fmla="*/ 186 w 205"/>
                  <a:gd name="T5" fmla="*/ 76 h 204"/>
                  <a:gd name="T6" fmla="*/ 191 w 205"/>
                  <a:gd name="T7" fmla="*/ 59 h 204"/>
                  <a:gd name="T8" fmla="*/ 171 w 205"/>
                  <a:gd name="T9" fmla="*/ 48 h 204"/>
                  <a:gd name="T10" fmla="*/ 169 w 205"/>
                  <a:gd name="T11" fmla="*/ 30 h 204"/>
                  <a:gd name="T12" fmla="*/ 148 w 205"/>
                  <a:gd name="T13" fmla="*/ 25 h 204"/>
                  <a:gd name="T14" fmla="*/ 137 w 205"/>
                  <a:gd name="T15" fmla="*/ 19 h 204"/>
                  <a:gd name="T16" fmla="*/ 117 w 205"/>
                  <a:gd name="T17" fmla="*/ 14 h 204"/>
                  <a:gd name="T18" fmla="*/ 104 w 205"/>
                  <a:gd name="T19" fmla="*/ 13 h 204"/>
                  <a:gd name="T20" fmla="*/ 84 w 205"/>
                  <a:gd name="T21" fmla="*/ 6 h 204"/>
                  <a:gd name="T22" fmla="*/ 73 w 205"/>
                  <a:gd name="T23" fmla="*/ 21 h 204"/>
                  <a:gd name="T24" fmla="*/ 50 w 205"/>
                  <a:gd name="T25" fmla="*/ 20 h 204"/>
                  <a:gd name="T26" fmla="*/ 45 w 205"/>
                  <a:gd name="T27" fmla="*/ 37 h 204"/>
                  <a:gd name="T28" fmla="*/ 23 w 205"/>
                  <a:gd name="T29" fmla="*/ 37 h 204"/>
                  <a:gd name="T30" fmla="*/ 26 w 205"/>
                  <a:gd name="T31" fmla="*/ 61 h 204"/>
                  <a:gd name="T32" fmla="*/ 5 w 205"/>
                  <a:gd name="T33" fmla="*/ 70 h 204"/>
                  <a:gd name="T34" fmla="*/ 17 w 205"/>
                  <a:gd name="T35" fmla="*/ 86 h 204"/>
                  <a:gd name="T36" fmla="*/ 0 w 205"/>
                  <a:gd name="T37" fmla="*/ 102 h 204"/>
                  <a:gd name="T38" fmla="*/ 17 w 205"/>
                  <a:gd name="T39" fmla="*/ 118 h 204"/>
                  <a:gd name="T40" fmla="*/ 5 w 205"/>
                  <a:gd name="T41" fmla="*/ 134 h 204"/>
                  <a:gd name="T42" fmla="*/ 26 w 205"/>
                  <a:gd name="T43" fmla="*/ 144 h 204"/>
                  <a:gd name="T44" fmla="*/ 23 w 205"/>
                  <a:gd name="T45" fmla="*/ 167 h 204"/>
                  <a:gd name="T46" fmla="*/ 45 w 205"/>
                  <a:gd name="T47" fmla="*/ 168 h 204"/>
                  <a:gd name="T48" fmla="*/ 50 w 205"/>
                  <a:gd name="T49" fmla="*/ 185 h 204"/>
                  <a:gd name="T50" fmla="*/ 73 w 205"/>
                  <a:gd name="T51" fmla="*/ 184 h 204"/>
                  <a:gd name="T52" fmla="*/ 84 w 205"/>
                  <a:gd name="T53" fmla="*/ 198 h 204"/>
                  <a:gd name="T54" fmla="*/ 104 w 205"/>
                  <a:gd name="T55" fmla="*/ 192 h 204"/>
                  <a:gd name="T56" fmla="*/ 117 w 205"/>
                  <a:gd name="T57" fmla="*/ 190 h 204"/>
                  <a:gd name="T58" fmla="*/ 137 w 205"/>
                  <a:gd name="T59" fmla="*/ 185 h 204"/>
                  <a:gd name="T60" fmla="*/ 148 w 205"/>
                  <a:gd name="T61" fmla="*/ 179 h 204"/>
                  <a:gd name="T62" fmla="*/ 169 w 205"/>
                  <a:gd name="T63" fmla="*/ 174 h 204"/>
                  <a:gd name="T64" fmla="*/ 171 w 205"/>
                  <a:gd name="T65" fmla="*/ 156 h 204"/>
                  <a:gd name="T66" fmla="*/ 191 w 205"/>
                  <a:gd name="T67" fmla="*/ 145 h 204"/>
                  <a:gd name="T68" fmla="*/ 186 w 205"/>
                  <a:gd name="T69" fmla="*/ 128 h 204"/>
                  <a:gd name="T70" fmla="*/ 204 w 205"/>
                  <a:gd name="T71" fmla="*/ 116 h 204"/>
                  <a:gd name="T72" fmla="*/ 165 w 205"/>
                  <a:gd name="T73" fmla="*/ 147 h 204"/>
                  <a:gd name="T74" fmla="*/ 154 w 205"/>
                  <a:gd name="T75" fmla="*/ 160 h 204"/>
                  <a:gd name="T76" fmla="*/ 133 w 205"/>
                  <a:gd name="T77" fmla="*/ 173 h 204"/>
                  <a:gd name="T78" fmla="*/ 114 w 205"/>
                  <a:gd name="T79" fmla="*/ 178 h 204"/>
                  <a:gd name="T80" fmla="*/ 89 w 205"/>
                  <a:gd name="T81" fmla="*/ 178 h 204"/>
                  <a:gd name="T82" fmla="*/ 70 w 205"/>
                  <a:gd name="T83" fmla="*/ 172 h 204"/>
                  <a:gd name="T84" fmla="*/ 60 w 205"/>
                  <a:gd name="T85" fmla="*/ 166 h 204"/>
                  <a:gd name="T86" fmla="*/ 45 w 205"/>
                  <a:gd name="T87" fmla="*/ 154 h 204"/>
                  <a:gd name="T88" fmla="*/ 32 w 205"/>
                  <a:gd name="T89" fmla="*/ 134 h 204"/>
                  <a:gd name="T90" fmla="*/ 26 w 205"/>
                  <a:gd name="T91" fmla="*/ 116 h 204"/>
                  <a:gd name="T92" fmla="*/ 27 w 205"/>
                  <a:gd name="T93" fmla="*/ 84 h 204"/>
                  <a:gd name="T94" fmla="*/ 33 w 205"/>
                  <a:gd name="T95" fmla="*/ 69 h 204"/>
                  <a:gd name="T96" fmla="*/ 49 w 205"/>
                  <a:gd name="T97" fmla="*/ 46 h 204"/>
                  <a:gd name="T98" fmla="*/ 63 w 205"/>
                  <a:gd name="T99" fmla="*/ 36 h 204"/>
                  <a:gd name="T100" fmla="*/ 81 w 205"/>
                  <a:gd name="T101" fmla="*/ 28 h 204"/>
                  <a:gd name="T102" fmla="*/ 101 w 205"/>
                  <a:gd name="T103" fmla="*/ 26 h 204"/>
                  <a:gd name="T104" fmla="*/ 129 w 205"/>
                  <a:gd name="T105" fmla="*/ 30 h 204"/>
                  <a:gd name="T106" fmla="*/ 154 w 205"/>
                  <a:gd name="T107" fmla="*/ 45 h 204"/>
                  <a:gd name="T108" fmla="*/ 165 w 205"/>
                  <a:gd name="T109" fmla="*/ 57 h 204"/>
                  <a:gd name="T110" fmla="*/ 170 w 205"/>
                  <a:gd name="T111" fmla="*/ 64 h 204"/>
                  <a:gd name="T112" fmla="*/ 177 w 205"/>
                  <a:gd name="T113" fmla="*/ 83 h 204"/>
                  <a:gd name="T114" fmla="*/ 178 w 205"/>
                  <a:gd name="T115" fmla="*/ 116 h 204"/>
                  <a:gd name="T116" fmla="*/ 175 w 205"/>
                  <a:gd name="T117" fmla="*/ 13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5" h="204">
                    <a:moveTo>
                      <a:pt x="200" y="111"/>
                    </a:moveTo>
                    <a:cubicBezTo>
                      <a:pt x="200" y="111"/>
                      <a:pt x="196" y="110"/>
                      <a:pt x="192" y="109"/>
                    </a:cubicBezTo>
                    <a:cubicBezTo>
                      <a:pt x="191" y="109"/>
                      <a:pt x="190" y="108"/>
                      <a:pt x="190" y="108"/>
                    </a:cubicBezTo>
                    <a:cubicBezTo>
                      <a:pt x="190" y="108"/>
                      <a:pt x="190" y="108"/>
                      <a:pt x="190" y="107"/>
                    </a:cubicBezTo>
                    <a:cubicBezTo>
                      <a:pt x="190" y="104"/>
                      <a:pt x="190" y="102"/>
                      <a:pt x="190" y="102"/>
                    </a:cubicBezTo>
                    <a:cubicBezTo>
                      <a:pt x="190" y="102"/>
                      <a:pt x="190" y="100"/>
                      <a:pt x="190" y="97"/>
                    </a:cubicBezTo>
                    <a:cubicBezTo>
                      <a:pt x="190" y="97"/>
                      <a:pt x="190" y="97"/>
                      <a:pt x="190" y="96"/>
                    </a:cubicBezTo>
                    <a:cubicBezTo>
                      <a:pt x="190" y="96"/>
                      <a:pt x="191" y="96"/>
                      <a:pt x="192" y="96"/>
                    </a:cubicBezTo>
                    <a:cubicBezTo>
                      <a:pt x="196" y="95"/>
                      <a:pt x="200" y="94"/>
                      <a:pt x="200" y="94"/>
                    </a:cubicBezTo>
                    <a:cubicBezTo>
                      <a:pt x="203" y="94"/>
                      <a:pt x="205" y="91"/>
                      <a:pt x="204" y="89"/>
                    </a:cubicBezTo>
                    <a:cubicBezTo>
                      <a:pt x="204" y="89"/>
                      <a:pt x="204" y="86"/>
                      <a:pt x="203" y="83"/>
                    </a:cubicBezTo>
                    <a:cubicBezTo>
                      <a:pt x="203" y="81"/>
                      <a:pt x="202" y="78"/>
                      <a:pt x="202" y="78"/>
                    </a:cubicBezTo>
                    <a:cubicBezTo>
                      <a:pt x="202" y="76"/>
                      <a:pt x="199" y="74"/>
                      <a:pt x="197" y="75"/>
                    </a:cubicBezTo>
                    <a:cubicBezTo>
                      <a:pt x="197" y="75"/>
                      <a:pt x="193" y="75"/>
                      <a:pt x="189" y="76"/>
                    </a:cubicBezTo>
                    <a:cubicBezTo>
                      <a:pt x="188" y="76"/>
                      <a:pt x="187" y="76"/>
                      <a:pt x="186" y="76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5" y="73"/>
                      <a:pt x="184" y="71"/>
                      <a:pt x="184" y="71"/>
                    </a:cubicBezTo>
                    <a:cubicBezTo>
                      <a:pt x="184" y="71"/>
                      <a:pt x="183" y="69"/>
                      <a:pt x="182" y="65"/>
                    </a:cubicBezTo>
                    <a:cubicBezTo>
                      <a:pt x="182" y="65"/>
                      <a:pt x="183" y="64"/>
                      <a:pt x="184" y="64"/>
                    </a:cubicBezTo>
                    <a:cubicBezTo>
                      <a:pt x="187" y="62"/>
                      <a:pt x="191" y="59"/>
                      <a:pt x="191" y="59"/>
                    </a:cubicBezTo>
                    <a:cubicBezTo>
                      <a:pt x="193" y="58"/>
                      <a:pt x="194" y="55"/>
                      <a:pt x="192" y="53"/>
                    </a:cubicBezTo>
                    <a:cubicBezTo>
                      <a:pt x="192" y="53"/>
                      <a:pt x="187" y="44"/>
                      <a:pt x="187" y="44"/>
                    </a:cubicBezTo>
                    <a:cubicBezTo>
                      <a:pt x="185" y="42"/>
                      <a:pt x="182" y="41"/>
                      <a:pt x="180" y="43"/>
                    </a:cubicBezTo>
                    <a:cubicBezTo>
                      <a:pt x="180" y="43"/>
                      <a:pt x="177" y="45"/>
                      <a:pt x="173" y="47"/>
                    </a:cubicBezTo>
                    <a:cubicBezTo>
                      <a:pt x="172" y="47"/>
                      <a:pt x="172" y="48"/>
                      <a:pt x="171" y="48"/>
                    </a:cubicBezTo>
                    <a:cubicBezTo>
                      <a:pt x="171" y="48"/>
                      <a:pt x="170" y="48"/>
                      <a:pt x="170" y="47"/>
                    </a:cubicBezTo>
                    <a:cubicBezTo>
                      <a:pt x="168" y="45"/>
                      <a:pt x="167" y="44"/>
                      <a:pt x="167" y="44"/>
                    </a:cubicBezTo>
                    <a:cubicBezTo>
                      <a:pt x="167" y="44"/>
                      <a:pt x="165" y="42"/>
                      <a:pt x="163" y="39"/>
                    </a:cubicBezTo>
                    <a:cubicBezTo>
                      <a:pt x="163" y="39"/>
                      <a:pt x="164" y="38"/>
                      <a:pt x="164" y="37"/>
                    </a:cubicBezTo>
                    <a:cubicBezTo>
                      <a:pt x="167" y="34"/>
                      <a:pt x="169" y="30"/>
                      <a:pt x="169" y="30"/>
                    </a:cubicBezTo>
                    <a:cubicBezTo>
                      <a:pt x="171" y="29"/>
                      <a:pt x="170" y="26"/>
                      <a:pt x="168" y="24"/>
                    </a:cubicBezTo>
                    <a:cubicBezTo>
                      <a:pt x="168" y="24"/>
                      <a:pt x="166" y="22"/>
                      <a:pt x="164" y="21"/>
                    </a:cubicBezTo>
                    <a:cubicBezTo>
                      <a:pt x="162" y="19"/>
                      <a:pt x="160" y="18"/>
                      <a:pt x="160" y="18"/>
                    </a:cubicBezTo>
                    <a:cubicBezTo>
                      <a:pt x="158" y="16"/>
                      <a:pt x="155" y="17"/>
                      <a:pt x="153" y="19"/>
                    </a:cubicBezTo>
                    <a:cubicBezTo>
                      <a:pt x="153" y="19"/>
                      <a:pt x="151" y="22"/>
                      <a:pt x="148" y="25"/>
                    </a:cubicBezTo>
                    <a:cubicBezTo>
                      <a:pt x="148" y="26"/>
                      <a:pt x="147" y="27"/>
                      <a:pt x="147" y="27"/>
                    </a:cubicBezTo>
                    <a:cubicBezTo>
                      <a:pt x="144" y="26"/>
                      <a:pt x="141" y="25"/>
                      <a:pt x="141" y="25"/>
                    </a:cubicBezTo>
                    <a:cubicBezTo>
                      <a:pt x="141" y="25"/>
                      <a:pt x="139" y="24"/>
                      <a:pt x="137" y="22"/>
                    </a:cubicBezTo>
                    <a:cubicBezTo>
                      <a:pt x="136" y="22"/>
                      <a:pt x="136" y="22"/>
                      <a:pt x="136" y="22"/>
                    </a:cubicBezTo>
                    <a:cubicBezTo>
                      <a:pt x="136" y="21"/>
                      <a:pt x="136" y="20"/>
                      <a:pt x="137" y="19"/>
                    </a:cubicBezTo>
                    <a:cubicBezTo>
                      <a:pt x="138" y="15"/>
                      <a:pt x="139" y="11"/>
                      <a:pt x="139" y="11"/>
                    </a:cubicBezTo>
                    <a:cubicBezTo>
                      <a:pt x="139" y="9"/>
                      <a:pt x="138" y="7"/>
                      <a:pt x="136" y="6"/>
                    </a:cubicBezTo>
                    <a:cubicBezTo>
                      <a:pt x="136" y="5"/>
                      <a:pt x="125" y="3"/>
                      <a:pt x="125" y="3"/>
                    </a:cubicBezTo>
                    <a:cubicBezTo>
                      <a:pt x="123" y="2"/>
                      <a:pt x="120" y="4"/>
                      <a:pt x="120" y="6"/>
                    </a:cubicBezTo>
                    <a:cubicBezTo>
                      <a:pt x="120" y="6"/>
                      <a:pt x="118" y="10"/>
                      <a:pt x="117" y="14"/>
                    </a:cubicBezTo>
                    <a:cubicBezTo>
                      <a:pt x="117" y="15"/>
                      <a:pt x="117" y="16"/>
                      <a:pt x="116" y="17"/>
                    </a:cubicBezTo>
                    <a:cubicBezTo>
                      <a:pt x="116" y="17"/>
                      <a:pt x="116" y="17"/>
                      <a:pt x="115" y="17"/>
                    </a:cubicBezTo>
                    <a:cubicBezTo>
                      <a:pt x="112" y="16"/>
                      <a:pt x="110" y="16"/>
                      <a:pt x="110" y="16"/>
                    </a:cubicBezTo>
                    <a:cubicBezTo>
                      <a:pt x="110" y="16"/>
                      <a:pt x="108" y="16"/>
                      <a:pt x="105" y="16"/>
                    </a:cubicBezTo>
                    <a:cubicBezTo>
                      <a:pt x="104" y="15"/>
                      <a:pt x="104" y="14"/>
                      <a:pt x="104" y="13"/>
                    </a:cubicBezTo>
                    <a:cubicBezTo>
                      <a:pt x="104" y="9"/>
                      <a:pt x="103" y="5"/>
                      <a:pt x="103" y="5"/>
                    </a:cubicBezTo>
                    <a:cubicBezTo>
                      <a:pt x="103" y="2"/>
                      <a:pt x="101" y="0"/>
                      <a:pt x="98" y="0"/>
                    </a:cubicBezTo>
                    <a:cubicBezTo>
                      <a:pt x="98" y="0"/>
                      <a:pt x="96" y="0"/>
                      <a:pt x="93" y="1"/>
                    </a:cubicBezTo>
                    <a:cubicBezTo>
                      <a:pt x="90" y="1"/>
                      <a:pt x="88" y="1"/>
                      <a:pt x="88" y="1"/>
                    </a:cubicBezTo>
                    <a:cubicBezTo>
                      <a:pt x="85" y="2"/>
                      <a:pt x="83" y="4"/>
                      <a:pt x="84" y="6"/>
                    </a:cubicBezTo>
                    <a:cubicBezTo>
                      <a:pt x="84" y="6"/>
                      <a:pt x="84" y="10"/>
                      <a:pt x="84" y="15"/>
                    </a:cubicBezTo>
                    <a:cubicBezTo>
                      <a:pt x="84" y="16"/>
                      <a:pt x="84" y="16"/>
                      <a:pt x="84" y="17"/>
                    </a:cubicBezTo>
                    <a:cubicBezTo>
                      <a:pt x="84" y="17"/>
                      <a:pt x="84" y="17"/>
                      <a:pt x="83" y="18"/>
                    </a:cubicBezTo>
                    <a:cubicBezTo>
                      <a:pt x="81" y="18"/>
                      <a:pt x="79" y="19"/>
                      <a:pt x="79" y="19"/>
                    </a:cubicBezTo>
                    <a:cubicBezTo>
                      <a:pt x="79" y="19"/>
                      <a:pt x="76" y="19"/>
                      <a:pt x="73" y="21"/>
                    </a:cubicBezTo>
                    <a:cubicBezTo>
                      <a:pt x="73" y="20"/>
                      <a:pt x="72" y="19"/>
                      <a:pt x="72" y="18"/>
                    </a:cubicBezTo>
                    <a:cubicBezTo>
                      <a:pt x="70" y="15"/>
                      <a:pt x="68" y="11"/>
                      <a:pt x="68" y="11"/>
                    </a:cubicBezTo>
                    <a:cubicBezTo>
                      <a:pt x="67" y="9"/>
                      <a:pt x="64" y="7"/>
                      <a:pt x="62" y="9"/>
                    </a:cubicBezTo>
                    <a:cubicBezTo>
                      <a:pt x="62" y="9"/>
                      <a:pt x="52" y="13"/>
                      <a:pt x="52" y="13"/>
                    </a:cubicBezTo>
                    <a:cubicBezTo>
                      <a:pt x="50" y="15"/>
                      <a:pt x="49" y="17"/>
                      <a:pt x="50" y="20"/>
                    </a:cubicBezTo>
                    <a:cubicBezTo>
                      <a:pt x="50" y="20"/>
                      <a:pt x="52" y="23"/>
                      <a:pt x="54" y="27"/>
                    </a:cubicBezTo>
                    <a:cubicBezTo>
                      <a:pt x="54" y="28"/>
                      <a:pt x="54" y="29"/>
                      <a:pt x="55" y="30"/>
                    </a:cubicBezTo>
                    <a:cubicBezTo>
                      <a:pt x="55" y="30"/>
                      <a:pt x="54" y="30"/>
                      <a:pt x="54" y="30"/>
                    </a:cubicBezTo>
                    <a:cubicBezTo>
                      <a:pt x="52" y="32"/>
                      <a:pt x="50" y="33"/>
                      <a:pt x="50" y="33"/>
                    </a:cubicBezTo>
                    <a:cubicBezTo>
                      <a:pt x="50" y="33"/>
                      <a:pt x="48" y="34"/>
                      <a:pt x="45" y="37"/>
                    </a:cubicBezTo>
                    <a:cubicBezTo>
                      <a:pt x="45" y="36"/>
                      <a:pt x="44" y="36"/>
                      <a:pt x="43" y="35"/>
                    </a:cubicBezTo>
                    <a:cubicBezTo>
                      <a:pt x="40" y="32"/>
                      <a:pt x="37" y="29"/>
                      <a:pt x="37" y="29"/>
                    </a:cubicBezTo>
                    <a:cubicBezTo>
                      <a:pt x="35" y="28"/>
                      <a:pt x="32" y="28"/>
                      <a:pt x="30" y="29"/>
                    </a:cubicBezTo>
                    <a:cubicBezTo>
                      <a:pt x="30" y="29"/>
                      <a:pt x="29" y="31"/>
                      <a:pt x="27" y="33"/>
                    </a:cubicBezTo>
                    <a:cubicBezTo>
                      <a:pt x="25" y="35"/>
                      <a:pt x="23" y="37"/>
                      <a:pt x="23" y="37"/>
                    </a:cubicBezTo>
                    <a:cubicBezTo>
                      <a:pt x="21" y="39"/>
                      <a:pt x="22" y="42"/>
                      <a:pt x="24" y="44"/>
                    </a:cubicBezTo>
                    <a:cubicBezTo>
                      <a:pt x="24" y="44"/>
                      <a:pt x="27" y="47"/>
                      <a:pt x="30" y="50"/>
                    </a:cubicBezTo>
                    <a:cubicBezTo>
                      <a:pt x="30" y="50"/>
                      <a:pt x="31" y="51"/>
                      <a:pt x="32" y="52"/>
                    </a:cubicBezTo>
                    <a:cubicBezTo>
                      <a:pt x="30" y="54"/>
                      <a:pt x="28" y="56"/>
                      <a:pt x="28" y="56"/>
                    </a:cubicBezTo>
                    <a:cubicBezTo>
                      <a:pt x="28" y="56"/>
                      <a:pt x="27" y="58"/>
                      <a:pt x="26" y="61"/>
                    </a:cubicBezTo>
                    <a:cubicBezTo>
                      <a:pt x="25" y="61"/>
                      <a:pt x="25" y="61"/>
                      <a:pt x="25" y="62"/>
                    </a:cubicBezTo>
                    <a:cubicBezTo>
                      <a:pt x="24" y="61"/>
                      <a:pt x="24" y="61"/>
                      <a:pt x="23" y="61"/>
                    </a:cubicBezTo>
                    <a:cubicBezTo>
                      <a:pt x="19" y="59"/>
                      <a:pt x="15" y="58"/>
                      <a:pt x="15" y="58"/>
                    </a:cubicBezTo>
                    <a:cubicBezTo>
                      <a:pt x="13" y="57"/>
                      <a:pt x="10" y="58"/>
                      <a:pt x="9" y="60"/>
                    </a:cubicBezTo>
                    <a:cubicBezTo>
                      <a:pt x="9" y="60"/>
                      <a:pt x="5" y="70"/>
                      <a:pt x="5" y="70"/>
                    </a:cubicBezTo>
                    <a:cubicBezTo>
                      <a:pt x="4" y="73"/>
                      <a:pt x="5" y="76"/>
                      <a:pt x="8" y="76"/>
                    </a:cubicBezTo>
                    <a:cubicBezTo>
                      <a:pt x="8" y="76"/>
                      <a:pt x="12" y="78"/>
                      <a:pt x="15" y="79"/>
                    </a:cubicBezTo>
                    <a:cubicBezTo>
                      <a:pt x="16" y="80"/>
                      <a:pt x="17" y="80"/>
                      <a:pt x="18" y="80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7" y="84"/>
                      <a:pt x="17" y="86"/>
                      <a:pt x="17" y="86"/>
                    </a:cubicBezTo>
                    <a:cubicBezTo>
                      <a:pt x="17" y="86"/>
                      <a:pt x="16" y="89"/>
                      <a:pt x="16" y="92"/>
                    </a:cubicBezTo>
                    <a:cubicBezTo>
                      <a:pt x="15" y="92"/>
                      <a:pt x="14" y="92"/>
                      <a:pt x="13" y="92"/>
                    </a:cubicBezTo>
                    <a:cubicBezTo>
                      <a:pt x="9" y="92"/>
                      <a:pt x="5" y="92"/>
                      <a:pt x="5" y="92"/>
                    </a:cubicBezTo>
                    <a:cubicBezTo>
                      <a:pt x="2" y="92"/>
                      <a:pt x="0" y="94"/>
                      <a:pt x="0" y="97"/>
                    </a:cubicBezTo>
                    <a:cubicBezTo>
                      <a:pt x="0" y="97"/>
                      <a:pt x="0" y="100"/>
                      <a:pt x="0" y="102"/>
                    </a:cubicBezTo>
                    <a:cubicBezTo>
                      <a:pt x="0" y="105"/>
                      <a:pt x="0" y="108"/>
                      <a:pt x="0" y="108"/>
                    </a:cubicBezTo>
                    <a:cubicBezTo>
                      <a:pt x="0" y="110"/>
                      <a:pt x="2" y="112"/>
                      <a:pt x="5" y="112"/>
                    </a:cubicBezTo>
                    <a:cubicBezTo>
                      <a:pt x="5" y="112"/>
                      <a:pt x="9" y="112"/>
                      <a:pt x="13" y="112"/>
                    </a:cubicBezTo>
                    <a:cubicBezTo>
                      <a:pt x="14" y="112"/>
                      <a:pt x="15" y="112"/>
                      <a:pt x="16" y="112"/>
                    </a:cubicBezTo>
                    <a:cubicBezTo>
                      <a:pt x="16" y="116"/>
                      <a:pt x="17" y="118"/>
                      <a:pt x="17" y="118"/>
                    </a:cubicBezTo>
                    <a:cubicBezTo>
                      <a:pt x="17" y="118"/>
                      <a:pt x="17" y="120"/>
                      <a:pt x="18" y="123"/>
                    </a:cubicBezTo>
                    <a:cubicBezTo>
                      <a:pt x="18" y="123"/>
                      <a:pt x="18" y="124"/>
                      <a:pt x="18" y="124"/>
                    </a:cubicBezTo>
                    <a:cubicBezTo>
                      <a:pt x="17" y="124"/>
                      <a:pt x="16" y="125"/>
                      <a:pt x="15" y="125"/>
                    </a:cubicBezTo>
                    <a:cubicBezTo>
                      <a:pt x="12" y="127"/>
                      <a:pt x="8" y="128"/>
                      <a:pt x="8" y="128"/>
                    </a:cubicBezTo>
                    <a:cubicBezTo>
                      <a:pt x="5" y="129"/>
                      <a:pt x="4" y="132"/>
                      <a:pt x="5" y="134"/>
                    </a:cubicBezTo>
                    <a:cubicBezTo>
                      <a:pt x="5" y="134"/>
                      <a:pt x="9" y="144"/>
                      <a:pt x="9" y="144"/>
                    </a:cubicBezTo>
                    <a:cubicBezTo>
                      <a:pt x="10" y="147"/>
                      <a:pt x="13" y="148"/>
                      <a:pt x="15" y="147"/>
                    </a:cubicBezTo>
                    <a:cubicBezTo>
                      <a:pt x="15" y="147"/>
                      <a:pt x="19" y="145"/>
                      <a:pt x="23" y="144"/>
                    </a:cubicBezTo>
                    <a:cubicBezTo>
                      <a:pt x="24" y="144"/>
                      <a:pt x="24" y="143"/>
                      <a:pt x="25" y="143"/>
                    </a:cubicBezTo>
                    <a:cubicBezTo>
                      <a:pt x="25" y="143"/>
                      <a:pt x="25" y="143"/>
                      <a:pt x="26" y="144"/>
                    </a:cubicBezTo>
                    <a:cubicBezTo>
                      <a:pt x="27" y="146"/>
                      <a:pt x="28" y="148"/>
                      <a:pt x="28" y="148"/>
                    </a:cubicBezTo>
                    <a:cubicBezTo>
                      <a:pt x="28" y="148"/>
                      <a:pt x="30" y="150"/>
                      <a:pt x="32" y="153"/>
                    </a:cubicBezTo>
                    <a:cubicBezTo>
                      <a:pt x="31" y="154"/>
                      <a:pt x="30" y="154"/>
                      <a:pt x="30" y="155"/>
                    </a:cubicBezTo>
                    <a:cubicBezTo>
                      <a:pt x="27" y="158"/>
                      <a:pt x="24" y="161"/>
                      <a:pt x="24" y="161"/>
                    </a:cubicBezTo>
                    <a:cubicBezTo>
                      <a:pt x="22" y="162"/>
                      <a:pt x="21" y="165"/>
                      <a:pt x="23" y="167"/>
                    </a:cubicBezTo>
                    <a:cubicBezTo>
                      <a:pt x="23" y="167"/>
                      <a:pt x="25" y="169"/>
                      <a:pt x="27" y="171"/>
                    </a:cubicBezTo>
                    <a:cubicBezTo>
                      <a:pt x="29" y="173"/>
                      <a:pt x="30" y="175"/>
                      <a:pt x="30" y="175"/>
                    </a:cubicBezTo>
                    <a:cubicBezTo>
                      <a:pt x="32" y="177"/>
                      <a:pt x="35" y="177"/>
                      <a:pt x="37" y="175"/>
                    </a:cubicBezTo>
                    <a:cubicBezTo>
                      <a:pt x="37" y="175"/>
                      <a:pt x="40" y="172"/>
                      <a:pt x="43" y="170"/>
                    </a:cubicBezTo>
                    <a:cubicBezTo>
                      <a:pt x="44" y="169"/>
                      <a:pt x="45" y="168"/>
                      <a:pt x="45" y="168"/>
                    </a:cubicBezTo>
                    <a:cubicBezTo>
                      <a:pt x="48" y="170"/>
                      <a:pt x="50" y="172"/>
                      <a:pt x="50" y="172"/>
                    </a:cubicBezTo>
                    <a:cubicBezTo>
                      <a:pt x="50" y="172"/>
                      <a:pt x="52" y="173"/>
                      <a:pt x="54" y="175"/>
                    </a:cubicBezTo>
                    <a:cubicBezTo>
                      <a:pt x="54" y="175"/>
                      <a:pt x="55" y="175"/>
                      <a:pt x="55" y="175"/>
                    </a:cubicBezTo>
                    <a:cubicBezTo>
                      <a:pt x="54" y="176"/>
                      <a:pt x="54" y="177"/>
                      <a:pt x="54" y="177"/>
                    </a:cubicBezTo>
                    <a:cubicBezTo>
                      <a:pt x="52" y="181"/>
                      <a:pt x="50" y="185"/>
                      <a:pt x="50" y="185"/>
                    </a:cubicBezTo>
                    <a:cubicBezTo>
                      <a:pt x="49" y="187"/>
                      <a:pt x="50" y="190"/>
                      <a:pt x="52" y="191"/>
                    </a:cubicBezTo>
                    <a:cubicBezTo>
                      <a:pt x="52" y="192"/>
                      <a:pt x="62" y="196"/>
                      <a:pt x="62" y="196"/>
                    </a:cubicBezTo>
                    <a:cubicBezTo>
                      <a:pt x="64" y="197"/>
                      <a:pt x="67" y="196"/>
                      <a:pt x="68" y="194"/>
                    </a:cubicBezTo>
                    <a:cubicBezTo>
                      <a:pt x="68" y="194"/>
                      <a:pt x="70" y="190"/>
                      <a:pt x="72" y="186"/>
                    </a:cubicBezTo>
                    <a:cubicBezTo>
                      <a:pt x="72" y="185"/>
                      <a:pt x="73" y="185"/>
                      <a:pt x="73" y="184"/>
                    </a:cubicBezTo>
                    <a:cubicBezTo>
                      <a:pt x="76" y="185"/>
                      <a:pt x="79" y="186"/>
                      <a:pt x="79" y="186"/>
                    </a:cubicBezTo>
                    <a:cubicBezTo>
                      <a:pt x="79" y="186"/>
                      <a:pt x="81" y="186"/>
                      <a:pt x="83" y="187"/>
                    </a:cubicBezTo>
                    <a:cubicBezTo>
                      <a:pt x="84" y="187"/>
                      <a:pt x="84" y="187"/>
                      <a:pt x="84" y="187"/>
                    </a:cubicBezTo>
                    <a:cubicBezTo>
                      <a:pt x="84" y="188"/>
                      <a:pt x="84" y="189"/>
                      <a:pt x="84" y="190"/>
                    </a:cubicBezTo>
                    <a:cubicBezTo>
                      <a:pt x="84" y="194"/>
                      <a:pt x="84" y="198"/>
                      <a:pt x="84" y="198"/>
                    </a:cubicBezTo>
                    <a:cubicBezTo>
                      <a:pt x="83" y="201"/>
                      <a:pt x="85" y="203"/>
                      <a:pt x="88" y="203"/>
                    </a:cubicBezTo>
                    <a:cubicBezTo>
                      <a:pt x="88" y="203"/>
                      <a:pt x="90" y="204"/>
                      <a:pt x="93" y="204"/>
                    </a:cubicBezTo>
                    <a:cubicBezTo>
                      <a:pt x="96" y="204"/>
                      <a:pt x="98" y="204"/>
                      <a:pt x="98" y="204"/>
                    </a:cubicBezTo>
                    <a:cubicBezTo>
                      <a:pt x="101" y="204"/>
                      <a:pt x="103" y="202"/>
                      <a:pt x="103" y="200"/>
                    </a:cubicBezTo>
                    <a:cubicBezTo>
                      <a:pt x="103" y="200"/>
                      <a:pt x="104" y="196"/>
                      <a:pt x="104" y="192"/>
                    </a:cubicBezTo>
                    <a:cubicBezTo>
                      <a:pt x="104" y="191"/>
                      <a:pt x="104" y="190"/>
                      <a:pt x="105" y="189"/>
                    </a:cubicBezTo>
                    <a:cubicBezTo>
                      <a:pt x="108" y="189"/>
                      <a:pt x="110" y="189"/>
                      <a:pt x="110" y="189"/>
                    </a:cubicBezTo>
                    <a:cubicBezTo>
                      <a:pt x="110" y="189"/>
                      <a:pt x="112" y="189"/>
                      <a:pt x="115" y="188"/>
                    </a:cubicBezTo>
                    <a:cubicBezTo>
                      <a:pt x="116" y="188"/>
                      <a:pt x="116" y="188"/>
                      <a:pt x="116" y="188"/>
                    </a:cubicBezTo>
                    <a:cubicBezTo>
                      <a:pt x="117" y="189"/>
                      <a:pt x="117" y="190"/>
                      <a:pt x="117" y="190"/>
                    </a:cubicBezTo>
                    <a:cubicBezTo>
                      <a:pt x="118" y="194"/>
                      <a:pt x="120" y="198"/>
                      <a:pt x="120" y="198"/>
                    </a:cubicBezTo>
                    <a:cubicBezTo>
                      <a:pt x="120" y="201"/>
                      <a:pt x="123" y="203"/>
                      <a:pt x="125" y="202"/>
                    </a:cubicBezTo>
                    <a:cubicBezTo>
                      <a:pt x="125" y="202"/>
                      <a:pt x="136" y="199"/>
                      <a:pt x="136" y="199"/>
                    </a:cubicBezTo>
                    <a:cubicBezTo>
                      <a:pt x="138" y="198"/>
                      <a:pt x="139" y="195"/>
                      <a:pt x="139" y="193"/>
                    </a:cubicBezTo>
                    <a:cubicBezTo>
                      <a:pt x="139" y="193"/>
                      <a:pt x="138" y="189"/>
                      <a:pt x="137" y="185"/>
                    </a:cubicBezTo>
                    <a:cubicBezTo>
                      <a:pt x="136" y="184"/>
                      <a:pt x="136" y="183"/>
                      <a:pt x="136" y="182"/>
                    </a:cubicBezTo>
                    <a:cubicBezTo>
                      <a:pt x="136" y="182"/>
                      <a:pt x="136" y="182"/>
                      <a:pt x="137" y="182"/>
                    </a:cubicBezTo>
                    <a:cubicBezTo>
                      <a:pt x="139" y="181"/>
                      <a:pt x="141" y="180"/>
                      <a:pt x="141" y="180"/>
                    </a:cubicBezTo>
                    <a:cubicBezTo>
                      <a:pt x="141" y="180"/>
                      <a:pt x="144" y="179"/>
                      <a:pt x="147" y="177"/>
                    </a:cubicBezTo>
                    <a:cubicBezTo>
                      <a:pt x="147" y="178"/>
                      <a:pt x="148" y="179"/>
                      <a:pt x="148" y="179"/>
                    </a:cubicBezTo>
                    <a:cubicBezTo>
                      <a:pt x="151" y="183"/>
                      <a:pt x="153" y="186"/>
                      <a:pt x="153" y="186"/>
                    </a:cubicBezTo>
                    <a:cubicBezTo>
                      <a:pt x="155" y="188"/>
                      <a:pt x="158" y="188"/>
                      <a:pt x="160" y="187"/>
                    </a:cubicBezTo>
                    <a:cubicBezTo>
                      <a:pt x="160" y="187"/>
                      <a:pt x="162" y="185"/>
                      <a:pt x="164" y="184"/>
                    </a:cubicBezTo>
                    <a:cubicBezTo>
                      <a:pt x="166" y="182"/>
                      <a:pt x="168" y="181"/>
                      <a:pt x="168" y="181"/>
                    </a:cubicBezTo>
                    <a:cubicBezTo>
                      <a:pt x="170" y="179"/>
                      <a:pt x="171" y="176"/>
                      <a:pt x="169" y="174"/>
                    </a:cubicBezTo>
                    <a:cubicBezTo>
                      <a:pt x="169" y="174"/>
                      <a:pt x="167" y="171"/>
                      <a:pt x="164" y="167"/>
                    </a:cubicBezTo>
                    <a:cubicBezTo>
                      <a:pt x="164" y="166"/>
                      <a:pt x="163" y="166"/>
                      <a:pt x="163" y="165"/>
                    </a:cubicBezTo>
                    <a:cubicBezTo>
                      <a:pt x="165" y="163"/>
                      <a:pt x="167" y="161"/>
                      <a:pt x="167" y="161"/>
                    </a:cubicBezTo>
                    <a:cubicBezTo>
                      <a:pt x="167" y="161"/>
                      <a:pt x="168" y="159"/>
                      <a:pt x="170" y="157"/>
                    </a:cubicBezTo>
                    <a:cubicBezTo>
                      <a:pt x="170" y="157"/>
                      <a:pt x="171" y="157"/>
                      <a:pt x="171" y="156"/>
                    </a:cubicBezTo>
                    <a:cubicBezTo>
                      <a:pt x="172" y="157"/>
                      <a:pt x="172" y="157"/>
                      <a:pt x="173" y="158"/>
                    </a:cubicBezTo>
                    <a:cubicBezTo>
                      <a:pt x="177" y="160"/>
                      <a:pt x="180" y="162"/>
                      <a:pt x="180" y="162"/>
                    </a:cubicBezTo>
                    <a:cubicBezTo>
                      <a:pt x="182" y="163"/>
                      <a:pt x="185" y="163"/>
                      <a:pt x="187" y="161"/>
                    </a:cubicBezTo>
                    <a:cubicBezTo>
                      <a:pt x="187" y="161"/>
                      <a:pt x="192" y="152"/>
                      <a:pt x="192" y="152"/>
                    </a:cubicBezTo>
                    <a:cubicBezTo>
                      <a:pt x="194" y="149"/>
                      <a:pt x="193" y="146"/>
                      <a:pt x="191" y="145"/>
                    </a:cubicBezTo>
                    <a:cubicBezTo>
                      <a:pt x="191" y="145"/>
                      <a:pt x="187" y="143"/>
                      <a:pt x="184" y="141"/>
                    </a:cubicBezTo>
                    <a:cubicBezTo>
                      <a:pt x="183" y="140"/>
                      <a:pt x="182" y="140"/>
                      <a:pt x="182" y="139"/>
                    </a:cubicBezTo>
                    <a:cubicBezTo>
                      <a:pt x="183" y="136"/>
                      <a:pt x="184" y="134"/>
                      <a:pt x="184" y="134"/>
                    </a:cubicBezTo>
                    <a:cubicBezTo>
                      <a:pt x="184" y="134"/>
                      <a:pt x="185" y="132"/>
                      <a:pt x="186" y="129"/>
                    </a:cubicBezTo>
                    <a:cubicBezTo>
                      <a:pt x="186" y="129"/>
                      <a:pt x="186" y="128"/>
                      <a:pt x="186" y="128"/>
                    </a:cubicBezTo>
                    <a:cubicBezTo>
                      <a:pt x="187" y="128"/>
                      <a:pt x="188" y="128"/>
                      <a:pt x="189" y="129"/>
                    </a:cubicBezTo>
                    <a:cubicBezTo>
                      <a:pt x="193" y="129"/>
                      <a:pt x="197" y="130"/>
                      <a:pt x="197" y="130"/>
                    </a:cubicBezTo>
                    <a:cubicBezTo>
                      <a:pt x="199" y="131"/>
                      <a:pt x="202" y="129"/>
                      <a:pt x="202" y="126"/>
                    </a:cubicBezTo>
                    <a:cubicBezTo>
                      <a:pt x="202" y="126"/>
                      <a:pt x="203" y="124"/>
                      <a:pt x="203" y="121"/>
                    </a:cubicBezTo>
                    <a:cubicBezTo>
                      <a:pt x="204" y="118"/>
                      <a:pt x="204" y="116"/>
                      <a:pt x="204" y="116"/>
                    </a:cubicBezTo>
                    <a:cubicBezTo>
                      <a:pt x="205" y="113"/>
                      <a:pt x="203" y="111"/>
                      <a:pt x="200" y="111"/>
                    </a:cubicBezTo>
                    <a:close/>
                    <a:moveTo>
                      <a:pt x="170" y="140"/>
                    </a:moveTo>
                    <a:cubicBezTo>
                      <a:pt x="170" y="140"/>
                      <a:pt x="169" y="141"/>
                      <a:pt x="169" y="141"/>
                    </a:cubicBezTo>
                    <a:cubicBezTo>
                      <a:pt x="169" y="141"/>
                      <a:pt x="169" y="142"/>
                      <a:pt x="168" y="143"/>
                    </a:cubicBezTo>
                    <a:cubicBezTo>
                      <a:pt x="167" y="144"/>
                      <a:pt x="166" y="146"/>
                      <a:pt x="165" y="147"/>
                    </a:cubicBezTo>
                    <a:cubicBezTo>
                      <a:pt x="165" y="147"/>
                      <a:pt x="165" y="148"/>
                      <a:pt x="165" y="148"/>
                    </a:cubicBezTo>
                    <a:cubicBezTo>
                      <a:pt x="165" y="148"/>
                      <a:pt x="165" y="148"/>
                      <a:pt x="165" y="148"/>
                    </a:cubicBezTo>
                    <a:cubicBezTo>
                      <a:pt x="164" y="149"/>
                      <a:pt x="163" y="150"/>
                      <a:pt x="162" y="151"/>
                    </a:cubicBezTo>
                    <a:cubicBezTo>
                      <a:pt x="161" y="153"/>
                      <a:pt x="160" y="154"/>
                      <a:pt x="160" y="154"/>
                    </a:cubicBezTo>
                    <a:cubicBezTo>
                      <a:pt x="160" y="154"/>
                      <a:pt x="157" y="157"/>
                      <a:pt x="154" y="160"/>
                    </a:cubicBezTo>
                    <a:cubicBezTo>
                      <a:pt x="154" y="160"/>
                      <a:pt x="154" y="160"/>
                      <a:pt x="154" y="160"/>
                    </a:cubicBezTo>
                    <a:cubicBezTo>
                      <a:pt x="154" y="160"/>
                      <a:pt x="153" y="160"/>
                      <a:pt x="153" y="160"/>
                    </a:cubicBezTo>
                    <a:cubicBezTo>
                      <a:pt x="152" y="161"/>
                      <a:pt x="151" y="162"/>
                      <a:pt x="149" y="164"/>
                    </a:cubicBezTo>
                    <a:cubicBezTo>
                      <a:pt x="143" y="168"/>
                      <a:pt x="137" y="171"/>
                      <a:pt x="137" y="171"/>
                    </a:cubicBezTo>
                    <a:cubicBezTo>
                      <a:pt x="137" y="171"/>
                      <a:pt x="135" y="172"/>
                      <a:pt x="133" y="173"/>
                    </a:cubicBezTo>
                    <a:cubicBezTo>
                      <a:pt x="132" y="173"/>
                      <a:pt x="131" y="174"/>
                      <a:pt x="129" y="174"/>
                    </a:cubicBezTo>
                    <a:cubicBezTo>
                      <a:pt x="129" y="174"/>
                      <a:pt x="129" y="174"/>
                      <a:pt x="129" y="174"/>
                    </a:cubicBezTo>
                    <a:cubicBezTo>
                      <a:pt x="129" y="174"/>
                      <a:pt x="129" y="174"/>
                      <a:pt x="128" y="175"/>
                    </a:cubicBezTo>
                    <a:cubicBezTo>
                      <a:pt x="127" y="175"/>
                      <a:pt x="125" y="176"/>
                      <a:pt x="124" y="176"/>
                    </a:cubicBezTo>
                    <a:cubicBezTo>
                      <a:pt x="120" y="177"/>
                      <a:pt x="117" y="178"/>
                      <a:pt x="114" y="178"/>
                    </a:cubicBezTo>
                    <a:cubicBezTo>
                      <a:pt x="111" y="179"/>
                      <a:pt x="110" y="179"/>
                      <a:pt x="110" y="179"/>
                    </a:cubicBezTo>
                    <a:cubicBezTo>
                      <a:pt x="110" y="179"/>
                      <a:pt x="106" y="179"/>
                      <a:pt x="101" y="179"/>
                    </a:cubicBezTo>
                    <a:cubicBezTo>
                      <a:pt x="100" y="179"/>
                      <a:pt x="98" y="179"/>
                      <a:pt x="95" y="179"/>
                    </a:cubicBezTo>
                    <a:cubicBezTo>
                      <a:pt x="94" y="178"/>
                      <a:pt x="92" y="178"/>
                      <a:pt x="90" y="178"/>
                    </a:cubicBezTo>
                    <a:cubicBezTo>
                      <a:pt x="90" y="178"/>
                      <a:pt x="89" y="178"/>
                      <a:pt x="89" y="178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88" y="178"/>
                      <a:pt x="87" y="177"/>
                      <a:pt x="86" y="177"/>
                    </a:cubicBezTo>
                    <a:cubicBezTo>
                      <a:pt x="83" y="176"/>
                      <a:pt x="81" y="176"/>
                      <a:pt x="81" y="176"/>
                    </a:cubicBezTo>
                    <a:cubicBezTo>
                      <a:pt x="81" y="176"/>
                      <a:pt x="76" y="175"/>
                      <a:pt x="71" y="172"/>
                    </a:cubicBezTo>
                    <a:cubicBezTo>
                      <a:pt x="70" y="172"/>
                      <a:pt x="70" y="172"/>
                      <a:pt x="70" y="172"/>
                    </a:cubicBezTo>
                    <a:cubicBezTo>
                      <a:pt x="69" y="172"/>
                      <a:pt x="69" y="171"/>
                      <a:pt x="68" y="171"/>
                    </a:cubicBezTo>
                    <a:cubicBezTo>
                      <a:pt x="66" y="170"/>
                      <a:pt x="65" y="169"/>
                      <a:pt x="63" y="168"/>
                    </a:cubicBezTo>
                    <a:cubicBezTo>
                      <a:pt x="63" y="168"/>
                      <a:pt x="63" y="168"/>
                      <a:pt x="63" y="168"/>
                    </a:cubicBezTo>
                    <a:cubicBezTo>
                      <a:pt x="63" y="168"/>
                      <a:pt x="63" y="168"/>
                      <a:pt x="63" y="168"/>
                    </a:cubicBezTo>
                    <a:cubicBezTo>
                      <a:pt x="62" y="167"/>
                      <a:pt x="61" y="167"/>
                      <a:pt x="60" y="166"/>
                    </a:cubicBezTo>
                    <a:cubicBezTo>
                      <a:pt x="57" y="165"/>
                      <a:pt x="56" y="164"/>
                      <a:pt x="56" y="164"/>
                    </a:cubicBezTo>
                    <a:cubicBezTo>
                      <a:pt x="56" y="164"/>
                      <a:pt x="53" y="161"/>
                      <a:pt x="50" y="158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50" y="158"/>
                      <a:pt x="49" y="158"/>
                      <a:pt x="49" y="158"/>
                    </a:cubicBezTo>
                    <a:cubicBezTo>
                      <a:pt x="48" y="157"/>
                      <a:pt x="47" y="155"/>
                      <a:pt x="45" y="154"/>
                    </a:cubicBezTo>
                    <a:cubicBezTo>
                      <a:pt x="40" y="149"/>
                      <a:pt x="37" y="143"/>
                      <a:pt x="37" y="143"/>
                    </a:cubicBezTo>
                    <a:cubicBezTo>
                      <a:pt x="37" y="143"/>
                      <a:pt x="36" y="141"/>
                      <a:pt x="34" y="139"/>
                    </a:cubicBezTo>
                    <a:cubicBezTo>
                      <a:pt x="34" y="138"/>
                      <a:pt x="33" y="137"/>
                      <a:pt x="33" y="135"/>
                    </a:cubicBezTo>
                    <a:cubicBezTo>
                      <a:pt x="33" y="135"/>
                      <a:pt x="33" y="135"/>
                      <a:pt x="33" y="135"/>
                    </a:cubicBezTo>
                    <a:cubicBezTo>
                      <a:pt x="33" y="135"/>
                      <a:pt x="33" y="135"/>
                      <a:pt x="32" y="134"/>
                    </a:cubicBezTo>
                    <a:cubicBezTo>
                      <a:pt x="32" y="133"/>
                      <a:pt x="31" y="132"/>
                      <a:pt x="30" y="130"/>
                    </a:cubicBezTo>
                    <a:cubicBezTo>
                      <a:pt x="30" y="129"/>
                      <a:pt x="29" y="127"/>
                      <a:pt x="29" y="126"/>
                    </a:cubicBezTo>
                    <a:cubicBezTo>
                      <a:pt x="29" y="126"/>
                      <a:pt x="29" y="125"/>
                      <a:pt x="28" y="125"/>
                    </a:cubicBezTo>
                    <a:cubicBezTo>
                      <a:pt x="28" y="123"/>
                      <a:pt x="28" y="122"/>
                      <a:pt x="27" y="121"/>
                    </a:cubicBezTo>
                    <a:cubicBezTo>
                      <a:pt x="27" y="118"/>
                      <a:pt x="26" y="116"/>
                      <a:pt x="26" y="116"/>
                    </a:cubicBezTo>
                    <a:cubicBezTo>
                      <a:pt x="26" y="116"/>
                      <a:pt x="26" y="113"/>
                      <a:pt x="25" y="108"/>
                    </a:cubicBezTo>
                    <a:cubicBezTo>
                      <a:pt x="25" y="107"/>
                      <a:pt x="25" y="105"/>
                      <a:pt x="25" y="102"/>
                    </a:cubicBezTo>
                    <a:cubicBezTo>
                      <a:pt x="25" y="100"/>
                      <a:pt x="25" y="97"/>
                      <a:pt x="25" y="97"/>
                    </a:cubicBezTo>
                    <a:cubicBezTo>
                      <a:pt x="26" y="92"/>
                      <a:pt x="26" y="88"/>
                      <a:pt x="26" y="88"/>
                    </a:cubicBezTo>
                    <a:cubicBezTo>
                      <a:pt x="26" y="88"/>
                      <a:pt x="27" y="86"/>
                      <a:pt x="27" y="84"/>
                    </a:cubicBezTo>
                    <a:cubicBezTo>
                      <a:pt x="28" y="83"/>
                      <a:pt x="28" y="81"/>
                      <a:pt x="28" y="80"/>
                    </a:cubicBezTo>
                    <a:cubicBezTo>
                      <a:pt x="29" y="79"/>
                      <a:pt x="29" y="79"/>
                      <a:pt x="29" y="78"/>
                    </a:cubicBezTo>
                    <a:cubicBezTo>
                      <a:pt x="29" y="77"/>
                      <a:pt x="30" y="76"/>
                      <a:pt x="30" y="74"/>
                    </a:cubicBezTo>
                    <a:cubicBezTo>
                      <a:pt x="31" y="73"/>
                      <a:pt x="32" y="72"/>
                      <a:pt x="32" y="70"/>
                    </a:cubicBezTo>
                    <a:cubicBezTo>
                      <a:pt x="33" y="70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8"/>
                      <a:pt x="34" y="67"/>
                      <a:pt x="34" y="66"/>
                    </a:cubicBezTo>
                    <a:cubicBezTo>
                      <a:pt x="36" y="63"/>
                      <a:pt x="37" y="62"/>
                      <a:pt x="37" y="62"/>
                    </a:cubicBezTo>
                    <a:cubicBezTo>
                      <a:pt x="37" y="62"/>
                      <a:pt x="40" y="56"/>
                      <a:pt x="45" y="51"/>
                    </a:cubicBezTo>
                    <a:cubicBezTo>
                      <a:pt x="47" y="49"/>
                      <a:pt x="48" y="48"/>
                      <a:pt x="49" y="46"/>
                    </a:cubicBezTo>
                    <a:cubicBezTo>
                      <a:pt x="49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3" y="43"/>
                      <a:pt x="56" y="41"/>
                      <a:pt x="56" y="41"/>
                    </a:cubicBezTo>
                    <a:cubicBezTo>
                      <a:pt x="56" y="41"/>
                      <a:pt x="57" y="40"/>
                      <a:pt x="60" y="38"/>
                    </a:cubicBezTo>
                    <a:cubicBezTo>
                      <a:pt x="61" y="38"/>
                      <a:pt x="62" y="37"/>
                      <a:pt x="63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3" y="36"/>
                      <a:pt x="63" y="36"/>
                      <a:pt x="63" y="36"/>
                    </a:cubicBezTo>
                    <a:cubicBezTo>
                      <a:pt x="65" y="35"/>
                      <a:pt x="66" y="34"/>
                      <a:pt x="68" y="34"/>
                    </a:cubicBezTo>
                    <a:cubicBezTo>
                      <a:pt x="69" y="33"/>
                      <a:pt x="70" y="33"/>
                      <a:pt x="71" y="32"/>
                    </a:cubicBezTo>
                    <a:cubicBezTo>
                      <a:pt x="76" y="30"/>
                      <a:pt x="81" y="28"/>
                      <a:pt x="81" y="28"/>
                    </a:cubicBezTo>
                    <a:cubicBezTo>
                      <a:pt x="81" y="28"/>
                      <a:pt x="83" y="28"/>
                      <a:pt x="86" y="27"/>
                    </a:cubicBezTo>
                    <a:cubicBezTo>
                      <a:pt x="87" y="27"/>
                      <a:pt x="88" y="27"/>
                      <a:pt x="90" y="27"/>
                    </a:cubicBezTo>
                    <a:cubicBezTo>
                      <a:pt x="90" y="27"/>
                      <a:pt x="90" y="27"/>
                      <a:pt x="90" y="27"/>
                    </a:cubicBezTo>
                    <a:cubicBezTo>
                      <a:pt x="92" y="26"/>
                      <a:pt x="94" y="26"/>
                      <a:pt x="95" y="26"/>
                    </a:cubicBezTo>
                    <a:cubicBezTo>
                      <a:pt x="98" y="26"/>
                      <a:pt x="100" y="26"/>
                      <a:pt x="101" y="26"/>
                    </a:cubicBezTo>
                    <a:cubicBezTo>
                      <a:pt x="106" y="25"/>
                      <a:pt x="110" y="26"/>
                      <a:pt x="110" y="26"/>
                    </a:cubicBezTo>
                    <a:cubicBezTo>
                      <a:pt x="110" y="26"/>
                      <a:pt x="111" y="26"/>
                      <a:pt x="114" y="26"/>
                    </a:cubicBezTo>
                    <a:cubicBezTo>
                      <a:pt x="117" y="27"/>
                      <a:pt x="120" y="28"/>
                      <a:pt x="124" y="28"/>
                    </a:cubicBezTo>
                    <a:cubicBezTo>
                      <a:pt x="125" y="29"/>
                      <a:pt x="127" y="29"/>
                      <a:pt x="128" y="30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29" y="30"/>
                      <a:pt x="129" y="30"/>
                      <a:pt x="129" y="30"/>
                    </a:cubicBezTo>
                    <a:cubicBezTo>
                      <a:pt x="131" y="31"/>
                      <a:pt x="132" y="31"/>
                      <a:pt x="133" y="32"/>
                    </a:cubicBezTo>
                    <a:cubicBezTo>
                      <a:pt x="135" y="33"/>
                      <a:pt x="137" y="34"/>
                      <a:pt x="137" y="34"/>
                    </a:cubicBezTo>
                    <a:cubicBezTo>
                      <a:pt x="137" y="34"/>
                      <a:pt x="143" y="37"/>
                      <a:pt x="149" y="41"/>
                    </a:cubicBezTo>
                    <a:cubicBezTo>
                      <a:pt x="151" y="42"/>
                      <a:pt x="152" y="43"/>
                      <a:pt x="154" y="45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7" y="48"/>
                      <a:pt x="160" y="51"/>
                      <a:pt x="160" y="51"/>
                    </a:cubicBezTo>
                    <a:cubicBezTo>
                      <a:pt x="160" y="51"/>
                      <a:pt x="161" y="52"/>
                      <a:pt x="162" y="54"/>
                    </a:cubicBezTo>
                    <a:cubicBezTo>
                      <a:pt x="163" y="55"/>
                      <a:pt x="164" y="56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6" y="59"/>
                      <a:pt x="167" y="60"/>
                      <a:pt x="168" y="62"/>
                    </a:cubicBezTo>
                    <a:cubicBezTo>
                      <a:pt x="169" y="63"/>
                      <a:pt x="169" y="63"/>
                      <a:pt x="169" y="64"/>
                    </a:cubicBezTo>
                    <a:cubicBezTo>
                      <a:pt x="169" y="64"/>
                      <a:pt x="170" y="64"/>
                      <a:pt x="170" y="64"/>
                    </a:cubicBezTo>
                    <a:cubicBezTo>
                      <a:pt x="173" y="69"/>
                      <a:pt x="175" y="74"/>
                      <a:pt x="175" y="74"/>
                    </a:cubicBezTo>
                    <a:cubicBezTo>
                      <a:pt x="175" y="74"/>
                      <a:pt x="175" y="76"/>
                      <a:pt x="176" y="79"/>
                    </a:cubicBezTo>
                    <a:cubicBezTo>
                      <a:pt x="176" y="80"/>
                      <a:pt x="177" y="81"/>
                      <a:pt x="177" y="82"/>
                    </a:cubicBezTo>
                    <a:cubicBezTo>
                      <a:pt x="177" y="82"/>
                      <a:pt x="177" y="82"/>
                      <a:pt x="177" y="82"/>
                    </a:cubicBezTo>
                    <a:cubicBezTo>
                      <a:pt x="177" y="82"/>
                      <a:pt x="177" y="83"/>
                      <a:pt x="177" y="83"/>
                    </a:cubicBezTo>
                    <a:cubicBezTo>
                      <a:pt x="178" y="84"/>
                      <a:pt x="178" y="86"/>
                      <a:pt x="178" y="88"/>
                    </a:cubicBezTo>
                    <a:cubicBezTo>
                      <a:pt x="179" y="92"/>
                      <a:pt x="180" y="95"/>
                      <a:pt x="180" y="98"/>
                    </a:cubicBezTo>
                    <a:cubicBezTo>
                      <a:pt x="180" y="100"/>
                      <a:pt x="180" y="102"/>
                      <a:pt x="180" y="102"/>
                    </a:cubicBezTo>
                    <a:cubicBezTo>
                      <a:pt x="180" y="102"/>
                      <a:pt x="180" y="104"/>
                      <a:pt x="180" y="107"/>
                    </a:cubicBezTo>
                    <a:cubicBezTo>
                      <a:pt x="180" y="109"/>
                      <a:pt x="179" y="113"/>
                      <a:pt x="178" y="116"/>
                    </a:cubicBezTo>
                    <a:cubicBezTo>
                      <a:pt x="178" y="118"/>
                      <a:pt x="178" y="120"/>
                      <a:pt x="177" y="122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77" y="122"/>
                      <a:pt x="177" y="122"/>
                      <a:pt x="177" y="122"/>
                    </a:cubicBezTo>
                    <a:cubicBezTo>
                      <a:pt x="177" y="123"/>
                      <a:pt x="176" y="125"/>
                      <a:pt x="176" y="126"/>
                    </a:cubicBezTo>
                    <a:cubicBezTo>
                      <a:pt x="175" y="128"/>
                      <a:pt x="175" y="130"/>
                      <a:pt x="175" y="130"/>
                    </a:cubicBezTo>
                    <a:cubicBezTo>
                      <a:pt x="175" y="130"/>
                      <a:pt x="173" y="135"/>
                      <a:pt x="170" y="1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54"/>
              <p:cNvSpPr>
                <a:spLocks noEditPoints="1"/>
              </p:cNvSpPr>
              <p:nvPr/>
            </p:nvSpPr>
            <p:spPr bwMode="auto">
              <a:xfrm>
                <a:off x="5154613" y="2319338"/>
                <a:ext cx="242888" cy="241300"/>
              </a:xfrm>
              <a:custGeom>
                <a:avLst/>
                <a:gdLst>
                  <a:gd name="T0" fmla="*/ 65 w 131"/>
                  <a:gd name="T1" fmla="*/ 0 h 130"/>
                  <a:gd name="T2" fmla="*/ 0 w 131"/>
                  <a:gd name="T3" fmla="*/ 65 h 130"/>
                  <a:gd name="T4" fmla="*/ 65 w 131"/>
                  <a:gd name="T5" fmla="*/ 130 h 130"/>
                  <a:gd name="T6" fmla="*/ 131 w 131"/>
                  <a:gd name="T7" fmla="*/ 65 h 130"/>
                  <a:gd name="T8" fmla="*/ 65 w 131"/>
                  <a:gd name="T9" fmla="*/ 0 h 130"/>
                  <a:gd name="T10" fmla="*/ 65 w 131"/>
                  <a:gd name="T11" fmla="*/ 125 h 130"/>
                  <a:gd name="T12" fmla="*/ 5 w 131"/>
                  <a:gd name="T13" fmla="*/ 65 h 130"/>
                  <a:gd name="T14" fmla="*/ 65 w 131"/>
                  <a:gd name="T15" fmla="*/ 5 h 130"/>
                  <a:gd name="T16" fmla="*/ 126 w 131"/>
                  <a:gd name="T17" fmla="*/ 65 h 130"/>
                  <a:gd name="T18" fmla="*/ 65 w 131"/>
                  <a:gd name="T19" fmla="*/ 12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" h="130">
                    <a:moveTo>
                      <a:pt x="65" y="0"/>
                    </a:moveTo>
                    <a:cubicBezTo>
                      <a:pt x="29" y="0"/>
                      <a:pt x="0" y="29"/>
                      <a:pt x="0" y="65"/>
                    </a:cubicBezTo>
                    <a:cubicBezTo>
                      <a:pt x="0" y="101"/>
                      <a:pt x="29" y="130"/>
                      <a:pt x="65" y="130"/>
                    </a:cubicBezTo>
                    <a:cubicBezTo>
                      <a:pt x="102" y="130"/>
                      <a:pt x="131" y="101"/>
                      <a:pt x="131" y="65"/>
                    </a:cubicBezTo>
                    <a:cubicBezTo>
                      <a:pt x="131" y="29"/>
                      <a:pt x="102" y="0"/>
                      <a:pt x="65" y="0"/>
                    </a:cubicBezTo>
                    <a:close/>
                    <a:moveTo>
                      <a:pt x="65" y="125"/>
                    </a:moveTo>
                    <a:cubicBezTo>
                      <a:pt x="32" y="125"/>
                      <a:pt x="5" y="98"/>
                      <a:pt x="5" y="65"/>
                    </a:cubicBezTo>
                    <a:cubicBezTo>
                      <a:pt x="5" y="32"/>
                      <a:pt x="32" y="5"/>
                      <a:pt x="65" y="5"/>
                    </a:cubicBezTo>
                    <a:cubicBezTo>
                      <a:pt x="99" y="5"/>
                      <a:pt x="126" y="32"/>
                      <a:pt x="126" y="65"/>
                    </a:cubicBezTo>
                    <a:cubicBezTo>
                      <a:pt x="126" y="98"/>
                      <a:pt x="99" y="125"/>
                      <a:pt x="65" y="1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3746500" y="2932113"/>
            <a:ext cx="2124075" cy="3203575"/>
            <a:chOff x="3746500" y="2932113"/>
            <a:chExt cx="2124075" cy="3203575"/>
          </a:xfrm>
        </p:grpSpPr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3746500" y="2932113"/>
              <a:ext cx="2124075" cy="3203575"/>
            </a:xfrm>
            <a:custGeom>
              <a:avLst/>
              <a:gdLst>
                <a:gd name="T0" fmla="*/ 669 w 669"/>
                <a:gd name="T1" fmla="*/ 823 h 1009"/>
                <a:gd name="T2" fmla="*/ 171 w 669"/>
                <a:gd name="T3" fmla="*/ 765 h 1009"/>
                <a:gd name="T4" fmla="*/ 383 w 669"/>
                <a:gd name="T5" fmla="*/ 0 h 1009"/>
                <a:gd name="T6" fmla="*/ 359 w 669"/>
                <a:gd name="T7" fmla="*/ 541 h 1009"/>
                <a:gd name="T8" fmla="*/ 669 w 669"/>
                <a:gd name="T9" fmla="*/ 823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1009">
                  <a:moveTo>
                    <a:pt x="669" y="823"/>
                  </a:moveTo>
                  <a:cubicBezTo>
                    <a:pt x="669" y="823"/>
                    <a:pt x="311" y="1009"/>
                    <a:pt x="171" y="765"/>
                  </a:cubicBezTo>
                  <a:cubicBezTo>
                    <a:pt x="0" y="467"/>
                    <a:pt x="383" y="0"/>
                    <a:pt x="383" y="0"/>
                  </a:cubicBezTo>
                  <a:cubicBezTo>
                    <a:pt x="383" y="0"/>
                    <a:pt x="257" y="280"/>
                    <a:pt x="359" y="541"/>
                  </a:cubicBezTo>
                  <a:cubicBezTo>
                    <a:pt x="431" y="724"/>
                    <a:pt x="669" y="823"/>
                    <a:pt x="669" y="8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5"/>
            <p:cNvSpPr>
              <a:spLocks noEditPoints="1"/>
            </p:cNvSpPr>
            <p:nvPr/>
          </p:nvSpPr>
          <p:spPr bwMode="auto">
            <a:xfrm>
              <a:off x="4464827" y="4902198"/>
              <a:ext cx="349250" cy="398463"/>
            </a:xfrm>
            <a:custGeom>
              <a:avLst/>
              <a:gdLst>
                <a:gd name="T0" fmla="*/ 94 w 188"/>
                <a:gd name="T1" fmla="*/ 0 h 215"/>
                <a:gd name="T2" fmla="*/ 0 w 188"/>
                <a:gd name="T3" fmla="*/ 82 h 215"/>
                <a:gd name="T4" fmla="*/ 94 w 188"/>
                <a:gd name="T5" fmla="*/ 164 h 215"/>
                <a:gd name="T6" fmla="*/ 113 w 188"/>
                <a:gd name="T7" fmla="*/ 162 h 215"/>
                <a:gd name="T8" fmla="*/ 121 w 188"/>
                <a:gd name="T9" fmla="*/ 215 h 215"/>
                <a:gd name="T10" fmla="*/ 178 w 188"/>
                <a:gd name="T11" fmla="*/ 134 h 215"/>
                <a:gd name="T12" fmla="*/ 188 w 188"/>
                <a:gd name="T13" fmla="*/ 82 h 215"/>
                <a:gd name="T14" fmla="*/ 94 w 188"/>
                <a:gd name="T15" fmla="*/ 0 h 215"/>
                <a:gd name="T16" fmla="*/ 52 w 188"/>
                <a:gd name="T17" fmla="*/ 103 h 215"/>
                <a:gd name="T18" fmla="*/ 38 w 188"/>
                <a:gd name="T19" fmla="*/ 89 h 215"/>
                <a:gd name="T20" fmla="*/ 52 w 188"/>
                <a:gd name="T21" fmla="*/ 75 h 215"/>
                <a:gd name="T22" fmla="*/ 66 w 188"/>
                <a:gd name="T23" fmla="*/ 89 h 215"/>
                <a:gd name="T24" fmla="*/ 52 w 188"/>
                <a:gd name="T25" fmla="*/ 103 h 215"/>
                <a:gd name="T26" fmla="*/ 94 w 188"/>
                <a:gd name="T27" fmla="*/ 103 h 215"/>
                <a:gd name="T28" fmla="*/ 80 w 188"/>
                <a:gd name="T29" fmla="*/ 89 h 215"/>
                <a:gd name="T30" fmla="*/ 94 w 188"/>
                <a:gd name="T31" fmla="*/ 75 h 215"/>
                <a:gd name="T32" fmla="*/ 108 w 188"/>
                <a:gd name="T33" fmla="*/ 89 h 215"/>
                <a:gd name="T34" fmla="*/ 94 w 188"/>
                <a:gd name="T35" fmla="*/ 103 h 215"/>
                <a:gd name="T36" fmla="*/ 135 w 188"/>
                <a:gd name="T37" fmla="*/ 103 h 215"/>
                <a:gd name="T38" fmla="*/ 121 w 188"/>
                <a:gd name="T39" fmla="*/ 89 h 215"/>
                <a:gd name="T40" fmla="*/ 135 w 188"/>
                <a:gd name="T41" fmla="*/ 75 h 215"/>
                <a:gd name="T42" fmla="*/ 149 w 188"/>
                <a:gd name="T43" fmla="*/ 89 h 215"/>
                <a:gd name="T44" fmla="*/ 135 w 188"/>
                <a:gd name="T45" fmla="*/ 10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8" h="215">
                  <a:moveTo>
                    <a:pt x="94" y="0"/>
                  </a:moveTo>
                  <a:cubicBezTo>
                    <a:pt x="42" y="0"/>
                    <a:pt x="0" y="37"/>
                    <a:pt x="0" y="82"/>
                  </a:cubicBezTo>
                  <a:cubicBezTo>
                    <a:pt x="0" y="127"/>
                    <a:pt x="42" y="164"/>
                    <a:pt x="94" y="164"/>
                  </a:cubicBezTo>
                  <a:cubicBezTo>
                    <a:pt x="100" y="164"/>
                    <a:pt x="107" y="164"/>
                    <a:pt x="113" y="162"/>
                  </a:cubicBezTo>
                  <a:cubicBezTo>
                    <a:pt x="146" y="150"/>
                    <a:pt x="121" y="215"/>
                    <a:pt x="121" y="215"/>
                  </a:cubicBezTo>
                  <a:cubicBezTo>
                    <a:pt x="121" y="215"/>
                    <a:pt x="160" y="175"/>
                    <a:pt x="178" y="134"/>
                  </a:cubicBezTo>
                  <a:cubicBezTo>
                    <a:pt x="185" y="117"/>
                    <a:pt x="188" y="99"/>
                    <a:pt x="188" y="82"/>
                  </a:cubicBezTo>
                  <a:cubicBezTo>
                    <a:pt x="188" y="37"/>
                    <a:pt x="146" y="0"/>
                    <a:pt x="94" y="0"/>
                  </a:cubicBezTo>
                  <a:close/>
                  <a:moveTo>
                    <a:pt x="52" y="103"/>
                  </a:moveTo>
                  <a:cubicBezTo>
                    <a:pt x="44" y="103"/>
                    <a:pt x="38" y="97"/>
                    <a:pt x="38" y="89"/>
                  </a:cubicBezTo>
                  <a:cubicBezTo>
                    <a:pt x="38" y="81"/>
                    <a:pt x="44" y="75"/>
                    <a:pt x="52" y="75"/>
                  </a:cubicBezTo>
                  <a:cubicBezTo>
                    <a:pt x="60" y="75"/>
                    <a:pt x="66" y="81"/>
                    <a:pt x="66" y="89"/>
                  </a:cubicBezTo>
                  <a:cubicBezTo>
                    <a:pt x="66" y="97"/>
                    <a:pt x="60" y="103"/>
                    <a:pt x="52" y="103"/>
                  </a:cubicBezTo>
                  <a:close/>
                  <a:moveTo>
                    <a:pt x="94" y="103"/>
                  </a:moveTo>
                  <a:cubicBezTo>
                    <a:pt x="86" y="103"/>
                    <a:pt x="80" y="97"/>
                    <a:pt x="80" y="89"/>
                  </a:cubicBezTo>
                  <a:cubicBezTo>
                    <a:pt x="80" y="81"/>
                    <a:pt x="86" y="75"/>
                    <a:pt x="94" y="75"/>
                  </a:cubicBezTo>
                  <a:cubicBezTo>
                    <a:pt x="102" y="75"/>
                    <a:pt x="108" y="81"/>
                    <a:pt x="108" y="89"/>
                  </a:cubicBezTo>
                  <a:cubicBezTo>
                    <a:pt x="108" y="97"/>
                    <a:pt x="102" y="103"/>
                    <a:pt x="94" y="103"/>
                  </a:cubicBezTo>
                  <a:close/>
                  <a:moveTo>
                    <a:pt x="135" y="103"/>
                  </a:moveTo>
                  <a:cubicBezTo>
                    <a:pt x="127" y="103"/>
                    <a:pt x="121" y="97"/>
                    <a:pt x="121" y="89"/>
                  </a:cubicBezTo>
                  <a:cubicBezTo>
                    <a:pt x="121" y="81"/>
                    <a:pt x="127" y="75"/>
                    <a:pt x="135" y="75"/>
                  </a:cubicBezTo>
                  <a:cubicBezTo>
                    <a:pt x="143" y="75"/>
                    <a:pt x="149" y="81"/>
                    <a:pt x="149" y="89"/>
                  </a:cubicBezTo>
                  <a:cubicBezTo>
                    <a:pt x="149" y="97"/>
                    <a:pt x="143" y="103"/>
                    <a:pt x="135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TextBox 13"/>
          <p:cNvSpPr txBox="1"/>
          <p:nvPr/>
        </p:nvSpPr>
        <p:spPr>
          <a:xfrm>
            <a:off x="1070527" y="2384425"/>
            <a:ext cx="2593813" cy="7309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9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点击输入您的文字内容，用简洁的文字进行阐述，详细内容应在演说过程中用语言来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表达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14"/>
          <p:cNvSpPr txBox="1"/>
          <p:nvPr/>
        </p:nvSpPr>
        <p:spPr>
          <a:xfrm>
            <a:off x="1768331" y="1859483"/>
            <a:ext cx="1907445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2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22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5107446" y="2796204"/>
            <a:ext cx="29976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2">
                    <a:lumMod val="75000"/>
                  </a:schemeClr>
                </a:solidFill>
                <a:latin typeface="Bebas Neue Regular" panose="00000500000000000000" pitchFamily="50" charset="0"/>
                <a:ea typeface="微软雅黑" pitchFamily="34" charset="-122"/>
              </a:rPr>
              <a:t>01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6792551" y="2796204"/>
            <a:ext cx="31899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1">
                    <a:lumMod val="75000"/>
                  </a:schemeClr>
                </a:solidFill>
                <a:latin typeface="Bebas Neue Regular" panose="00000500000000000000" pitchFamily="50" charset="0"/>
                <a:ea typeface="微软雅黑" pitchFamily="34" charset="-122"/>
              </a:rPr>
              <a:t>02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6792550" y="4388245"/>
            <a:ext cx="31899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2">
                    <a:lumMod val="75000"/>
                  </a:schemeClr>
                </a:solidFill>
                <a:latin typeface="Bebas Neue Regular" panose="00000500000000000000" pitchFamily="50" charset="0"/>
                <a:ea typeface="微软雅黑" pitchFamily="34" charset="-122"/>
              </a:rPr>
              <a:t>03</a:t>
            </a:r>
            <a:endParaRPr lang="zh-CN" altLang="en-US" sz="3200" dirty="0">
              <a:solidFill>
                <a:schemeClr val="accent2">
                  <a:lumMod val="75000"/>
                </a:schemeClr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5089814" y="4388245"/>
            <a:ext cx="335027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accent1">
                    <a:lumMod val="75000"/>
                  </a:schemeClr>
                </a:solidFill>
                <a:latin typeface="Bebas Neue Regular" panose="00000500000000000000" pitchFamily="50" charset="0"/>
                <a:ea typeface="微软雅黑" pitchFamily="34" charset="-122"/>
              </a:rPr>
              <a:t>04</a:t>
            </a:r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353175" y="1490663"/>
            <a:ext cx="2124075" cy="3203575"/>
            <a:chOff x="6353175" y="1490663"/>
            <a:chExt cx="2124075" cy="3203575"/>
          </a:xfrm>
        </p:grpSpPr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6353175" y="1490663"/>
              <a:ext cx="2124075" cy="3203575"/>
            </a:xfrm>
            <a:custGeom>
              <a:avLst/>
              <a:gdLst>
                <a:gd name="T0" fmla="*/ 0 w 669"/>
                <a:gd name="T1" fmla="*/ 186 h 1009"/>
                <a:gd name="T2" fmla="*/ 498 w 669"/>
                <a:gd name="T3" fmla="*/ 244 h 1009"/>
                <a:gd name="T4" fmla="*/ 287 w 669"/>
                <a:gd name="T5" fmla="*/ 1009 h 1009"/>
                <a:gd name="T6" fmla="*/ 310 w 669"/>
                <a:gd name="T7" fmla="*/ 468 h 1009"/>
                <a:gd name="T8" fmla="*/ 0 w 669"/>
                <a:gd name="T9" fmla="*/ 186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1009">
                  <a:moveTo>
                    <a:pt x="0" y="186"/>
                  </a:moveTo>
                  <a:cubicBezTo>
                    <a:pt x="0" y="186"/>
                    <a:pt x="359" y="0"/>
                    <a:pt x="498" y="244"/>
                  </a:cubicBezTo>
                  <a:cubicBezTo>
                    <a:pt x="669" y="542"/>
                    <a:pt x="287" y="1009"/>
                    <a:pt x="287" y="1009"/>
                  </a:cubicBezTo>
                  <a:cubicBezTo>
                    <a:pt x="287" y="1009"/>
                    <a:pt x="413" y="729"/>
                    <a:pt x="310" y="468"/>
                  </a:cubicBezTo>
                  <a:cubicBezTo>
                    <a:pt x="238" y="285"/>
                    <a:pt x="0" y="186"/>
                    <a:pt x="0" y="1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"/>
            <p:cNvSpPr>
              <a:spLocks/>
            </p:cNvSpPr>
            <p:nvPr/>
          </p:nvSpPr>
          <p:spPr bwMode="auto">
            <a:xfrm>
              <a:off x="7302815" y="2254997"/>
              <a:ext cx="397211" cy="347255"/>
            </a:xfrm>
            <a:custGeom>
              <a:avLst/>
              <a:gdLst>
                <a:gd name="T0" fmla="*/ 562 w 664"/>
                <a:gd name="T1" fmla="*/ 379 h 583"/>
                <a:gd name="T2" fmla="*/ 485 w 664"/>
                <a:gd name="T3" fmla="*/ 414 h 583"/>
                <a:gd name="T4" fmla="*/ 328 w 664"/>
                <a:gd name="T5" fmla="*/ 332 h 583"/>
                <a:gd name="T6" fmla="*/ 338 w 664"/>
                <a:gd name="T7" fmla="*/ 274 h 583"/>
                <a:gd name="T8" fmla="*/ 324 w 664"/>
                <a:gd name="T9" fmla="*/ 208 h 583"/>
                <a:gd name="T10" fmla="*/ 447 w 664"/>
                <a:gd name="T11" fmla="*/ 134 h 583"/>
                <a:gd name="T12" fmla="*/ 495 w 664"/>
                <a:gd name="T13" fmla="*/ 152 h 583"/>
                <a:gd name="T14" fmla="*/ 571 w 664"/>
                <a:gd name="T15" fmla="*/ 76 h 583"/>
                <a:gd name="T16" fmla="*/ 495 w 664"/>
                <a:gd name="T17" fmla="*/ 0 h 583"/>
                <a:gd name="T18" fmla="*/ 419 w 664"/>
                <a:gd name="T19" fmla="*/ 76 h 583"/>
                <a:gd name="T20" fmla="*/ 422 w 664"/>
                <a:gd name="T21" fmla="*/ 95 h 583"/>
                <a:gd name="T22" fmla="*/ 300 w 664"/>
                <a:gd name="T23" fmla="*/ 168 h 583"/>
                <a:gd name="T24" fmla="*/ 169 w 664"/>
                <a:gd name="T25" fmla="*/ 105 h 583"/>
                <a:gd name="T26" fmla="*/ 0 w 664"/>
                <a:gd name="T27" fmla="*/ 274 h 583"/>
                <a:gd name="T28" fmla="*/ 169 w 664"/>
                <a:gd name="T29" fmla="*/ 443 h 583"/>
                <a:gd name="T30" fmla="*/ 306 w 664"/>
                <a:gd name="T31" fmla="*/ 373 h 583"/>
                <a:gd name="T32" fmla="*/ 464 w 664"/>
                <a:gd name="T33" fmla="*/ 456 h 583"/>
                <a:gd name="T34" fmla="*/ 460 w 664"/>
                <a:gd name="T35" fmla="*/ 481 h 583"/>
                <a:gd name="T36" fmla="*/ 562 w 664"/>
                <a:gd name="T37" fmla="*/ 583 h 583"/>
                <a:gd name="T38" fmla="*/ 664 w 664"/>
                <a:gd name="T39" fmla="*/ 481 h 583"/>
                <a:gd name="T40" fmla="*/ 562 w 664"/>
                <a:gd name="T41" fmla="*/ 379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4" h="583">
                  <a:moveTo>
                    <a:pt x="562" y="379"/>
                  </a:moveTo>
                  <a:cubicBezTo>
                    <a:pt x="532" y="379"/>
                    <a:pt x="504" y="393"/>
                    <a:pt x="485" y="414"/>
                  </a:cubicBezTo>
                  <a:cubicBezTo>
                    <a:pt x="328" y="332"/>
                    <a:pt x="328" y="332"/>
                    <a:pt x="328" y="332"/>
                  </a:cubicBezTo>
                  <a:cubicBezTo>
                    <a:pt x="334" y="314"/>
                    <a:pt x="338" y="295"/>
                    <a:pt x="338" y="274"/>
                  </a:cubicBezTo>
                  <a:cubicBezTo>
                    <a:pt x="338" y="251"/>
                    <a:pt x="333" y="229"/>
                    <a:pt x="324" y="208"/>
                  </a:cubicBezTo>
                  <a:cubicBezTo>
                    <a:pt x="447" y="134"/>
                    <a:pt x="447" y="134"/>
                    <a:pt x="447" y="134"/>
                  </a:cubicBezTo>
                  <a:cubicBezTo>
                    <a:pt x="460" y="145"/>
                    <a:pt x="477" y="152"/>
                    <a:pt x="495" y="152"/>
                  </a:cubicBezTo>
                  <a:cubicBezTo>
                    <a:pt x="537" y="152"/>
                    <a:pt x="571" y="118"/>
                    <a:pt x="571" y="76"/>
                  </a:cubicBezTo>
                  <a:cubicBezTo>
                    <a:pt x="571" y="34"/>
                    <a:pt x="537" y="0"/>
                    <a:pt x="495" y="0"/>
                  </a:cubicBezTo>
                  <a:cubicBezTo>
                    <a:pt x="453" y="0"/>
                    <a:pt x="419" y="34"/>
                    <a:pt x="419" y="76"/>
                  </a:cubicBezTo>
                  <a:cubicBezTo>
                    <a:pt x="419" y="83"/>
                    <a:pt x="421" y="89"/>
                    <a:pt x="422" y="95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269" y="130"/>
                    <a:pt x="222" y="105"/>
                    <a:pt x="169" y="105"/>
                  </a:cubicBezTo>
                  <a:cubicBezTo>
                    <a:pt x="76" y="105"/>
                    <a:pt x="0" y="181"/>
                    <a:pt x="0" y="274"/>
                  </a:cubicBezTo>
                  <a:cubicBezTo>
                    <a:pt x="0" y="368"/>
                    <a:pt x="76" y="443"/>
                    <a:pt x="169" y="443"/>
                  </a:cubicBezTo>
                  <a:cubicBezTo>
                    <a:pt x="225" y="443"/>
                    <a:pt x="275" y="416"/>
                    <a:pt x="306" y="373"/>
                  </a:cubicBezTo>
                  <a:cubicBezTo>
                    <a:pt x="464" y="456"/>
                    <a:pt x="464" y="456"/>
                    <a:pt x="464" y="456"/>
                  </a:cubicBezTo>
                  <a:cubicBezTo>
                    <a:pt x="461" y="464"/>
                    <a:pt x="460" y="472"/>
                    <a:pt x="460" y="481"/>
                  </a:cubicBezTo>
                  <a:cubicBezTo>
                    <a:pt x="460" y="538"/>
                    <a:pt x="506" y="583"/>
                    <a:pt x="562" y="583"/>
                  </a:cubicBezTo>
                  <a:cubicBezTo>
                    <a:pt x="619" y="583"/>
                    <a:pt x="664" y="538"/>
                    <a:pt x="664" y="481"/>
                  </a:cubicBezTo>
                  <a:cubicBezTo>
                    <a:pt x="664" y="425"/>
                    <a:pt x="619" y="379"/>
                    <a:pt x="562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TextBox 16"/>
          <p:cNvSpPr txBox="1"/>
          <p:nvPr/>
        </p:nvSpPr>
        <p:spPr>
          <a:xfrm>
            <a:off x="1222398" y="5105462"/>
            <a:ext cx="2608518" cy="712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900"/>
              </a:lnSpc>
              <a:defRPr sz="1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点击输入您的文字内容，用简洁的文字进行阐述，详细内容应在演说过程中用语言来表达。</a:t>
            </a:r>
            <a:endParaRPr lang="en-US" altLang="zh-CN" dirty="0"/>
          </a:p>
        </p:txBody>
      </p:sp>
      <p:sp>
        <p:nvSpPr>
          <p:cNvPr id="47" name="TextBox 17"/>
          <p:cNvSpPr txBox="1"/>
          <p:nvPr/>
        </p:nvSpPr>
        <p:spPr>
          <a:xfrm>
            <a:off x="1343472" y="4533254"/>
            <a:ext cx="2487444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accent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点击输入</a:t>
            </a:r>
            <a:r>
              <a:rPr lang="zh-CN" altLang="en-US" dirty="0" smtClean="0">
                <a:solidFill>
                  <a:schemeClr val="accent1"/>
                </a:solidFill>
              </a:rPr>
              <a:t>标题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49" name="Freeform 88"/>
          <p:cNvSpPr>
            <a:spLocks noEditPoints="1"/>
          </p:cNvSpPr>
          <p:nvPr/>
        </p:nvSpPr>
        <p:spPr bwMode="auto">
          <a:xfrm>
            <a:off x="5616179" y="3433763"/>
            <a:ext cx="1131920" cy="1003872"/>
          </a:xfrm>
          <a:custGeom>
            <a:avLst/>
            <a:gdLst>
              <a:gd name="T0" fmla="*/ 159 w 167"/>
              <a:gd name="T1" fmla="*/ 0 h 148"/>
              <a:gd name="T2" fmla="*/ 97 w 167"/>
              <a:gd name="T3" fmla="*/ 0 h 148"/>
              <a:gd name="T4" fmla="*/ 89 w 167"/>
              <a:gd name="T5" fmla="*/ 9 h 148"/>
              <a:gd name="T6" fmla="*/ 89 w 167"/>
              <a:gd name="T7" fmla="*/ 52 h 148"/>
              <a:gd name="T8" fmla="*/ 93 w 167"/>
              <a:gd name="T9" fmla="*/ 47 h 148"/>
              <a:gd name="T10" fmla="*/ 99 w 167"/>
              <a:gd name="T11" fmla="*/ 44 h 148"/>
              <a:gd name="T12" fmla="*/ 106 w 167"/>
              <a:gd name="T13" fmla="*/ 20 h 148"/>
              <a:gd name="T14" fmla="*/ 119 w 167"/>
              <a:gd name="T15" fmla="*/ 23 h 148"/>
              <a:gd name="T16" fmla="*/ 112 w 167"/>
              <a:gd name="T17" fmla="*/ 50 h 148"/>
              <a:gd name="T18" fmla="*/ 111 w 167"/>
              <a:gd name="T19" fmla="*/ 62 h 148"/>
              <a:gd name="T20" fmla="*/ 159 w 167"/>
              <a:gd name="T21" fmla="*/ 62 h 148"/>
              <a:gd name="T22" fmla="*/ 167 w 167"/>
              <a:gd name="T23" fmla="*/ 54 h 148"/>
              <a:gd name="T24" fmla="*/ 167 w 167"/>
              <a:gd name="T25" fmla="*/ 9 h 148"/>
              <a:gd name="T26" fmla="*/ 159 w 167"/>
              <a:gd name="T27" fmla="*/ 0 h 148"/>
              <a:gd name="T28" fmla="*/ 50 w 167"/>
              <a:gd name="T29" fmla="*/ 46 h 148"/>
              <a:gd name="T30" fmla="*/ 64 w 167"/>
              <a:gd name="T31" fmla="*/ 31 h 148"/>
              <a:gd name="T32" fmla="*/ 50 w 167"/>
              <a:gd name="T33" fmla="*/ 17 h 148"/>
              <a:gd name="T34" fmla="*/ 35 w 167"/>
              <a:gd name="T35" fmla="*/ 31 h 148"/>
              <a:gd name="T36" fmla="*/ 50 w 167"/>
              <a:gd name="T37" fmla="*/ 46 h 148"/>
              <a:gd name="T38" fmla="*/ 52 w 167"/>
              <a:gd name="T39" fmla="*/ 142 h 148"/>
              <a:gd name="T40" fmla="*/ 58 w 167"/>
              <a:gd name="T41" fmla="*/ 148 h 148"/>
              <a:gd name="T42" fmla="*/ 64 w 167"/>
              <a:gd name="T43" fmla="*/ 142 h 148"/>
              <a:gd name="T44" fmla="*/ 64 w 167"/>
              <a:gd name="T45" fmla="*/ 107 h 148"/>
              <a:gd name="T46" fmla="*/ 52 w 167"/>
              <a:gd name="T47" fmla="*/ 107 h 148"/>
              <a:gd name="T48" fmla="*/ 52 w 167"/>
              <a:gd name="T49" fmla="*/ 142 h 148"/>
              <a:gd name="T50" fmla="*/ 35 w 167"/>
              <a:gd name="T51" fmla="*/ 142 h 148"/>
              <a:gd name="T52" fmla="*/ 42 w 167"/>
              <a:gd name="T53" fmla="*/ 148 h 148"/>
              <a:gd name="T54" fmla="*/ 48 w 167"/>
              <a:gd name="T55" fmla="*/ 142 h 148"/>
              <a:gd name="T56" fmla="*/ 48 w 167"/>
              <a:gd name="T57" fmla="*/ 107 h 148"/>
              <a:gd name="T58" fmla="*/ 35 w 167"/>
              <a:gd name="T59" fmla="*/ 107 h 148"/>
              <a:gd name="T60" fmla="*/ 35 w 167"/>
              <a:gd name="T61" fmla="*/ 142 h 148"/>
              <a:gd name="T62" fmla="*/ 113 w 167"/>
              <a:gd name="T63" fmla="*/ 28 h 148"/>
              <a:gd name="T64" fmla="*/ 109 w 167"/>
              <a:gd name="T65" fmla="*/ 27 h 148"/>
              <a:gd name="T66" fmla="*/ 103 w 167"/>
              <a:gd name="T67" fmla="*/ 50 h 148"/>
              <a:gd name="T68" fmla="*/ 97 w 167"/>
              <a:gd name="T69" fmla="*/ 52 h 148"/>
              <a:gd name="T70" fmla="*/ 83 w 167"/>
              <a:gd name="T71" fmla="*/ 66 h 148"/>
              <a:gd name="T72" fmla="*/ 68 w 167"/>
              <a:gd name="T73" fmla="*/ 51 h 148"/>
              <a:gd name="T74" fmla="*/ 60 w 167"/>
              <a:gd name="T75" fmla="*/ 50 h 148"/>
              <a:gd name="T76" fmla="*/ 60 w 167"/>
              <a:gd name="T77" fmla="*/ 50 h 148"/>
              <a:gd name="T78" fmla="*/ 50 w 167"/>
              <a:gd name="T79" fmla="*/ 58 h 148"/>
              <a:gd name="T80" fmla="*/ 40 w 167"/>
              <a:gd name="T81" fmla="*/ 50 h 148"/>
              <a:gd name="T82" fmla="*/ 40 w 167"/>
              <a:gd name="T83" fmla="*/ 50 h 148"/>
              <a:gd name="T84" fmla="*/ 31 w 167"/>
              <a:gd name="T85" fmla="*/ 52 h 148"/>
              <a:gd name="T86" fmla="*/ 2 w 167"/>
              <a:gd name="T87" fmla="*/ 81 h 148"/>
              <a:gd name="T88" fmla="*/ 2 w 167"/>
              <a:gd name="T89" fmla="*/ 89 h 148"/>
              <a:gd name="T90" fmla="*/ 11 w 167"/>
              <a:gd name="T91" fmla="*/ 89 h 148"/>
              <a:gd name="T92" fmla="*/ 31 w 167"/>
              <a:gd name="T93" fmla="*/ 69 h 148"/>
              <a:gd name="T94" fmla="*/ 31 w 167"/>
              <a:gd name="T95" fmla="*/ 103 h 148"/>
              <a:gd name="T96" fmla="*/ 68 w 167"/>
              <a:gd name="T97" fmla="*/ 103 h 148"/>
              <a:gd name="T98" fmla="*/ 68 w 167"/>
              <a:gd name="T99" fmla="*/ 69 h 148"/>
              <a:gd name="T100" fmla="*/ 76 w 167"/>
              <a:gd name="T101" fmla="*/ 77 h 148"/>
              <a:gd name="T102" fmla="*/ 89 w 167"/>
              <a:gd name="T103" fmla="*/ 77 h 148"/>
              <a:gd name="T104" fmla="*/ 106 w 167"/>
              <a:gd name="T105" fmla="*/ 60 h 148"/>
              <a:gd name="T106" fmla="*/ 106 w 167"/>
              <a:gd name="T107" fmla="*/ 53 h 148"/>
              <a:gd name="T108" fmla="*/ 113 w 167"/>
              <a:gd name="T109" fmla="*/ 28 h 148"/>
              <a:gd name="T110" fmla="*/ 50 w 167"/>
              <a:gd name="T111" fmla="*/ 93 h 148"/>
              <a:gd name="T112" fmla="*/ 44 w 167"/>
              <a:gd name="T113" fmla="*/ 85 h 148"/>
              <a:gd name="T114" fmla="*/ 50 w 167"/>
              <a:gd name="T115" fmla="*/ 60 h 148"/>
              <a:gd name="T116" fmla="*/ 56 w 167"/>
              <a:gd name="T117" fmla="*/ 85 h 148"/>
              <a:gd name="T118" fmla="*/ 50 w 167"/>
              <a:gd name="T119" fmla="*/ 93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67" h="148">
                <a:moveTo>
                  <a:pt x="159" y="0"/>
                </a:moveTo>
                <a:cubicBezTo>
                  <a:pt x="97" y="0"/>
                  <a:pt x="97" y="0"/>
                  <a:pt x="97" y="0"/>
                </a:cubicBezTo>
                <a:cubicBezTo>
                  <a:pt x="93" y="0"/>
                  <a:pt x="89" y="4"/>
                  <a:pt x="89" y="9"/>
                </a:cubicBezTo>
                <a:cubicBezTo>
                  <a:pt x="89" y="52"/>
                  <a:pt x="89" y="52"/>
                  <a:pt x="89" y="52"/>
                </a:cubicBezTo>
                <a:cubicBezTo>
                  <a:pt x="93" y="47"/>
                  <a:pt x="93" y="47"/>
                  <a:pt x="93" y="47"/>
                </a:cubicBezTo>
                <a:cubicBezTo>
                  <a:pt x="95" y="46"/>
                  <a:pt x="97" y="45"/>
                  <a:pt x="99" y="44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12" y="50"/>
                  <a:pt x="112" y="50"/>
                  <a:pt x="112" y="50"/>
                </a:cubicBezTo>
                <a:cubicBezTo>
                  <a:pt x="114" y="54"/>
                  <a:pt x="114" y="58"/>
                  <a:pt x="111" y="62"/>
                </a:cubicBezTo>
                <a:cubicBezTo>
                  <a:pt x="159" y="62"/>
                  <a:pt x="159" y="62"/>
                  <a:pt x="159" y="62"/>
                </a:cubicBezTo>
                <a:cubicBezTo>
                  <a:pt x="163" y="62"/>
                  <a:pt x="167" y="58"/>
                  <a:pt x="167" y="54"/>
                </a:cubicBezTo>
                <a:cubicBezTo>
                  <a:pt x="167" y="9"/>
                  <a:pt x="167" y="9"/>
                  <a:pt x="167" y="9"/>
                </a:cubicBezTo>
                <a:cubicBezTo>
                  <a:pt x="167" y="4"/>
                  <a:pt x="163" y="0"/>
                  <a:pt x="159" y="0"/>
                </a:cubicBezTo>
                <a:close/>
                <a:moveTo>
                  <a:pt x="50" y="46"/>
                </a:moveTo>
                <a:cubicBezTo>
                  <a:pt x="58" y="46"/>
                  <a:pt x="64" y="39"/>
                  <a:pt x="64" y="31"/>
                </a:cubicBezTo>
                <a:cubicBezTo>
                  <a:pt x="64" y="23"/>
                  <a:pt x="58" y="17"/>
                  <a:pt x="50" y="17"/>
                </a:cubicBezTo>
                <a:cubicBezTo>
                  <a:pt x="42" y="17"/>
                  <a:pt x="35" y="23"/>
                  <a:pt x="35" y="31"/>
                </a:cubicBezTo>
                <a:cubicBezTo>
                  <a:pt x="35" y="39"/>
                  <a:pt x="42" y="46"/>
                  <a:pt x="50" y="46"/>
                </a:cubicBezTo>
                <a:close/>
                <a:moveTo>
                  <a:pt x="52" y="142"/>
                </a:moveTo>
                <a:cubicBezTo>
                  <a:pt x="52" y="146"/>
                  <a:pt x="55" y="148"/>
                  <a:pt x="58" y="148"/>
                </a:cubicBezTo>
                <a:cubicBezTo>
                  <a:pt x="62" y="148"/>
                  <a:pt x="64" y="146"/>
                  <a:pt x="64" y="142"/>
                </a:cubicBezTo>
                <a:cubicBezTo>
                  <a:pt x="64" y="107"/>
                  <a:pt x="64" y="107"/>
                  <a:pt x="64" y="107"/>
                </a:cubicBezTo>
                <a:cubicBezTo>
                  <a:pt x="52" y="107"/>
                  <a:pt x="52" y="107"/>
                  <a:pt x="52" y="107"/>
                </a:cubicBezTo>
                <a:lnTo>
                  <a:pt x="52" y="142"/>
                </a:lnTo>
                <a:close/>
                <a:moveTo>
                  <a:pt x="35" y="142"/>
                </a:moveTo>
                <a:cubicBezTo>
                  <a:pt x="35" y="146"/>
                  <a:pt x="38" y="148"/>
                  <a:pt x="42" y="148"/>
                </a:cubicBezTo>
                <a:cubicBezTo>
                  <a:pt x="45" y="148"/>
                  <a:pt x="48" y="146"/>
                  <a:pt x="48" y="142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35" y="107"/>
                  <a:pt x="35" y="107"/>
                  <a:pt x="35" y="107"/>
                </a:cubicBezTo>
                <a:lnTo>
                  <a:pt x="35" y="142"/>
                </a:lnTo>
                <a:close/>
                <a:moveTo>
                  <a:pt x="113" y="28"/>
                </a:moveTo>
                <a:cubicBezTo>
                  <a:pt x="109" y="27"/>
                  <a:pt x="109" y="27"/>
                  <a:pt x="109" y="27"/>
                </a:cubicBezTo>
                <a:cubicBezTo>
                  <a:pt x="103" y="50"/>
                  <a:pt x="103" y="50"/>
                  <a:pt x="103" y="50"/>
                </a:cubicBezTo>
                <a:cubicBezTo>
                  <a:pt x="101" y="50"/>
                  <a:pt x="99" y="50"/>
                  <a:pt x="97" y="52"/>
                </a:cubicBezTo>
                <a:cubicBezTo>
                  <a:pt x="83" y="66"/>
                  <a:pt x="83" y="66"/>
                  <a:pt x="83" y="66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0"/>
                  <a:pt x="61" y="50"/>
                  <a:pt x="60" y="50"/>
                </a:cubicBezTo>
                <a:cubicBezTo>
                  <a:pt x="60" y="50"/>
                  <a:pt x="60" y="50"/>
                  <a:pt x="60" y="50"/>
                </a:cubicBezTo>
                <a:cubicBezTo>
                  <a:pt x="50" y="58"/>
                  <a:pt x="50" y="58"/>
                  <a:pt x="50" y="58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50"/>
                  <a:pt x="40" y="50"/>
                  <a:pt x="40" y="50"/>
                </a:cubicBezTo>
                <a:cubicBezTo>
                  <a:pt x="39" y="50"/>
                  <a:pt x="33" y="50"/>
                  <a:pt x="31" y="52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83"/>
                  <a:pt x="0" y="87"/>
                  <a:pt x="2" y="89"/>
                </a:cubicBezTo>
                <a:cubicBezTo>
                  <a:pt x="5" y="92"/>
                  <a:pt x="8" y="92"/>
                  <a:pt x="11" y="89"/>
                </a:cubicBezTo>
                <a:cubicBezTo>
                  <a:pt x="31" y="69"/>
                  <a:pt x="31" y="69"/>
                  <a:pt x="31" y="69"/>
                </a:cubicBezTo>
                <a:cubicBezTo>
                  <a:pt x="31" y="103"/>
                  <a:pt x="31" y="103"/>
                  <a:pt x="31" y="103"/>
                </a:cubicBezTo>
                <a:cubicBezTo>
                  <a:pt x="68" y="103"/>
                  <a:pt x="68" y="103"/>
                  <a:pt x="68" y="103"/>
                </a:cubicBezTo>
                <a:cubicBezTo>
                  <a:pt x="68" y="69"/>
                  <a:pt x="68" y="69"/>
                  <a:pt x="68" y="69"/>
                </a:cubicBezTo>
                <a:cubicBezTo>
                  <a:pt x="76" y="77"/>
                  <a:pt x="76" y="77"/>
                  <a:pt x="76" y="77"/>
                </a:cubicBezTo>
                <a:cubicBezTo>
                  <a:pt x="78" y="78"/>
                  <a:pt x="87" y="79"/>
                  <a:pt x="89" y="77"/>
                </a:cubicBezTo>
                <a:cubicBezTo>
                  <a:pt x="106" y="60"/>
                  <a:pt x="106" y="60"/>
                  <a:pt x="106" y="60"/>
                </a:cubicBezTo>
                <a:cubicBezTo>
                  <a:pt x="108" y="58"/>
                  <a:pt x="108" y="55"/>
                  <a:pt x="106" y="53"/>
                </a:cubicBezTo>
                <a:lnTo>
                  <a:pt x="113" y="28"/>
                </a:lnTo>
                <a:close/>
                <a:moveTo>
                  <a:pt x="50" y="93"/>
                </a:moveTo>
                <a:cubicBezTo>
                  <a:pt x="44" y="85"/>
                  <a:pt x="44" y="85"/>
                  <a:pt x="44" y="85"/>
                </a:cubicBezTo>
                <a:cubicBezTo>
                  <a:pt x="50" y="60"/>
                  <a:pt x="50" y="60"/>
                  <a:pt x="50" y="60"/>
                </a:cubicBezTo>
                <a:cubicBezTo>
                  <a:pt x="56" y="85"/>
                  <a:pt x="56" y="85"/>
                  <a:pt x="56" y="85"/>
                </a:cubicBezTo>
                <a:lnTo>
                  <a:pt x="50" y="93"/>
                </a:lnTo>
                <a:close/>
              </a:path>
            </a:pathLst>
          </a:custGeom>
          <a:solidFill>
            <a:srgbClr val="42495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14165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6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6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6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6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6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6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6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6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"/>
                            </p:stCondLst>
                            <p:childTnLst>
                              <p:par>
                                <p:cTn id="5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5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650"/>
                            </p:stCondLst>
                            <p:childTnLst>
                              <p:par>
                                <p:cTn id="9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5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5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15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37" grpId="0"/>
      <p:bldP spid="38" grpId="0"/>
      <p:bldP spid="39" grpId="0"/>
      <p:bldP spid="40" grpId="0"/>
      <p:bldP spid="41" grpId="0"/>
      <p:bldP spid="42" grpId="0"/>
      <p:bldP spid="46" grpId="0"/>
      <p:bldP spid="47" grpId="0"/>
      <p:bldP spid="4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备用图表</a:t>
            </a:r>
          </a:p>
        </p:txBody>
      </p:sp>
      <p:sp>
        <p:nvSpPr>
          <p:cNvPr id="23" name="MH_Text_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56724" y="3328526"/>
            <a:ext cx="2510225" cy="889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>
              <a:lnSpc>
                <a:spcPts val="16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86949" y="2750446"/>
            <a:ext cx="2880000" cy="431007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marL="285750" indent="-285750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Char char="n"/>
              <a:defRPr sz="1400" b="1">
                <a:solidFill>
                  <a:schemeClr val="bg1">
                    <a:lumMod val="50000"/>
                  </a:schemeClr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indent="0" algn="r">
              <a:buNone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输入标题文本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25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38131" y="1792723"/>
            <a:ext cx="3891554" cy="624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SubTitle_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38130" y="1338459"/>
            <a:ext cx="3357232" cy="431007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indent="0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None/>
              <a:defRPr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输入标题文本</a:t>
            </a:r>
          </a:p>
        </p:txBody>
      </p:sp>
      <p:sp>
        <p:nvSpPr>
          <p:cNvPr id="27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72270" y="3648194"/>
            <a:ext cx="2846965" cy="947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>
            <a:noAutofit/>
          </a:bodyPr>
          <a:lstStyle>
            <a:defPPr>
              <a:defRPr lang="zh-CN"/>
            </a:defPPr>
            <a:lvl1pPr fontAlgn="auto">
              <a:lnSpc>
                <a:spcPts val="21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prstClr val="white">
                    <a:lumMod val="50000"/>
                  </a:prstClr>
                </a:solidFill>
                <a:latin typeface="Arial"/>
                <a:cs typeface="+mn-ea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2860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7432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2004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657600" defTabSz="914400">
              <a:defRPr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ts val="16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SubTitle_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572270" y="3103621"/>
            <a:ext cx="2880000" cy="431007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zh-CN"/>
            </a:defPPr>
            <a:lvl1pPr indent="0" algn="r">
              <a:lnSpc>
                <a:spcPct val="120000"/>
              </a:lnSpc>
              <a:buClr>
                <a:schemeClr val="accent1"/>
              </a:buClr>
              <a:buFont typeface="Wingdings" panose="05000000000000000000" pitchFamily="2" charset="2"/>
              <a:buNone/>
              <a:defRPr sz="20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输入标题文本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5259773" y="1520388"/>
            <a:ext cx="1324110" cy="1324110"/>
            <a:chOff x="3820856" y="2583671"/>
            <a:chExt cx="648000" cy="648000"/>
          </a:xfrm>
          <a:effectLst/>
        </p:grpSpPr>
        <p:sp>
          <p:nvSpPr>
            <p:cNvPr id="30" name="MH_Other_5"/>
            <p:cNvSpPr/>
            <p:nvPr>
              <p:custDataLst>
                <p:tags r:id="rId11"/>
              </p:custDataLst>
            </p:nvPr>
          </p:nvSpPr>
          <p:spPr>
            <a:xfrm rot="361113">
              <a:off x="3820856" y="2583671"/>
              <a:ext cx="648000" cy="648000"/>
            </a:xfrm>
            <a:prstGeom prst="wedgeEllipseCallout">
              <a:avLst>
                <a:gd name="adj1" fmla="val 10649"/>
                <a:gd name="adj2" fmla="val 86668"/>
              </a:avLst>
            </a:prstGeom>
            <a:solidFill>
              <a:schemeClr val="accent1"/>
            </a:solidFill>
            <a:ln w="222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1" name="MH_Other_6"/>
            <p:cNvSpPr/>
            <p:nvPr>
              <p:custDataLst>
                <p:tags r:id="rId12"/>
              </p:custDataLst>
            </p:nvPr>
          </p:nvSpPr>
          <p:spPr>
            <a:xfrm>
              <a:off x="3901856" y="2664671"/>
              <a:ext cx="486000" cy="486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2000" b="1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文本</a:t>
              </a:r>
              <a:endParaRPr lang="zh-CN" altLang="en-US" sz="20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55764" y="2652989"/>
            <a:ext cx="1035673" cy="1035673"/>
            <a:chOff x="3820856" y="3747721"/>
            <a:chExt cx="648000" cy="648000"/>
          </a:xfrm>
          <a:effectLst/>
        </p:grpSpPr>
        <p:sp>
          <p:nvSpPr>
            <p:cNvPr id="33" name="MH_Other_7"/>
            <p:cNvSpPr/>
            <p:nvPr>
              <p:custDataLst>
                <p:tags r:id="rId9"/>
              </p:custDataLst>
            </p:nvPr>
          </p:nvSpPr>
          <p:spPr>
            <a:xfrm rot="2033483">
              <a:off x="3820856" y="3747721"/>
              <a:ext cx="648000" cy="648000"/>
            </a:xfrm>
            <a:prstGeom prst="wedgeEllipseCallout">
              <a:avLst>
                <a:gd name="adj1" fmla="val 26972"/>
                <a:gd name="adj2" fmla="val 92431"/>
              </a:avLst>
            </a:prstGeom>
            <a:solidFill>
              <a:schemeClr val="accent2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4" name="MH_Other_8"/>
            <p:cNvSpPr/>
            <p:nvPr>
              <p:custDataLst>
                <p:tags r:id="rId10"/>
              </p:custDataLst>
            </p:nvPr>
          </p:nvSpPr>
          <p:spPr>
            <a:xfrm>
              <a:off x="3901856" y="3828721"/>
              <a:ext cx="486000" cy="48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2000" b="1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文本</a:t>
              </a:r>
              <a:endParaRPr lang="zh-CN" altLang="en-US" sz="20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4608877" y="5354842"/>
            <a:ext cx="930452" cy="1071276"/>
          </a:xfrm>
          <a:custGeom>
            <a:avLst/>
            <a:gdLst>
              <a:gd name="T0" fmla="*/ 929 w 932"/>
              <a:gd name="T1" fmla="*/ 178 h 1073"/>
              <a:gd name="T2" fmla="*/ 896 w 932"/>
              <a:gd name="T3" fmla="*/ 178 h 1073"/>
              <a:gd name="T4" fmla="*/ 896 w 932"/>
              <a:gd name="T5" fmla="*/ 178 h 1073"/>
              <a:gd name="T6" fmla="*/ 895 w 932"/>
              <a:gd name="T7" fmla="*/ 174 h 1073"/>
              <a:gd name="T8" fmla="*/ 927 w 932"/>
              <a:gd name="T9" fmla="*/ 139 h 1073"/>
              <a:gd name="T10" fmla="*/ 882 w 932"/>
              <a:gd name="T11" fmla="*/ 125 h 1073"/>
              <a:gd name="T12" fmla="*/ 619 w 932"/>
              <a:gd name="T13" fmla="*/ 13 h 1073"/>
              <a:gd name="T14" fmla="*/ 0 w 932"/>
              <a:gd name="T15" fmla="*/ 755 h 1073"/>
              <a:gd name="T16" fmla="*/ 454 w 932"/>
              <a:gd name="T17" fmla="*/ 898 h 1073"/>
              <a:gd name="T18" fmla="*/ 454 w 932"/>
              <a:gd name="T19" fmla="*/ 1022 h 1073"/>
              <a:gd name="T20" fmla="*/ 420 w 932"/>
              <a:gd name="T21" fmla="*/ 1047 h 1073"/>
              <a:gd name="T22" fmla="*/ 460 w 932"/>
              <a:gd name="T23" fmla="*/ 1034 h 1073"/>
              <a:gd name="T24" fmla="*/ 483 w 932"/>
              <a:gd name="T25" fmla="*/ 1070 h 1073"/>
              <a:gd name="T26" fmla="*/ 473 w 932"/>
              <a:gd name="T27" fmla="*/ 1036 h 1073"/>
              <a:gd name="T28" fmla="*/ 536 w 932"/>
              <a:gd name="T29" fmla="*/ 1060 h 1073"/>
              <a:gd name="T30" fmla="*/ 469 w 932"/>
              <a:gd name="T31" fmla="*/ 1021 h 1073"/>
              <a:gd name="T32" fmla="*/ 469 w 932"/>
              <a:gd name="T33" fmla="*/ 897 h 1073"/>
              <a:gd name="T34" fmla="*/ 503 w 932"/>
              <a:gd name="T35" fmla="*/ 894 h 1073"/>
              <a:gd name="T36" fmla="*/ 502 w 932"/>
              <a:gd name="T37" fmla="*/ 1015 h 1073"/>
              <a:gd name="T38" fmla="*/ 536 w 932"/>
              <a:gd name="T39" fmla="*/ 1050 h 1073"/>
              <a:gd name="T40" fmla="*/ 520 w 932"/>
              <a:gd name="T41" fmla="*/ 1019 h 1073"/>
              <a:gd name="T42" fmla="*/ 585 w 932"/>
              <a:gd name="T43" fmla="*/ 1025 h 1073"/>
              <a:gd name="T44" fmla="*/ 529 w 932"/>
              <a:gd name="T45" fmla="*/ 1010 h 1073"/>
              <a:gd name="T46" fmla="*/ 585 w 932"/>
              <a:gd name="T47" fmla="*/ 987 h 1073"/>
              <a:gd name="T48" fmla="*/ 517 w 932"/>
              <a:gd name="T49" fmla="*/ 1002 h 1073"/>
              <a:gd name="T50" fmla="*/ 518 w 932"/>
              <a:gd name="T51" fmla="*/ 892 h 1073"/>
              <a:gd name="T52" fmla="*/ 899 w 932"/>
              <a:gd name="T53" fmla="*/ 204 h 1073"/>
              <a:gd name="T54" fmla="*/ 929 w 932"/>
              <a:gd name="T55" fmla="*/ 178 h 1073"/>
              <a:gd name="T56" fmla="*/ 757 w 932"/>
              <a:gd name="T57" fmla="*/ 153 h 1073"/>
              <a:gd name="T58" fmla="*/ 728 w 932"/>
              <a:gd name="T59" fmla="*/ 123 h 1073"/>
              <a:gd name="T60" fmla="*/ 757 w 932"/>
              <a:gd name="T61" fmla="*/ 94 h 1073"/>
              <a:gd name="T62" fmla="*/ 787 w 932"/>
              <a:gd name="T63" fmla="*/ 123 h 1073"/>
              <a:gd name="T64" fmla="*/ 757 w 932"/>
              <a:gd name="T65" fmla="*/ 15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1073">
                <a:moveTo>
                  <a:pt x="929" y="178"/>
                </a:move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5" y="176"/>
                  <a:pt x="895" y="175"/>
                  <a:pt x="895" y="174"/>
                </a:cubicBezTo>
                <a:cubicBezTo>
                  <a:pt x="927" y="139"/>
                  <a:pt x="927" y="139"/>
                  <a:pt x="927" y="139"/>
                </a:cubicBezTo>
                <a:cubicBezTo>
                  <a:pt x="882" y="125"/>
                  <a:pt x="882" y="125"/>
                  <a:pt x="882" y="125"/>
                </a:cubicBezTo>
                <a:cubicBezTo>
                  <a:pt x="832" y="0"/>
                  <a:pt x="681" y="0"/>
                  <a:pt x="619" y="13"/>
                </a:cubicBezTo>
                <a:cubicBezTo>
                  <a:pt x="291" y="80"/>
                  <a:pt x="472" y="755"/>
                  <a:pt x="0" y="755"/>
                </a:cubicBezTo>
                <a:cubicBezTo>
                  <a:pt x="207" y="925"/>
                  <a:pt x="431" y="900"/>
                  <a:pt x="454" y="898"/>
                </a:cubicBezTo>
                <a:cubicBezTo>
                  <a:pt x="454" y="1022"/>
                  <a:pt x="454" y="1022"/>
                  <a:pt x="454" y="1022"/>
                </a:cubicBezTo>
                <a:cubicBezTo>
                  <a:pt x="454" y="1022"/>
                  <a:pt x="417" y="1044"/>
                  <a:pt x="420" y="1047"/>
                </a:cubicBezTo>
                <a:cubicBezTo>
                  <a:pt x="423" y="1050"/>
                  <a:pt x="460" y="1034"/>
                  <a:pt x="460" y="1034"/>
                </a:cubicBezTo>
                <a:cubicBezTo>
                  <a:pt x="460" y="1034"/>
                  <a:pt x="480" y="1073"/>
                  <a:pt x="483" y="1070"/>
                </a:cubicBezTo>
                <a:cubicBezTo>
                  <a:pt x="486" y="1067"/>
                  <a:pt x="473" y="1036"/>
                  <a:pt x="473" y="1036"/>
                </a:cubicBezTo>
                <a:cubicBezTo>
                  <a:pt x="473" y="1036"/>
                  <a:pt x="530" y="1066"/>
                  <a:pt x="536" y="1060"/>
                </a:cubicBezTo>
                <a:cubicBezTo>
                  <a:pt x="541" y="1055"/>
                  <a:pt x="469" y="1021"/>
                  <a:pt x="469" y="1021"/>
                </a:cubicBezTo>
                <a:cubicBezTo>
                  <a:pt x="469" y="897"/>
                  <a:pt x="469" y="897"/>
                  <a:pt x="469" y="897"/>
                </a:cubicBezTo>
                <a:cubicBezTo>
                  <a:pt x="481" y="897"/>
                  <a:pt x="492" y="895"/>
                  <a:pt x="503" y="894"/>
                </a:cubicBezTo>
                <a:cubicBezTo>
                  <a:pt x="502" y="1015"/>
                  <a:pt x="502" y="1015"/>
                  <a:pt x="502" y="1015"/>
                </a:cubicBezTo>
                <a:cubicBezTo>
                  <a:pt x="502" y="1015"/>
                  <a:pt x="533" y="1053"/>
                  <a:pt x="536" y="1050"/>
                </a:cubicBezTo>
                <a:cubicBezTo>
                  <a:pt x="539" y="1047"/>
                  <a:pt x="520" y="1019"/>
                  <a:pt x="520" y="1019"/>
                </a:cubicBezTo>
                <a:cubicBezTo>
                  <a:pt x="520" y="1019"/>
                  <a:pt x="584" y="1032"/>
                  <a:pt x="585" y="1025"/>
                </a:cubicBezTo>
                <a:cubicBezTo>
                  <a:pt x="586" y="1018"/>
                  <a:pt x="529" y="1010"/>
                  <a:pt x="529" y="1010"/>
                </a:cubicBezTo>
                <a:cubicBezTo>
                  <a:pt x="529" y="1010"/>
                  <a:pt x="588" y="994"/>
                  <a:pt x="585" y="987"/>
                </a:cubicBezTo>
                <a:cubicBezTo>
                  <a:pt x="583" y="982"/>
                  <a:pt x="517" y="1002"/>
                  <a:pt x="517" y="1002"/>
                </a:cubicBezTo>
                <a:cubicBezTo>
                  <a:pt x="518" y="892"/>
                  <a:pt x="518" y="892"/>
                  <a:pt x="518" y="892"/>
                </a:cubicBezTo>
                <a:cubicBezTo>
                  <a:pt x="832" y="843"/>
                  <a:pt x="932" y="548"/>
                  <a:pt x="899" y="204"/>
                </a:cubicBezTo>
                <a:lnTo>
                  <a:pt x="929" y="178"/>
                </a:lnTo>
                <a:close/>
                <a:moveTo>
                  <a:pt x="757" y="153"/>
                </a:moveTo>
                <a:cubicBezTo>
                  <a:pt x="741" y="153"/>
                  <a:pt x="728" y="140"/>
                  <a:pt x="728" y="123"/>
                </a:cubicBezTo>
                <a:cubicBezTo>
                  <a:pt x="728" y="107"/>
                  <a:pt x="741" y="94"/>
                  <a:pt x="757" y="94"/>
                </a:cubicBezTo>
                <a:cubicBezTo>
                  <a:pt x="773" y="94"/>
                  <a:pt x="787" y="107"/>
                  <a:pt x="787" y="123"/>
                </a:cubicBezTo>
                <a:cubicBezTo>
                  <a:pt x="787" y="140"/>
                  <a:pt x="773" y="153"/>
                  <a:pt x="757" y="1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5"/>
          <p:cNvSpPr>
            <a:spLocks noEditPoints="1"/>
          </p:cNvSpPr>
          <p:nvPr/>
        </p:nvSpPr>
        <p:spPr bwMode="auto">
          <a:xfrm flipH="1">
            <a:off x="6251218" y="5822087"/>
            <a:ext cx="586912" cy="675742"/>
          </a:xfrm>
          <a:custGeom>
            <a:avLst/>
            <a:gdLst>
              <a:gd name="T0" fmla="*/ 929 w 932"/>
              <a:gd name="T1" fmla="*/ 178 h 1073"/>
              <a:gd name="T2" fmla="*/ 896 w 932"/>
              <a:gd name="T3" fmla="*/ 178 h 1073"/>
              <a:gd name="T4" fmla="*/ 896 w 932"/>
              <a:gd name="T5" fmla="*/ 178 h 1073"/>
              <a:gd name="T6" fmla="*/ 895 w 932"/>
              <a:gd name="T7" fmla="*/ 174 h 1073"/>
              <a:gd name="T8" fmla="*/ 927 w 932"/>
              <a:gd name="T9" fmla="*/ 139 h 1073"/>
              <a:gd name="T10" fmla="*/ 882 w 932"/>
              <a:gd name="T11" fmla="*/ 125 h 1073"/>
              <a:gd name="T12" fmla="*/ 619 w 932"/>
              <a:gd name="T13" fmla="*/ 13 h 1073"/>
              <a:gd name="T14" fmla="*/ 0 w 932"/>
              <a:gd name="T15" fmla="*/ 755 h 1073"/>
              <a:gd name="T16" fmla="*/ 454 w 932"/>
              <a:gd name="T17" fmla="*/ 898 h 1073"/>
              <a:gd name="T18" fmla="*/ 454 w 932"/>
              <a:gd name="T19" fmla="*/ 1022 h 1073"/>
              <a:gd name="T20" fmla="*/ 420 w 932"/>
              <a:gd name="T21" fmla="*/ 1047 h 1073"/>
              <a:gd name="T22" fmla="*/ 460 w 932"/>
              <a:gd name="T23" fmla="*/ 1034 h 1073"/>
              <a:gd name="T24" fmla="*/ 483 w 932"/>
              <a:gd name="T25" fmla="*/ 1070 h 1073"/>
              <a:gd name="T26" fmla="*/ 473 w 932"/>
              <a:gd name="T27" fmla="*/ 1036 h 1073"/>
              <a:gd name="T28" fmla="*/ 536 w 932"/>
              <a:gd name="T29" fmla="*/ 1060 h 1073"/>
              <a:gd name="T30" fmla="*/ 469 w 932"/>
              <a:gd name="T31" fmla="*/ 1021 h 1073"/>
              <a:gd name="T32" fmla="*/ 469 w 932"/>
              <a:gd name="T33" fmla="*/ 897 h 1073"/>
              <a:gd name="T34" fmla="*/ 503 w 932"/>
              <a:gd name="T35" fmla="*/ 894 h 1073"/>
              <a:gd name="T36" fmla="*/ 502 w 932"/>
              <a:gd name="T37" fmla="*/ 1015 h 1073"/>
              <a:gd name="T38" fmla="*/ 536 w 932"/>
              <a:gd name="T39" fmla="*/ 1050 h 1073"/>
              <a:gd name="T40" fmla="*/ 520 w 932"/>
              <a:gd name="T41" fmla="*/ 1019 h 1073"/>
              <a:gd name="T42" fmla="*/ 585 w 932"/>
              <a:gd name="T43" fmla="*/ 1025 h 1073"/>
              <a:gd name="T44" fmla="*/ 529 w 932"/>
              <a:gd name="T45" fmla="*/ 1010 h 1073"/>
              <a:gd name="T46" fmla="*/ 585 w 932"/>
              <a:gd name="T47" fmla="*/ 987 h 1073"/>
              <a:gd name="T48" fmla="*/ 517 w 932"/>
              <a:gd name="T49" fmla="*/ 1002 h 1073"/>
              <a:gd name="T50" fmla="*/ 518 w 932"/>
              <a:gd name="T51" fmla="*/ 892 h 1073"/>
              <a:gd name="T52" fmla="*/ 899 w 932"/>
              <a:gd name="T53" fmla="*/ 204 h 1073"/>
              <a:gd name="T54" fmla="*/ 929 w 932"/>
              <a:gd name="T55" fmla="*/ 178 h 1073"/>
              <a:gd name="T56" fmla="*/ 757 w 932"/>
              <a:gd name="T57" fmla="*/ 153 h 1073"/>
              <a:gd name="T58" fmla="*/ 728 w 932"/>
              <a:gd name="T59" fmla="*/ 123 h 1073"/>
              <a:gd name="T60" fmla="*/ 757 w 932"/>
              <a:gd name="T61" fmla="*/ 94 h 1073"/>
              <a:gd name="T62" fmla="*/ 787 w 932"/>
              <a:gd name="T63" fmla="*/ 123 h 1073"/>
              <a:gd name="T64" fmla="*/ 757 w 932"/>
              <a:gd name="T65" fmla="*/ 15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1073">
                <a:moveTo>
                  <a:pt x="929" y="178"/>
                </a:move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5" y="176"/>
                  <a:pt x="895" y="175"/>
                  <a:pt x="895" y="174"/>
                </a:cubicBezTo>
                <a:cubicBezTo>
                  <a:pt x="927" y="139"/>
                  <a:pt x="927" y="139"/>
                  <a:pt x="927" y="139"/>
                </a:cubicBezTo>
                <a:cubicBezTo>
                  <a:pt x="882" y="125"/>
                  <a:pt x="882" y="125"/>
                  <a:pt x="882" y="125"/>
                </a:cubicBezTo>
                <a:cubicBezTo>
                  <a:pt x="832" y="0"/>
                  <a:pt x="681" y="0"/>
                  <a:pt x="619" y="13"/>
                </a:cubicBezTo>
                <a:cubicBezTo>
                  <a:pt x="291" y="80"/>
                  <a:pt x="472" y="755"/>
                  <a:pt x="0" y="755"/>
                </a:cubicBezTo>
                <a:cubicBezTo>
                  <a:pt x="207" y="925"/>
                  <a:pt x="431" y="900"/>
                  <a:pt x="454" y="898"/>
                </a:cubicBezTo>
                <a:cubicBezTo>
                  <a:pt x="454" y="1022"/>
                  <a:pt x="454" y="1022"/>
                  <a:pt x="454" y="1022"/>
                </a:cubicBezTo>
                <a:cubicBezTo>
                  <a:pt x="454" y="1022"/>
                  <a:pt x="417" y="1044"/>
                  <a:pt x="420" y="1047"/>
                </a:cubicBezTo>
                <a:cubicBezTo>
                  <a:pt x="423" y="1050"/>
                  <a:pt x="460" y="1034"/>
                  <a:pt x="460" y="1034"/>
                </a:cubicBezTo>
                <a:cubicBezTo>
                  <a:pt x="460" y="1034"/>
                  <a:pt x="480" y="1073"/>
                  <a:pt x="483" y="1070"/>
                </a:cubicBezTo>
                <a:cubicBezTo>
                  <a:pt x="486" y="1067"/>
                  <a:pt x="473" y="1036"/>
                  <a:pt x="473" y="1036"/>
                </a:cubicBezTo>
                <a:cubicBezTo>
                  <a:pt x="473" y="1036"/>
                  <a:pt x="530" y="1066"/>
                  <a:pt x="536" y="1060"/>
                </a:cubicBezTo>
                <a:cubicBezTo>
                  <a:pt x="541" y="1055"/>
                  <a:pt x="469" y="1021"/>
                  <a:pt x="469" y="1021"/>
                </a:cubicBezTo>
                <a:cubicBezTo>
                  <a:pt x="469" y="897"/>
                  <a:pt x="469" y="897"/>
                  <a:pt x="469" y="897"/>
                </a:cubicBezTo>
                <a:cubicBezTo>
                  <a:pt x="481" y="897"/>
                  <a:pt x="492" y="895"/>
                  <a:pt x="503" y="894"/>
                </a:cubicBezTo>
                <a:cubicBezTo>
                  <a:pt x="502" y="1015"/>
                  <a:pt x="502" y="1015"/>
                  <a:pt x="502" y="1015"/>
                </a:cubicBezTo>
                <a:cubicBezTo>
                  <a:pt x="502" y="1015"/>
                  <a:pt x="533" y="1053"/>
                  <a:pt x="536" y="1050"/>
                </a:cubicBezTo>
                <a:cubicBezTo>
                  <a:pt x="539" y="1047"/>
                  <a:pt x="520" y="1019"/>
                  <a:pt x="520" y="1019"/>
                </a:cubicBezTo>
                <a:cubicBezTo>
                  <a:pt x="520" y="1019"/>
                  <a:pt x="584" y="1032"/>
                  <a:pt x="585" y="1025"/>
                </a:cubicBezTo>
                <a:cubicBezTo>
                  <a:pt x="586" y="1018"/>
                  <a:pt x="529" y="1010"/>
                  <a:pt x="529" y="1010"/>
                </a:cubicBezTo>
                <a:cubicBezTo>
                  <a:pt x="529" y="1010"/>
                  <a:pt x="588" y="994"/>
                  <a:pt x="585" y="987"/>
                </a:cubicBezTo>
                <a:cubicBezTo>
                  <a:pt x="583" y="982"/>
                  <a:pt x="517" y="1002"/>
                  <a:pt x="517" y="1002"/>
                </a:cubicBezTo>
                <a:cubicBezTo>
                  <a:pt x="518" y="892"/>
                  <a:pt x="518" y="892"/>
                  <a:pt x="518" y="892"/>
                </a:cubicBezTo>
                <a:cubicBezTo>
                  <a:pt x="832" y="843"/>
                  <a:pt x="932" y="548"/>
                  <a:pt x="899" y="204"/>
                </a:cubicBezTo>
                <a:lnTo>
                  <a:pt x="929" y="178"/>
                </a:lnTo>
                <a:close/>
                <a:moveTo>
                  <a:pt x="757" y="153"/>
                </a:moveTo>
                <a:cubicBezTo>
                  <a:pt x="741" y="153"/>
                  <a:pt x="728" y="140"/>
                  <a:pt x="728" y="123"/>
                </a:cubicBezTo>
                <a:cubicBezTo>
                  <a:pt x="728" y="107"/>
                  <a:pt x="741" y="94"/>
                  <a:pt x="757" y="94"/>
                </a:cubicBezTo>
                <a:cubicBezTo>
                  <a:pt x="773" y="94"/>
                  <a:pt x="787" y="107"/>
                  <a:pt x="787" y="123"/>
                </a:cubicBezTo>
                <a:cubicBezTo>
                  <a:pt x="787" y="140"/>
                  <a:pt x="773" y="153"/>
                  <a:pt x="757" y="1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3993191" y="2509238"/>
            <a:ext cx="1487959" cy="1487959"/>
            <a:chOff x="3820856" y="1419622"/>
            <a:chExt cx="648000" cy="648000"/>
          </a:xfrm>
          <a:effectLst/>
        </p:grpSpPr>
        <p:sp>
          <p:nvSpPr>
            <p:cNvPr id="38" name="MH_Other_3"/>
            <p:cNvSpPr/>
            <p:nvPr>
              <p:custDataLst>
                <p:tags r:id="rId7"/>
              </p:custDataLst>
            </p:nvPr>
          </p:nvSpPr>
          <p:spPr>
            <a:xfrm>
              <a:off x="3820856" y="1419622"/>
              <a:ext cx="648000" cy="648000"/>
            </a:xfrm>
            <a:prstGeom prst="wedgeEllipseCallout">
              <a:avLst>
                <a:gd name="adj1" fmla="val 38060"/>
                <a:gd name="adj2" fmla="val 77223"/>
              </a:avLst>
            </a:prstGeom>
            <a:solidFill>
              <a:schemeClr val="accent2"/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9" name="MH_Other_4"/>
            <p:cNvSpPr/>
            <p:nvPr>
              <p:custDataLst>
                <p:tags r:id="rId8"/>
              </p:custDataLst>
            </p:nvPr>
          </p:nvSpPr>
          <p:spPr>
            <a:xfrm>
              <a:off x="3901856" y="1500622"/>
              <a:ext cx="486000" cy="48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/>
            <a:lstStyle/>
            <a:p>
              <a:pPr algn="ctr"/>
              <a:r>
                <a:rPr lang="zh-CN" altLang="en-US" sz="2000" b="1" dirty="0" smtClean="0">
                  <a:latin typeface="Impact" panose="020B0806030902050204" pitchFamily="34" charset="0"/>
                  <a:ea typeface="微软雅黑" panose="020B0503020204020204" pitchFamily="34" charset="-122"/>
                </a:rPr>
                <a:t>文本</a:t>
              </a:r>
              <a:endParaRPr lang="zh-CN" altLang="en-US" sz="2000" b="1" dirty="0"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Freeform 5"/>
          <p:cNvSpPr>
            <a:spLocks noEditPoints="1"/>
          </p:cNvSpPr>
          <p:nvPr/>
        </p:nvSpPr>
        <p:spPr bwMode="auto">
          <a:xfrm flipH="1">
            <a:off x="6106072" y="4869587"/>
            <a:ext cx="586912" cy="675742"/>
          </a:xfrm>
          <a:custGeom>
            <a:avLst/>
            <a:gdLst>
              <a:gd name="T0" fmla="*/ 929 w 932"/>
              <a:gd name="T1" fmla="*/ 178 h 1073"/>
              <a:gd name="T2" fmla="*/ 896 w 932"/>
              <a:gd name="T3" fmla="*/ 178 h 1073"/>
              <a:gd name="T4" fmla="*/ 896 w 932"/>
              <a:gd name="T5" fmla="*/ 178 h 1073"/>
              <a:gd name="T6" fmla="*/ 895 w 932"/>
              <a:gd name="T7" fmla="*/ 174 h 1073"/>
              <a:gd name="T8" fmla="*/ 927 w 932"/>
              <a:gd name="T9" fmla="*/ 139 h 1073"/>
              <a:gd name="T10" fmla="*/ 882 w 932"/>
              <a:gd name="T11" fmla="*/ 125 h 1073"/>
              <a:gd name="T12" fmla="*/ 619 w 932"/>
              <a:gd name="T13" fmla="*/ 13 h 1073"/>
              <a:gd name="T14" fmla="*/ 0 w 932"/>
              <a:gd name="T15" fmla="*/ 755 h 1073"/>
              <a:gd name="T16" fmla="*/ 454 w 932"/>
              <a:gd name="T17" fmla="*/ 898 h 1073"/>
              <a:gd name="T18" fmla="*/ 454 w 932"/>
              <a:gd name="T19" fmla="*/ 1022 h 1073"/>
              <a:gd name="T20" fmla="*/ 420 w 932"/>
              <a:gd name="T21" fmla="*/ 1047 h 1073"/>
              <a:gd name="T22" fmla="*/ 460 w 932"/>
              <a:gd name="T23" fmla="*/ 1034 h 1073"/>
              <a:gd name="T24" fmla="*/ 483 w 932"/>
              <a:gd name="T25" fmla="*/ 1070 h 1073"/>
              <a:gd name="T26" fmla="*/ 473 w 932"/>
              <a:gd name="T27" fmla="*/ 1036 h 1073"/>
              <a:gd name="T28" fmla="*/ 536 w 932"/>
              <a:gd name="T29" fmla="*/ 1060 h 1073"/>
              <a:gd name="T30" fmla="*/ 469 w 932"/>
              <a:gd name="T31" fmla="*/ 1021 h 1073"/>
              <a:gd name="T32" fmla="*/ 469 w 932"/>
              <a:gd name="T33" fmla="*/ 897 h 1073"/>
              <a:gd name="T34" fmla="*/ 503 w 932"/>
              <a:gd name="T35" fmla="*/ 894 h 1073"/>
              <a:gd name="T36" fmla="*/ 502 w 932"/>
              <a:gd name="T37" fmla="*/ 1015 h 1073"/>
              <a:gd name="T38" fmla="*/ 536 w 932"/>
              <a:gd name="T39" fmla="*/ 1050 h 1073"/>
              <a:gd name="T40" fmla="*/ 520 w 932"/>
              <a:gd name="T41" fmla="*/ 1019 h 1073"/>
              <a:gd name="T42" fmla="*/ 585 w 932"/>
              <a:gd name="T43" fmla="*/ 1025 h 1073"/>
              <a:gd name="T44" fmla="*/ 529 w 932"/>
              <a:gd name="T45" fmla="*/ 1010 h 1073"/>
              <a:gd name="T46" fmla="*/ 585 w 932"/>
              <a:gd name="T47" fmla="*/ 987 h 1073"/>
              <a:gd name="T48" fmla="*/ 517 w 932"/>
              <a:gd name="T49" fmla="*/ 1002 h 1073"/>
              <a:gd name="T50" fmla="*/ 518 w 932"/>
              <a:gd name="T51" fmla="*/ 892 h 1073"/>
              <a:gd name="T52" fmla="*/ 899 w 932"/>
              <a:gd name="T53" fmla="*/ 204 h 1073"/>
              <a:gd name="T54" fmla="*/ 929 w 932"/>
              <a:gd name="T55" fmla="*/ 178 h 1073"/>
              <a:gd name="T56" fmla="*/ 757 w 932"/>
              <a:gd name="T57" fmla="*/ 153 h 1073"/>
              <a:gd name="T58" fmla="*/ 728 w 932"/>
              <a:gd name="T59" fmla="*/ 123 h 1073"/>
              <a:gd name="T60" fmla="*/ 757 w 932"/>
              <a:gd name="T61" fmla="*/ 94 h 1073"/>
              <a:gd name="T62" fmla="*/ 787 w 932"/>
              <a:gd name="T63" fmla="*/ 123 h 1073"/>
              <a:gd name="T64" fmla="*/ 757 w 932"/>
              <a:gd name="T65" fmla="*/ 15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1073">
                <a:moveTo>
                  <a:pt x="929" y="178"/>
                </a:move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5" y="176"/>
                  <a:pt x="895" y="175"/>
                  <a:pt x="895" y="174"/>
                </a:cubicBezTo>
                <a:cubicBezTo>
                  <a:pt x="927" y="139"/>
                  <a:pt x="927" y="139"/>
                  <a:pt x="927" y="139"/>
                </a:cubicBezTo>
                <a:cubicBezTo>
                  <a:pt x="882" y="125"/>
                  <a:pt x="882" y="125"/>
                  <a:pt x="882" y="125"/>
                </a:cubicBezTo>
                <a:cubicBezTo>
                  <a:pt x="832" y="0"/>
                  <a:pt x="681" y="0"/>
                  <a:pt x="619" y="13"/>
                </a:cubicBezTo>
                <a:cubicBezTo>
                  <a:pt x="291" y="80"/>
                  <a:pt x="472" y="755"/>
                  <a:pt x="0" y="755"/>
                </a:cubicBezTo>
                <a:cubicBezTo>
                  <a:pt x="207" y="925"/>
                  <a:pt x="431" y="900"/>
                  <a:pt x="454" y="898"/>
                </a:cubicBezTo>
                <a:cubicBezTo>
                  <a:pt x="454" y="1022"/>
                  <a:pt x="454" y="1022"/>
                  <a:pt x="454" y="1022"/>
                </a:cubicBezTo>
                <a:cubicBezTo>
                  <a:pt x="454" y="1022"/>
                  <a:pt x="417" y="1044"/>
                  <a:pt x="420" y="1047"/>
                </a:cubicBezTo>
                <a:cubicBezTo>
                  <a:pt x="423" y="1050"/>
                  <a:pt x="460" y="1034"/>
                  <a:pt x="460" y="1034"/>
                </a:cubicBezTo>
                <a:cubicBezTo>
                  <a:pt x="460" y="1034"/>
                  <a:pt x="480" y="1073"/>
                  <a:pt x="483" y="1070"/>
                </a:cubicBezTo>
                <a:cubicBezTo>
                  <a:pt x="486" y="1067"/>
                  <a:pt x="473" y="1036"/>
                  <a:pt x="473" y="1036"/>
                </a:cubicBezTo>
                <a:cubicBezTo>
                  <a:pt x="473" y="1036"/>
                  <a:pt x="530" y="1066"/>
                  <a:pt x="536" y="1060"/>
                </a:cubicBezTo>
                <a:cubicBezTo>
                  <a:pt x="541" y="1055"/>
                  <a:pt x="469" y="1021"/>
                  <a:pt x="469" y="1021"/>
                </a:cubicBezTo>
                <a:cubicBezTo>
                  <a:pt x="469" y="897"/>
                  <a:pt x="469" y="897"/>
                  <a:pt x="469" y="897"/>
                </a:cubicBezTo>
                <a:cubicBezTo>
                  <a:pt x="481" y="897"/>
                  <a:pt x="492" y="895"/>
                  <a:pt x="503" y="894"/>
                </a:cubicBezTo>
                <a:cubicBezTo>
                  <a:pt x="502" y="1015"/>
                  <a:pt x="502" y="1015"/>
                  <a:pt x="502" y="1015"/>
                </a:cubicBezTo>
                <a:cubicBezTo>
                  <a:pt x="502" y="1015"/>
                  <a:pt x="533" y="1053"/>
                  <a:pt x="536" y="1050"/>
                </a:cubicBezTo>
                <a:cubicBezTo>
                  <a:pt x="539" y="1047"/>
                  <a:pt x="520" y="1019"/>
                  <a:pt x="520" y="1019"/>
                </a:cubicBezTo>
                <a:cubicBezTo>
                  <a:pt x="520" y="1019"/>
                  <a:pt x="584" y="1032"/>
                  <a:pt x="585" y="1025"/>
                </a:cubicBezTo>
                <a:cubicBezTo>
                  <a:pt x="586" y="1018"/>
                  <a:pt x="529" y="1010"/>
                  <a:pt x="529" y="1010"/>
                </a:cubicBezTo>
                <a:cubicBezTo>
                  <a:pt x="529" y="1010"/>
                  <a:pt x="588" y="994"/>
                  <a:pt x="585" y="987"/>
                </a:cubicBezTo>
                <a:cubicBezTo>
                  <a:pt x="583" y="982"/>
                  <a:pt x="517" y="1002"/>
                  <a:pt x="517" y="1002"/>
                </a:cubicBezTo>
                <a:cubicBezTo>
                  <a:pt x="518" y="892"/>
                  <a:pt x="518" y="892"/>
                  <a:pt x="518" y="892"/>
                </a:cubicBezTo>
                <a:cubicBezTo>
                  <a:pt x="832" y="843"/>
                  <a:pt x="932" y="548"/>
                  <a:pt x="899" y="204"/>
                </a:cubicBezTo>
                <a:lnTo>
                  <a:pt x="929" y="178"/>
                </a:lnTo>
                <a:close/>
                <a:moveTo>
                  <a:pt x="757" y="153"/>
                </a:moveTo>
                <a:cubicBezTo>
                  <a:pt x="741" y="153"/>
                  <a:pt x="728" y="140"/>
                  <a:pt x="728" y="123"/>
                </a:cubicBezTo>
                <a:cubicBezTo>
                  <a:pt x="728" y="107"/>
                  <a:pt x="741" y="94"/>
                  <a:pt x="757" y="94"/>
                </a:cubicBezTo>
                <a:cubicBezTo>
                  <a:pt x="773" y="94"/>
                  <a:pt x="787" y="107"/>
                  <a:pt x="787" y="123"/>
                </a:cubicBezTo>
                <a:cubicBezTo>
                  <a:pt x="787" y="140"/>
                  <a:pt x="773" y="153"/>
                  <a:pt x="757" y="1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5"/>
          <p:cNvSpPr>
            <a:spLocks noEditPoints="1"/>
          </p:cNvSpPr>
          <p:nvPr/>
        </p:nvSpPr>
        <p:spPr bwMode="auto">
          <a:xfrm>
            <a:off x="3423786" y="4369202"/>
            <a:ext cx="1797484" cy="2069532"/>
          </a:xfrm>
          <a:custGeom>
            <a:avLst/>
            <a:gdLst>
              <a:gd name="T0" fmla="*/ 929 w 932"/>
              <a:gd name="T1" fmla="*/ 178 h 1073"/>
              <a:gd name="T2" fmla="*/ 896 w 932"/>
              <a:gd name="T3" fmla="*/ 178 h 1073"/>
              <a:gd name="T4" fmla="*/ 896 w 932"/>
              <a:gd name="T5" fmla="*/ 178 h 1073"/>
              <a:gd name="T6" fmla="*/ 895 w 932"/>
              <a:gd name="T7" fmla="*/ 174 h 1073"/>
              <a:gd name="T8" fmla="*/ 927 w 932"/>
              <a:gd name="T9" fmla="*/ 139 h 1073"/>
              <a:gd name="T10" fmla="*/ 882 w 932"/>
              <a:gd name="T11" fmla="*/ 125 h 1073"/>
              <a:gd name="T12" fmla="*/ 619 w 932"/>
              <a:gd name="T13" fmla="*/ 13 h 1073"/>
              <a:gd name="T14" fmla="*/ 0 w 932"/>
              <a:gd name="T15" fmla="*/ 755 h 1073"/>
              <a:gd name="T16" fmla="*/ 454 w 932"/>
              <a:gd name="T17" fmla="*/ 898 h 1073"/>
              <a:gd name="T18" fmla="*/ 454 w 932"/>
              <a:gd name="T19" fmla="*/ 1022 h 1073"/>
              <a:gd name="T20" fmla="*/ 420 w 932"/>
              <a:gd name="T21" fmla="*/ 1047 h 1073"/>
              <a:gd name="T22" fmla="*/ 460 w 932"/>
              <a:gd name="T23" fmla="*/ 1034 h 1073"/>
              <a:gd name="T24" fmla="*/ 483 w 932"/>
              <a:gd name="T25" fmla="*/ 1070 h 1073"/>
              <a:gd name="T26" fmla="*/ 473 w 932"/>
              <a:gd name="T27" fmla="*/ 1036 h 1073"/>
              <a:gd name="T28" fmla="*/ 536 w 932"/>
              <a:gd name="T29" fmla="*/ 1060 h 1073"/>
              <a:gd name="T30" fmla="*/ 469 w 932"/>
              <a:gd name="T31" fmla="*/ 1021 h 1073"/>
              <a:gd name="T32" fmla="*/ 469 w 932"/>
              <a:gd name="T33" fmla="*/ 897 h 1073"/>
              <a:gd name="T34" fmla="*/ 503 w 932"/>
              <a:gd name="T35" fmla="*/ 894 h 1073"/>
              <a:gd name="T36" fmla="*/ 502 w 932"/>
              <a:gd name="T37" fmla="*/ 1015 h 1073"/>
              <a:gd name="T38" fmla="*/ 536 w 932"/>
              <a:gd name="T39" fmla="*/ 1050 h 1073"/>
              <a:gd name="T40" fmla="*/ 520 w 932"/>
              <a:gd name="T41" fmla="*/ 1019 h 1073"/>
              <a:gd name="T42" fmla="*/ 585 w 932"/>
              <a:gd name="T43" fmla="*/ 1025 h 1073"/>
              <a:gd name="T44" fmla="*/ 529 w 932"/>
              <a:gd name="T45" fmla="*/ 1010 h 1073"/>
              <a:gd name="T46" fmla="*/ 585 w 932"/>
              <a:gd name="T47" fmla="*/ 987 h 1073"/>
              <a:gd name="T48" fmla="*/ 517 w 932"/>
              <a:gd name="T49" fmla="*/ 1002 h 1073"/>
              <a:gd name="T50" fmla="*/ 518 w 932"/>
              <a:gd name="T51" fmla="*/ 892 h 1073"/>
              <a:gd name="T52" fmla="*/ 899 w 932"/>
              <a:gd name="T53" fmla="*/ 204 h 1073"/>
              <a:gd name="T54" fmla="*/ 929 w 932"/>
              <a:gd name="T55" fmla="*/ 178 h 1073"/>
              <a:gd name="T56" fmla="*/ 757 w 932"/>
              <a:gd name="T57" fmla="*/ 153 h 1073"/>
              <a:gd name="T58" fmla="*/ 728 w 932"/>
              <a:gd name="T59" fmla="*/ 123 h 1073"/>
              <a:gd name="T60" fmla="*/ 757 w 932"/>
              <a:gd name="T61" fmla="*/ 94 h 1073"/>
              <a:gd name="T62" fmla="*/ 787 w 932"/>
              <a:gd name="T63" fmla="*/ 123 h 1073"/>
              <a:gd name="T64" fmla="*/ 757 w 932"/>
              <a:gd name="T65" fmla="*/ 15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1073">
                <a:moveTo>
                  <a:pt x="929" y="178"/>
                </a:move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5" y="176"/>
                  <a:pt x="895" y="175"/>
                  <a:pt x="895" y="174"/>
                </a:cubicBezTo>
                <a:cubicBezTo>
                  <a:pt x="927" y="139"/>
                  <a:pt x="927" y="139"/>
                  <a:pt x="927" y="139"/>
                </a:cubicBezTo>
                <a:cubicBezTo>
                  <a:pt x="882" y="125"/>
                  <a:pt x="882" y="125"/>
                  <a:pt x="882" y="125"/>
                </a:cubicBezTo>
                <a:cubicBezTo>
                  <a:pt x="832" y="0"/>
                  <a:pt x="681" y="0"/>
                  <a:pt x="619" y="13"/>
                </a:cubicBezTo>
                <a:cubicBezTo>
                  <a:pt x="291" y="80"/>
                  <a:pt x="472" y="755"/>
                  <a:pt x="0" y="755"/>
                </a:cubicBezTo>
                <a:cubicBezTo>
                  <a:pt x="207" y="925"/>
                  <a:pt x="431" y="900"/>
                  <a:pt x="454" y="898"/>
                </a:cubicBezTo>
                <a:cubicBezTo>
                  <a:pt x="454" y="1022"/>
                  <a:pt x="454" y="1022"/>
                  <a:pt x="454" y="1022"/>
                </a:cubicBezTo>
                <a:cubicBezTo>
                  <a:pt x="454" y="1022"/>
                  <a:pt x="417" y="1044"/>
                  <a:pt x="420" y="1047"/>
                </a:cubicBezTo>
                <a:cubicBezTo>
                  <a:pt x="423" y="1050"/>
                  <a:pt x="460" y="1034"/>
                  <a:pt x="460" y="1034"/>
                </a:cubicBezTo>
                <a:cubicBezTo>
                  <a:pt x="460" y="1034"/>
                  <a:pt x="480" y="1073"/>
                  <a:pt x="483" y="1070"/>
                </a:cubicBezTo>
                <a:cubicBezTo>
                  <a:pt x="486" y="1067"/>
                  <a:pt x="473" y="1036"/>
                  <a:pt x="473" y="1036"/>
                </a:cubicBezTo>
                <a:cubicBezTo>
                  <a:pt x="473" y="1036"/>
                  <a:pt x="530" y="1066"/>
                  <a:pt x="536" y="1060"/>
                </a:cubicBezTo>
                <a:cubicBezTo>
                  <a:pt x="541" y="1055"/>
                  <a:pt x="469" y="1021"/>
                  <a:pt x="469" y="1021"/>
                </a:cubicBezTo>
                <a:cubicBezTo>
                  <a:pt x="469" y="897"/>
                  <a:pt x="469" y="897"/>
                  <a:pt x="469" y="897"/>
                </a:cubicBezTo>
                <a:cubicBezTo>
                  <a:pt x="481" y="897"/>
                  <a:pt x="492" y="895"/>
                  <a:pt x="503" y="894"/>
                </a:cubicBezTo>
                <a:cubicBezTo>
                  <a:pt x="502" y="1015"/>
                  <a:pt x="502" y="1015"/>
                  <a:pt x="502" y="1015"/>
                </a:cubicBezTo>
                <a:cubicBezTo>
                  <a:pt x="502" y="1015"/>
                  <a:pt x="533" y="1053"/>
                  <a:pt x="536" y="1050"/>
                </a:cubicBezTo>
                <a:cubicBezTo>
                  <a:pt x="539" y="1047"/>
                  <a:pt x="520" y="1019"/>
                  <a:pt x="520" y="1019"/>
                </a:cubicBezTo>
                <a:cubicBezTo>
                  <a:pt x="520" y="1019"/>
                  <a:pt x="584" y="1032"/>
                  <a:pt x="585" y="1025"/>
                </a:cubicBezTo>
                <a:cubicBezTo>
                  <a:pt x="586" y="1018"/>
                  <a:pt x="529" y="1010"/>
                  <a:pt x="529" y="1010"/>
                </a:cubicBezTo>
                <a:cubicBezTo>
                  <a:pt x="529" y="1010"/>
                  <a:pt x="588" y="994"/>
                  <a:pt x="585" y="987"/>
                </a:cubicBezTo>
                <a:cubicBezTo>
                  <a:pt x="583" y="982"/>
                  <a:pt x="517" y="1002"/>
                  <a:pt x="517" y="1002"/>
                </a:cubicBezTo>
                <a:cubicBezTo>
                  <a:pt x="518" y="892"/>
                  <a:pt x="518" y="892"/>
                  <a:pt x="518" y="892"/>
                </a:cubicBezTo>
                <a:cubicBezTo>
                  <a:pt x="832" y="843"/>
                  <a:pt x="932" y="548"/>
                  <a:pt x="899" y="204"/>
                </a:cubicBezTo>
                <a:lnTo>
                  <a:pt x="929" y="178"/>
                </a:lnTo>
                <a:close/>
                <a:moveTo>
                  <a:pt x="757" y="153"/>
                </a:moveTo>
                <a:cubicBezTo>
                  <a:pt x="741" y="153"/>
                  <a:pt x="728" y="140"/>
                  <a:pt x="728" y="123"/>
                </a:cubicBezTo>
                <a:cubicBezTo>
                  <a:pt x="728" y="107"/>
                  <a:pt x="741" y="94"/>
                  <a:pt x="757" y="94"/>
                </a:cubicBezTo>
                <a:cubicBezTo>
                  <a:pt x="773" y="94"/>
                  <a:pt x="787" y="107"/>
                  <a:pt x="787" y="123"/>
                </a:cubicBezTo>
                <a:cubicBezTo>
                  <a:pt x="787" y="140"/>
                  <a:pt x="773" y="153"/>
                  <a:pt x="757" y="1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"/>
          <p:cNvSpPr>
            <a:spLocks noEditPoints="1"/>
          </p:cNvSpPr>
          <p:nvPr/>
        </p:nvSpPr>
        <p:spPr bwMode="auto">
          <a:xfrm flipH="1">
            <a:off x="6546038" y="4417395"/>
            <a:ext cx="1797482" cy="2069532"/>
          </a:xfrm>
          <a:custGeom>
            <a:avLst/>
            <a:gdLst>
              <a:gd name="T0" fmla="*/ 929 w 932"/>
              <a:gd name="T1" fmla="*/ 178 h 1073"/>
              <a:gd name="T2" fmla="*/ 896 w 932"/>
              <a:gd name="T3" fmla="*/ 178 h 1073"/>
              <a:gd name="T4" fmla="*/ 896 w 932"/>
              <a:gd name="T5" fmla="*/ 178 h 1073"/>
              <a:gd name="T6" fmla="*/ 895 w 932"/>
              <a:gd name="T7" fmla="*/ 174 h 1073"/>
              <a:gd name="T8" fmla="*/ 927 w 932"/>
              <a:gd name="T9" fmla="*/ 139 h 1073"/>
              <a:gd name="T10" fmla="*/ 882 w 932"/>
              <a:gd name="T11" fmla="*/ 125 h 1073"/>
              <a:gd name="T12" fmla="*/ 619 w 932"/>
              <a:gd name="T13" fmla="*/ 13 h 1073"/>
              <a:gd name="T14" fmla="*/ 0 w 932"/>
              <a:gd name="T15" fmla="*/ 755 h 1073"/>
              <a:gd name="T16" fmla="*/ 454 w 932"/>
              <a:gd name="T17" fmla="*/ 898 h 1073"/>
              <a:gd name="T18" fmla="*/ 454 w 932"/>
              <a:gd name="T19" fmla="*/ 1022 h 1073"/>
              <a:gd name="T20" fmla="*/ 420 w 932"/>
              <a:gd name="T21" fmla="*/ 1047 h 1073"/>
              <a:gd name="T22" fmla="*/ 460 w 932"/>
              <a:gd name="T23" fmla="*/ 1034 h 1073"/>
              <a:gd name="T24" fmla="*/ 483 w 932"/>
              <a:gd name="T25" fmla="*/ 1070 h 1073"/>
              <a:gd name="T26" fmla="*/ 473 w 932"/>
              <a:gd name="T27" fmla="*/ 1036 h 1073"/>
              <a:gd name="T28" fmla="*/ 536 w 932"/>
              <a:gd name="T29" fmla="*/ 1060 h 1073"/>
              <a:gd name="T30" fmla="*/ 469 w 932"/>
              <a:gd name="T31" fmla="*/ 1021 h 1073"/>
              <a:gd name="T32" fmla="*/ 469 w 932"/>
              <a:gd name="T33" fmla="*/ 897 h 1073"/>
              <a:gd name="T34" fmla="*/ 503 w 932"/>
              <a:gd name="T35" fmla="*/ 894 h 1073"/>
              <a:gd name="T36" fmla="*/ 502 w 932"/>
              <a:gd name="T37" fmla="*/ 1015 h 1073"/>
              <a:gd name="T38" fmla="*/ 536 w 932"/>
              <a:gd name="T39" fmla="*/ 1050 h 1073"/>
              <a:gd name="T40" fmla="*/ 520 w 932"/>
              <a:gd name="T41" fmla="*/ 1019 h 1073"/>
              <a:gd name="T42" fmla="*/ 585 w 932"/>
              <a:gd name="T43" fmla="*/ 1025 h 1073"/>
              <a:gd name="T44" fmla="*/ 529 w 932"/>
              <a:gd name="T45" fmla="*/ 1010 h 1073"/>
              <a:gd name="T46" fmla="*/ 585 w 932"/>
              <a:gd name="T47" fmla="*/ 987 h 1073"/>
              <a:gd name="T48" fmla="*/ 517 w 932"/>
              <a:gd name="T49" fmla="*/ 1002 h 1073"/>
              <a:gd name="T50" fmla="*/ 518 w 932"/>
              <a:gd name="T51" fmla="*/ 892 h 1073"/>
              <a:gd name="T52" fmla="*/ 899 w 932"/>
              <a:gd name="T53" fmla="*/ 204 h 1073"/>
              <a:gd name="T54" fmla="*/ 929 w 932"/>
              <a:gd name="T55" fmla="*/ 178 h 1073"/>
              <a:gd name="T56" fmla="*/ 757 w 932"/>
              <a:gd name="T57" fmla="*/ 153 h 1073"/>
              <a:gd name="T58" fmla="*/ 728 w 932"/>
              <a:gd name="T59" fmla="*/ 123 h 1073"/>
              <a:gd name="T60" fmla="*/ 757 w 932"/>
              <a:gd name="T61" fmla="*/ 94 h 1073"/>
              <a:gd name="T62" fmla="*/ 787 w 932"/>
              <a:gd name="T63" fmla="*/ 123 h 1073"/>
              <a:gd name="T64" fmla="*/ 757 w 932"/>
              <a:gd name="T65" fmla="*/ 153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32" h="1073">
                <a:moveTo>
                  <a:pt x="929" y="178"/>
                </a:moveTo>
                <a:cubicBezTo>
                  <a:pt x="896" y="178"/>
                  <a:pt x="896" y="178"/>
                  <a:pt x="896" y="178"/>
                </a:cubicBezTo>
                <a:cubicBezTo>
                  <a:pt x="896" y="178"/>
                  <a:pt x="896" y="178"/>
                  <a:pt x="896" y="178"/>
                </a:cubicBezTo>
                <a:cubicBezTo>
                  <a:pt x="895" y="176"/>
                  <a:pt x="895" y="175"/>
                  <a:pt x="895" y="174"/>
                </a:cubicBezTo>
                <a:cubicBezTo>
                  <a:pt x="927" y="139"/>
                  <a:pt x="927" y="139"/>
                  <a:pt x="927" y="139"/>
                </a:cubicBezTo>
                <a:cubicBezTo>
                  <a:pt x="882" y="125"/>
                  <a:pt x="882" y="125"/>
                  <a:pt x="882" y="125"/>
                </a:cubicBezTo>
                <a:cubicBezTo>
                  <a:pt x="832" y="0"/>
                  <a:pt x="681" y="0"/>
                  <a:pt x="619" y="13"/>
                </a:cubicBezTo>
                <a:cubicBezTo>
                  <a:pt x="291" y="80"/>
                  <a:pt x="472" y="755"/>
                  <a:pt x="0" y="755"/>
                </a:cubicBezTo>
                <a:cubicBezTo>
                  <a:pt x="207" y="925"/>
                  <a:pt x="431" y="900"/>
                  <a:pt x="454" y="898"/>
                </a:cubicBezTo>
                <a:cubicBezTo>
                  <a:pt x="454" y="1022"/>
                  <a:pt x="454" y="1022"/>
                  <a:pt x="454" y="1022"/>
                </a:cubicBezTo>
                <a:cubicBezTo>
                  <a:pt x="454" y="1022"/>
                  <a:pt x="417" y="1044"/>
                  <a:pt x="420" y="1047"/>
                </a:cubicBezTo>
                <a:cubicBezTo>
                  <a:pt x="423" y="1050"/>
                  <a:pt x="460" y="1034"/>
                  <a:pt x="460" y="1034"/>
                </a:cubicBezTo>
                <a:cubicBezTo>
                  <a:pt x="460" y="1034"/>
                  <a:pt x="480" y="1073"/>
                  <a:pt x="483" y="1070"/>
                </a:cubicBezTo>
                <a:cubicBezTo>
                  <a:pt x="486" y="1067"/>
                  <a:pt x="473" y="1036"/>
                  <a:pt x="473" y="1036"/>
                </a:cubicBezTo>
                <a:cubicBezTo>
                  <a:pt x="473" y="1036"/>
                  <a:pt x="530" y="1066"/>
                  <a:pt x="536" y="1060"/>
                </a:cubicBezTo>
                <a:cubicBezTo>
                  <a:pt x="541" y="1055"/>
                  <a:pt x="469" y="1021"/>
                  <a:pt x="469" y="1021"/>
                </a:cubicBezTo>
                <a:cubicBezTo>
                  <a:pt x="469" y="897"/>
                  <a:pt x="469" y="897"/>
                  <a:pt x="469" y="897"/>
                </a:cubicBezTo>
                <a:cubicBezTo>
                  <a:pt x="481" y="897"/>
                  <a:pt x="492" y="895"/>
                  <a:pt x="503" y="894"/>
                </a:cubicBezTo>
                <a:cubicBezTo>
                  <a:pt x="502" y="1015"/>
                  <a:pt x="502" y="1015"/>
                  <a:pt x="502" y="1015"/>
                </a:cubicBezTo>
                <a:cubicBezTo>
                  <a:pt x="502" y="1015"/>
                  <a:pt x="533" y="1053"/>
                  <a:pt x="536" y="1050"/>
                </a:cubicBezTo>
                <a:cubicBezTo>
                  <a:pt x="539" y="1047"/>
                  <a:pt x="520" y="1019"/>
                  <a:pt x="520" y="1019"/>
                </a:cubicBezTo>
                <a:cubicBezTo>
                  <a:pt x="520" y="1019"/>
                  <a:pt x="584" y="1032"/>
                  <a:pt x="585" y="1025"/>
                </a:cubicBezTo>
                <a:cubicBezTo>
                  <a:pt x="586" y="1018"/>
                  <a:pt x="529" y="1010"/>
                  <a:pt x="529" y="1010"/>
                </a:cubicBezTo>
                <a:cubicBezTo>
                  <a:pt x="529" y="1010"/>
                  <a:pt x="588" y="994"/>
                  <a:pt x="585" y="987"/>
                </a:cubicBezTo>
                <a:cubicBezTo>
                  <a:pt x="583" y="982"/>
                  <a:pt x="517" y="1002"/>
                  <a:pt x="517" y="1002"/>
                </a:cubicBezTo>
                <a:cubicBezTo>
                  <a:pt x="518" y="892"/>
                  <a:pt x="518" y="892"/>
                  <a:pt x="518" y="892"/>
                </a:cubicBezTo>
                <a:cubicBezTo>
                  <a:pt x="832" y="843"/>
                  <a:pt x="932" y="548"/>
                  <a:pt x="899" y="204"/>
                </a:cubicBezTo>
                <a:lnTo>
                  <a:pt x="929" y="178"/>
                </a:lnTo>
                <a:close/>
                <a:moveTo>
                  <a:pt x="757" y="153"/>
                </a:moveTo>
                <a:cubicBezTo>
                  <a:pt x="741" y="153"/>
                  <a:pt x="728" y="140"/>
                  <a:pt x="728" y="123"/>
                </a:cubicBezTo>
                <a:cubicBezTo>
                  <a:pt x="728" y="107"/>
                  <a:pt x="741" y="94"/>
                  <a:pt x="757" y="94"/>
                </a:cubicBezTo>
                <a:cubicBezTo>
                  <a:pt x="773" y="94"/>
                  <a:pt x="787" y="107"/>
                  <a:pt x="787" y="123"/>
                </a:cubicBezTo>
                <a:cubicBezTo>
                  <a:pt x="787" y="140"/>
                  <a:pt x="773" y="153"/>
                  <a:pt x="757" y="15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20056"/>
      </p:ext>
    </p:extLst>
  </p:cSld>
  <p:clrMapOvr>
    <a:masterClrMapping/>
  </p:clrMapOvr>
  <p:transition spd="slow" advTm="0">
    <p:wip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88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667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667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88667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667">
                                          <p:cBhvr additive="base">
                                            <p:cTn id="11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667">
                                          <p:cBhvr additive="base">
                                            <p:cTn id="12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88667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667">
                                          <p:cBhvr additive="base">
                                            <p:cTn id="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667">
                                          <p:cBhvr additive="base">
                                            <p:cTn id="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88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667">
                                          <p:cBhvr additive="base">
                                            <p:cTn id="1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667">
                                          <p:cBhvr additive="base">
                                            <p:cTn id="20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88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667">
                                          <p:cBhvr additive="base">
                                            <p:cTn id="23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667">
                                          <p:cBhvr additive="base">
                                            <p:cTn id="24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4.44444E-6 L -0.08945 -0.39283 " pathEditMode="relative" rAng="0" ptsTypes="AA">
                                          <p:cBhvr>
                                            <p:cTn id="3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-19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91667E-6 2.96296E-6 L 2.91667E-6 -0.3507 " pathEditMode="relative" rAng="0" ptsTypes="AA">
                                          <p:cBhvr>
                                            <p:cTn id="3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08333E-6 1.48148E-6 L 0.05339 -0.36713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-18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5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5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425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9175"/>
                                </p:stCondLst>
                                <p:childTnLst>
                                  <p:par>
                                    <p:cTn id="6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5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0375"/>
                                </p:stCondLst>
                                <p:childTnLst>
                                  <p:par>
                                    <p:cTn id="74" presetID="2" presetClass="entr" presetSubtype="2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1125"/>
                                </p:stCondLst>
                                <p:childTnLst>
                                  <p:par>
                                    <p:cTn id="7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25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  <p:bldP spid="27" grpId="0"/>
          <p:bldP spid="28" grpId="0"/>
          <p:bldP spid="35" grpId="0" animBg="1"/>
          <p:bldP spid="36" grpId="0" animBg="1"/>
          <p:bldP spid="40" grpId="0" animBg="1"/>
          <p:bldP spid="41" grpId="0" animBg="1"/>
          <p:bldP spid="4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4.44444E-6 L -0.08945 -0.39283 " pathEditMode="relative" rAng="0" ptsTypes="AA">
                                          <p:cBhvr>
                                            <p:cTn id="3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479" y="-19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5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91667E-6 2.96296E-6 L 2.91667E-6 -0.3507 " pathEditMode="relative" rAng="0" ptsTypes="AA">
                                          <p:cBhvr>
                                            <p:cTn id="3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175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08333E-6 1.48148E-6 L 0.05339 -0.36713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69" y="-183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5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4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7250"/>
                                </p:stCondLst>
                                <p:childTnLst>
                                  <p:par>
                                    <p:cTn id="53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50" tmFilter="0,0; .5, 1; 1, 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8425"/>
                                </p:stCondLst>
                                <p:childTnLst>
                                  <p:par>
                                    <p:cTn id="6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9175"/>
                                </p:stCondLst>
                                <p:childTnLst>
                                  <p:par>
                                    <p:cTn id="6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50" tmFilter="0,0; .5, 1; 1, 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0375"/>
                                </p:stCondLst>
                                <p:childTnLst>
                                  <p:par>
                                    <p:cTn id="7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1125"/>
                                </p:stCondLst>
                                <p:childTnLst>
                                  <p:par>
                                    <p:cTn id="7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250" tmFilter="0,0; .5, 1; 1, 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  <p:bldP spid="27" grpId="0"/>
          <p:bldP spid="28" grpId="0"/>
          <p:bldP spid="35" grpId="0" animBg="1"/>
          <p:bldP spid="36" grpId="0" animBg="1"/>
          <p:bldP spid="40" grpId="0" animBg="1"/>
          <p:bldP spid="41" grpId="0" animBg="1"/>
          <p:bldP spid="42" grpId="0" animBg="1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82636" y="1066800"/>
            <a:ext cx="8653349" cy="477520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84"/>
          <p:cNvSpPr txBox="1"/>
          <p:nvPr/>
        </p:nvSpPr>
        <p:spPr>
          <a:xfrm>
            <a:off x="3505202" y="2807931"/>
            <a:ext cx="7099298" cy="21800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观点；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语言精练概括的说明你所要阐明的观点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；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点击输入您的文字内容，或复制粘贴具体文本，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2582636" y="1541988"/>
            <a:ext cx="2819400" cy="729796"/>
          </a:xfrm>
          <a:prstGeom prst="homePlate">
            <a:avLst/>
          </a:prstGeom>
          <a:solidFill>
            <a:schemeClr val="accent2"/>
          </a:solidFill>
        </p:spPr>
        <p:txBody>
          <a:bodyPr wrap="square" lIns="360000" tIns="0" rIns="0" bIns="0" rtlCol="0" anchor="ctr">
            <a:no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结束语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363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0">
        <p14:flythrough dir="out" hasBounce="1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8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333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333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3"/>
          <p:cNvSpPr txBox="1"/>
          <p:nvPr/>
        </p:nvSpPr>
        <p:spPr>
          <a:xfrm>
            <a:off x="5963736" y="2706016"/>
            <a:ext cx="5059078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感谢聆听</a:t>
            </a:r>
            <a:endParaRPr lang="zh-CN" altLang="en-US" sz="9600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6083856" y="1606403"/>
            <a:ext cx="3085544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Bebas Neue Regular" panose="00000500000000000000" pitchFamily="50" charset="0"/>
                <a:ea typeface="微软雅黑" pitchFamily="34" charset="-122"/>
              </a:rPr>
              <a:t>THANKS</a:t>
            </a:r>
            <a:endParaRPr lang="zh-CN" altLang="en-US" sz="8000" dirty="0">
              <a:solidFill>
                <a:schemeClr val="bg1"/>
              </a:solidFill>
              <a:latin typeface="Bebas Neue Regular" panose="00000500000000000000" pitchFamily="50" charset="0"/>
              <a:ea typeface="微软雅黑" pitchFamily="34" charset="-122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6083856" y="5778500"/>
            <a:ext cx="6108144" cy="559538"/>
          </a:xfrm>
          <a:prstGeom prst="rect">
            <a:avLst/>
          </a:prstGeom>
          <a:solidFill>
            <a:schemeClr val="bg1"/>
          </a:solidFill>
        </p:spPr>
        <p:txBody>
          <a:bodyPr wrap="square" lIns="360000" tIns="0" rIns="0" bIns="0" rtlCol="0" anchor="ctr">
            <a:no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说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课人：张某某        上海市区黄埔中学</a:t>
            </a:r>
            <a:endParaRPr lang="zh-CN" altLang="en-US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607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fad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68333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333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333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68333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333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333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75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575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教材分析</a:t>
            </a:r>
            <a:endParaRPr lang="zh-CN" altLang="en-US" dirty="0"/>
          </a:p>
        </p:txBody>
      </p:sp>
      <p:sp>
        <p:nvSpPr>
          <p:cNvPr id="27" name="Freeform 12"/>
          <p:cNvSpPr>
            <a:spLocks/>
          </p:cNvSpPr>
          <p:nvPr/>
        </p:nvSpPr>
        <p:spPr bwMode="auto">
          <a:xfrm>
            <a:off x="5324137" y="2255089"/>
            <a:ext cx="1567542" cy="1032010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4570268" y="1965015"/>
            <a:ext cx="0" cy="139197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51" idx="4"/>
          </p:cNvCxnSpPr>
          <p:nvPr/>
        </p:nvCxnSpPr>
        <p:spPr>
          <a:xfrm>
            <a:off x="4570268" y="3816456"/>
            <a:ext cx="0" cy="110033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570268" y="4916786"/>
            <a:ext cx="1296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676977" y="3851729"/>
            <a:ext cx="0" cy="1087184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380977" y="4916786"/>
            <a:ext cx="1296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endCxn id="60" idx="0"/>
          </p:cNvCxnSpPr>
          <p:nvPr/>
        </p:nvCxnSpPr>
        <p:spPr>
          <a:xfrm>
            <a:off x="7676977" y="2028700"/>
            <a:ext cx="0" cy="132829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9"/>
          <p:cNvSpPr txBox="1"/>
          <p:nvPr/>
        </p:nvSpPr>
        <p:spPr>
          <a:xfrm>
            <a:off x="1107139" y="2135825"/>
            <a:ext cx="3002885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38" name="TextBox 30"/>
          <p:cNvSpPr txBox="1"/>
          <p:nvPr/>
        </p:nvSpPr>
        <p:spPr>
          <a:xfrm>
            <a:off x="1428781" y="1557373"/>
            <a:ext cx="268124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en-US" sz="28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9"/>
          <p:cNvSpPr txBox="1"/>
          <p:nvPr/>
        </p:nvSpPr>
        <p:spPr>
          <a:xfrm>
            <a:off x="1107139" y="3912991"/>
            <a:ext cx="3002885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r"/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40" name="TextBox 30"/>
          <p:cNvSpPr txBox="1"/>
          <p:nvPr/>
        </p:nvSpPr>
        <p:spPr>
          <a:xfrm>
            <a:off x="1107139" y="3371281"/>
            <a:ext cx="300288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dirty="0" smtClean="0">
                <a:solidFill>
                  <a:schemeClr val="accent2"/>
                </a:solidFill>
              </a:rPr>
              <a:t>标题文本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41" name="TextBox 29"/>
          <p:cNvSpPr txBox="1"/>
          <p:nvPr/>
        </p:nvSpPr>
        <p:spPr>
          <a:xfrm>
            <a:off x="3752069" y="5798088"/>
            <a:ext cx="4687862" cy="491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42" name="TextBox 30"/>
          <p:cNvSpPr txBox="1"/>
          <p:nvPr/>
        </p:nvSpPr>
        <p:spPr>
          <a:xfrm>
            <a:off x="5008260" y="5272056"/>
            <a:ext cx="217548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en-US" sz="28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29"/>
          <p:cNvSpPr txBox="1"/>
          <p:nvPr/>
        </p:nvSpPr>
        <p:spPr>
          <a:xfrm>
            <a:off x="8165200" y="2135825"/>
            <a:ext cx="2960377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44" name="TextBox 30"/>
          <p:cNvSpPr txBox="1"/>
          <p:nvPr/>
        </p:nvSpPr>
        <p:spPr>
          <a:xfrm>
            <a:off x="8165200" y="1557373"/>
            <a:ext cx="284105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en-US" sz="28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29"/>
          <p:cNvSpPr txBox="1"/>
          <p:nvPr/>
        </p:nvSpPr>
        <p:spPr>
          <a:xfrm>
            <a:off x="8165200" y="3912991"/>
            <a:ext cx="2960377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dirty="0"/>
              <a:t>点击输入您的文字内容，或复制粘贴具体文本，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46" name="TextBox 30"/>
          <p:cNvSpPr txBox="1"/>
          <p:nvPr/>
        </p:nvSpPr>
        <p:spPr>
          <a:xfrm>
            <a:off x="8165199" y="3371281"/>
            <a:ext cx="296037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en-US" sz="28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340536" y="1543084"/>
            <a:ext cx="459464" cy="459464"/>
            <a:chOff x="695400" y="1543084"/>
            <a:chExt cx="459464" cy="459464"/>
          </a:xfrm>
        </p:grpSpPr>
        <p:sp>
          <p:nvSpPr>
            <p:cNvPr id="48" name="椭圆 47"/>
            <p:cNvSpPr/>
            <p:nvPr/>
          </p:nvSpPr>
          <p:spPr>
            <a:xfrm>
              <a:off x="695400" y="1543084"/>
              <a:ext cx="459464" cy="4594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20"/>
            <p:cNvSpPr txBox="1"/>
            <p:nvPr/>
          </p:nvSpPr>
          <p:spPr>
            <a:xfrm>
              <a:off x="856723" y="1547873"/>
              <a:ext cx="173125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 smtClean="0">
                  <a:solidFill>
                    <a:schemeClr val="bg1">
                      <a:lumMod val="95000"/>
                    </a:schemeClr>
                  </a:solidFill>
                  <a:latin typeface="Bebas Neue Regular" panose="00000500000000000000" pitchFamily="50" charset="0"/>
                  <a:ea typeface="微软雅黑" pitchFamily="34" charset="-122"/>
                </a:rPr>
                <a:t>1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Bebas Neue Regular" panose="00000500000000000000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340536" y="3356992"/>
            <a:ext cx="459464" cy="459464"/>
            <a:chOff x="695400" y="3356992"/>
            <a:chExt cx="459464" cy="459464"/>
          </a:xfrm>
        </p:grpSpPr>
        <p:sp>
          <p:nvSpPr>
            <p:cNvPr id="51" name="椭圆 50"/>
            <p:cNvSpPr/>
            <p:nvPr/>
          </p:nvSpPr>
          <p:spPr>
            <a:xfrm>
              <a:off x="695400" y="3356992"/>
              <a:ext cx="459464" cy="4594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TextBox 20"/>
            <p:cNvSpPr txBox="1"/>
            <p:nvPr/>
          </p:nvSpPr>
          <p:spPr>
            <a:xfrm>
              <a:off x="847906" y="3371280"/>
              <a:ext cx="19075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 smtClean="0">
                  <a:solidFill>
                    <a:schemeClr val="bg1">
                      <a:lumMod val="95000"/>
                    </a:schemeClr>
                  </a:solidFill>
                  <a:latin typeface="Bebas Neue Regular" panose="00000500000000000000" pitchFamily="50" charset="0"/>
                  <a:ea typeface="微软雅黑" pitchFamily="34" charset="-122"/>
                </a:rPr>
                <a:t>2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Bebas Neue Regular" panose="00000500000000000000" pitchFamily="50" charset="0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866268" y="4676008"/>
            <a:ext cx="459464" cy="459464"/>
            <a:chOff x="4741556" y="4927460"/>
            <a:chExt cx="459464" cy="459464"/>
          </a:xfrm>
        </p:grpSpPr>
        <p:sp>
          <p:nvSpPr>
            <p:cNvPr id="54" name="椭圆 53"/>
            <p:cNvSpPr/>
            <p:nvPr/>
          </p:nvSpPr>
          <p:spPr>
            <a:xfrm>
              <a:off x="4741556" y="4927460"/>
              <a:ext cx="459464" cy="4594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20"/>
            <p:cNvSpPr txBox="1"/>
            <p:nvPr/>
          </p:nvSpPr>
          <p:spPr>
            <a:xfrm>
              <a:off x="4901031" y="4946510"/>
              <a:ext cx="19075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 smtClean="0">
                  <a:solidFill>
                    <a:schemeClr val="bg1">
                      <a:lumMod val="95000"/>
                    </a:schemeClr>
                  </a:solidFill>
                  <a:latin typeface="Bebas Neue Regular" panose="00000500000000000000" pitchFamily="50" charset="0"/>
                  <a:ea typeface="微软雅黑" pitchFamily="34" charset="-122"/>
                </a:rPr>
                <a:t>3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Bebas Neue Regular" panose="00000500000000000000" pitchFamily="50" charset="0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447245" y="1543084"/>
            <a:ext cx="459464" cy="459464"/>
            <a:chOff x="7477860" y="1543084"/>
            <a:chExt cx="459464" cy="459464"/>
          </a:xfrm>
        </p:grpSpPr>
        <p:sp>
          <p:nvSpPr>
            <p:cNvPr id="57" name="椭圆 56"/>
            <p:cNvSpPr/>
            <p:nvPr/>
          </p:nvSpPr>
          <p:spPr>
            <a:xfrm>
              <a:off x="7477860" y="1543084"/>
              <a:ext cx="459464" cy="4594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TextBox 20"/>
            <p:cNvSpPr txBox="1"/>
            <p:nvPr/>
          </p:nvSpPr>
          <p:spPr>
            <a:xfrm>
              <a:off x="7624037" y="1555086"/>
              <a:ext cx="19556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 smtClean="0">
                  <a:solidFill>
                    <a:schemeClr val="bg1">
                      <a:lumMod val="95000"/>
                    </a:schemeClr>
                  </a:solidFill>
                  <a:latin typeface="Bebas Neue Regular" panose="00000500000000000000" pitchFamily="50" charset="0"/>
                  <a:ea typeface="微软雅黑" pitchFamily="34" charset="-122"/>
                </a:rPr>
                <a:t>5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Bebas Neue Regular" panose="00000500000000000000" pitchFamily="50" charset="0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47245" y="3356992"/>
            <a:ext cx="459464" cy="459464"/>
            <a:chOff x="7477860" y="3356992"/>
            <a:chExt cx="459464" cy="459464"/>
          </a:xfrm>
        </p:grpSpPr>
        <p:sp>
          <p:nvSpPr>
            <p:cNvPr id="60" name="椭圆 59"/>
            <p:cNvSpPr/>
            <p:nvPr/>
          </p:nvSpPr>
          <p:spPr>
            <a:xfrm>
              <a:off x="7477860" y="3356992"/>
              <a:ext cx="459464" cy="4594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20"/>
            <p:cNvSpPr txBox="1"/>
            <p:nvPr/>
          </p:nvSpPr>
          <p:spPr>
            <a:xfrm>
              <a:off x="7624037" y="3366755"/>
              <a:ext cx="19556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2800" spc="400" dirty="0" smtClean="0">
                  <a:solidFill>
                    <a:schemeClr val="bg1">
                      <a:lumMod val="95000"/>
                    </a:schemeClr>
                  </a:solidFill>
                  <a:latin typeface="Bebas Neue Regular" panose="00000500000000000000" pitchFamily="50" charset="0"/>
                  <a:ea typeface="微软雅黑" pitchFamily="34" charset="-122"/>
                </a:rPr>
                <a:t>4</a:t>
              </a:r>
              <a:endParaRPr lang="zh-CN" altLang="en-US" sz="2800" spc="400" dirty="0">
                <a:solidFill>
                  <a:schemeClr val="bg1">
                    <a:lumMod val="95000"/>
                  </a:schemeClr>
                </a:solidFill>
                <a:latin typeface="Bebas Neue Regular" panose="00000500000000000000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4751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prestig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3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3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8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300"/>
                            </p:stCondLst>
                            <p:childTnLst>
                              <p:par>
                                <p:cTn id="7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8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30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800"/>
                            </p:stCondLst>
                            <p:childTnLst>
                              <p:par>
                                <p:cTn id="8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3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学情分析</a:t>
            </a:r>
            <a:endParaRPr lang="zh-CN" altLang="en-US" dirty="0"/>
          </a:p>
        </p:txBody>
      </p:sp>
      <p:sp>
        <p:nvSpPr>
          <p:cNvPr id="64" name="矩形 63"/>
          <p:cNvSpPr/>
          <p:nvPr/>
        </p:nvSpPr>
        <p:spPr>
          <a:xfrm>
            <a:off x="6502944" y="1892937"/>
            <a:ext cx="4939755" cy="3916425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7249256" y="1843721"/>
            <a:ext cx="3447131" cy="1286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22409513" y="4440353"/>
            <a:ext cx="140654" cy="143755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3367809" y="1318371"/>
            <a:ext cx="761114" cy="761114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" name="TextBox 3"/>
          <p:cNvSpPr txBox="1"/>
          <p:nvPr/>
        </p:nvSpPr>
        <p:spPr>
          <a:xfrm>
            <a:off x="2814108" y="2542557"/>
            <a:ext cx="2024592" cy="202459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Freeform 5"/>
          <p:cNvSpPr>
            <a:spLocks/>
          </p:cNvSpPr>
          <p:nvPr/>
        </p:nvSpPr>
        <p:spPr bwMode="auto">
          <a:xfrm>
            <a:off x="2584998" y="5480139"/>
            <a:ext cx="332538" cy="332538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TextBox 3"/>
          <p:cNvSpPr txBox="1"/>
          <p:nvPr/>
        </p:nvSpPr>
        <p:spPr>
          <a:xfrm>
            <a:off x="1563366" y="3994145"/>
            <a:ext cx="1305934" cy="1305934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4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3"/>
          <p:cNvSpPr txBox="1"/>
          <p:nvPr/>
        </p:nvSpPr>
        <p:spPr>
          <a:xfrm>
            <a:off x="4733256" y="1790239"/>
            <a:ext cx="1311594" cy="1311594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3"/>
          <p:cNvSpPr txBox="1"/>
          <p:nvPr/>
        </p:nvSpPr>
        <p:spPr>
          <a:xfrm>
            <a:off x="3712367" y="4567149"/>
            <a:ext cx="1679152" cy="1679152"/>
          </a:xfrm>
          <a:prstGeom prst="ellipse">
            <a:avLst/>
          </a:prstGeom>
          <a:solidFill>
            <a:schemeClr val="accent1"/>
          </a:solidFill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8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>
            <a:off x="4768416" y="3171894"/>
            <a:ext cx="492430" cy="49243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7" name="Freeform 5"/>
          <p:cNvSpPr>
            <a:spLocks/>
          </p:cNvSpPr>
          <p:nvPr/>
        </p:nvSpPr>
        <p:spPr bwMode="auto">
          <a:xfrm>
            <a:off x="3218558" y="2198788"/>
            <a:ext cx="285558" cy="285558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Freeform 5"/>
          <p:cNvSpPr>
            <a:spLocks/>
          </p:cNvSpPr>
          <p:nvPr/>
        </p:nvSpPr>
        <p:spPr bwMode="auto">
          <a:xfrm>
            <a:off x="937731" y="4679989"/>
            <a:ext cx="509242" cy="509242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Freeform 5"/>
          <p:cNvSpPr>
            <a:spLocks/>
          </p:cNvSpPr>
          <p:nvPr/>
        </p:nvSpPr>
        <p:spPr bwMode="auto">
          <a:xfrm>
            <a:off x="3150322" y="4829231"/>
            <a:ext cx="720000" cy="7200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1448889" y="1924739"/>
            <a:ext cx="594516" cy="594516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3" name="TextBox 3"/>
          <p:cNvSpPr txBox="1"/>
          <p:nvPr/>
        </p:nvSpPr>
        <p:spPr>
          <a:xfrm>
            <a:off x="1989753" y="2349515"/>
            <a:ext cx="1219854" cy="1219854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en-US" altLang="zh-CN" sz="2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4" name="TextBox 5"/>
          <p:cNvSpPr txBox="1"/>
          <p:nvPr/>
        </p:nvSpPr>
        <p:spPr>
          <a:xfrm>
            <a:off x="6960345" y="2594204"/>
            <a:ext cx="4024953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342900" indent="-342900">
              <a:lnSpc>
                <a:spcPts val="24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 smtClean="0"/>
              <a:t>单击</a:t>
            </a:r>
            <a:r>
              <a:rPr lang="zh-CN" altLang="en-US" sz="1600" dirty="0"/>
              <a:t>输入您的文字内容，或复制粘贴具体文本，</a:t>
            </a:r>
            <a:r>
              <a:rPr lang="zh-CN" altLang="en-US" sz="1600" dirty="0">
                <a:sym typeface="+mn-lt"/>
              </a:rPr>
              <a:t>语言精练概括的说明你所要阐明的</a:t>
            </a:r>
            <a:r>
              <a:rPr lang="zh-CN" altLang="en-US" sz="1600" dirty="0" smtClean="0">
                <a:sym typeface="+mn-lt"/>
              </a:rPr>
              <a:t>观点</a:t>
            </a:r>
            <a:endParaRPr lang="en-US" altLang="zh-CN" sz="1600" dirty="0" smtClean="0"/>
          </a:p>
          <a:p>
            <a:pPr marL="342900" indent="-342900">
              <a:lnSpc>
                <a:spcPts val="24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 smtClean="0"/>
              <a:t>单击</a:t>
            </a:r>
            <a:r>
              <a:rPr lang="zh-CN" altLang="en-US" sz="1600" dirty="0"/>
              <a:t>输入您的文字内容，语言精练、言简意赅，尽量简化所要书写的</a:t>
            </a:r>
            <a:r>
              <a:rPr lang="zh-CN" altLang="en-US" sz="1600" dirty="0" smtClean="0"/>
              <a:t>文案</a:t>
            </a:r>
            <a:endParaRPr lang="en-US" altLang="zh-CN" sz="1600" dirty="0" smtClean="0"/>
          </a:p>
          <a:p>
            <a:pPr marL="342900" indent="-342900">
              <a:lnSpc>
                <a:spcPts val="24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zh-CN" altLang="en-US" sz="1600" dirty="0"/>
              <a:t>单击输入您的文字内容，语言精练、言简意赅</a:t>
            </a:r>
            <a:r>
              <a:rPr lang="zh-CN" altLang="en-US" sz="1600" dirty="0" smtClean="0"/>
              <a:t>，</a:t>
            </a:r>
            <a:r>
              <a:rPr lang="zh-CN" altLang="en-US" sz="1600" dirty="0"/>
              <a:t>单击输入您的文字内容，</a:t>
            </a:r>
            <a:r>
              <a:rPr lang="zh-CN" altLang="en-US" sz="1600" dirty="0" smtClean="0"/>
              <a:t>尽量</a:t>
            </a:r>
            <a:r>
              <a:rPr lang="zh-CN" altLang="en-US" sz="1600" dirty="0"/>
              <a:t>简化所要书写的文案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788557053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8" grpId="0" animBg="1"/>
      <p:bldP spid="69" grpId="0" animBg="1"/>
      <p:bldP spid="71" grpId="0" animBg="1"/>
      <p:bldP spid="72" grpId="0" animBg="1"/>
      <p:bldP spid="75" grpId="0" animBg="1"/>
      <p:bldP spid="78" grpId="0" animBg="1"/>
      <p:bldP spid="54" grpId="0" animBg="1"/>
      <p:bldP spid="57" grpId="0" animBg="1"/>
      <p:bldP spid="58" grpId="0" animBg="1"/>
      <p:bldP spid="59" grpId="0" animBg="1"/>
      <p:bldP spid="62" grpId="0" animBg="1"/>
      <p:bldP spid="113" grpId="0" animBg="1"/>
      <p:bldP spid="1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弧形 20"/>
          <p:cNvSpPr/>
          <p:nvPr/>
        </p:nvSpPr>
        <p:spPr>
          <a:xfrm>
            <a:off x="268810" y="1233714"/>
            <a:ext cx="4826002" cy="4825998"/>
          </a:xfrm>
          <a:prstGeom prst="arc">
            <a:avLst>
              <a:gd name="adj1" fmla="val 19269488"/>
              <a:gd name="adj2" fmla="val 2526931"/>
            </a:avLst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教学目标</a:t>
            </a:r>
            <a:endParaRPr lang="zh-CN" altLang="en-US" dirty="0"/>
          </a:p>
        </p:txBody>
      </p:sp>
      <p:sp>
        <p:nvSpPr>
          <p:cNvPr id="3" name="TextBox 15"/>
          <p:cNvSpPr txBox="1"/>
          <p:nvPr/>
        </p:nvSpPr>
        <p:spPr>
          <a:xfrm>
            <a:off x="6333849" y="1888249"/>
            <a:ext cx="4592093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zh-CN" altLang="en-US" sz="1600" dirty="0"/>
              <a:t>单击输入您的文字内容，或复制粘贴具体文本，</a:t>
            </a:r>
            <a:r>
              <a:rPr lang="zh-CN" altLang="en-US" sz="1600" dirty="0">
                <a:sym typeface="+mn-lt"/>
              </a:rPr>
              <a:t>语言精练概括的说明你所要阐明的观点</a:t>
            </a:r>
            <a:endParaRPr lang="en-US" altLang="zh-CN" sz="1600" dirty="0"/>
          </a:p>
        </p:txBody>
      </p:sp>
      <p:sp>
        <p:nvSpPr>
          <p:cNvPr id="4" name="Freeform 5"/>
          <p:cNvSpPr>
            <a:spLocks/>
          </p:cNvSpPr>
          <p:nvPr/>
        </p:nvSpPr>
        <p:spPr bwMode="auto">
          <a:xfrm rot="5400000">
            <a:off x="1421811" y="2386713"/>
            <a:ext cx="2520000" cy="2520000"/>
          </a:xfrm>
          <a:prstGeom prst="ellipse">
            <a:avLst/>
          </a:pr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zh-CN" altLang="en-US" sz="2615"/>
          </a:p>
        </p:txBody>
      </p:sp>
      <p:sp>
        <p:nvSpPr>
          <p:cNvPr id="5" name="TextBox 19"/>
          <p:cNvSpPr txBox="1"/>
          <p:nvPr/>
        </p:nvSpPr>
        <p:spPr>
          <a:xfrm>
            <a:off x="2052504" y="2969605"/>
            <a:ext cx="1258614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4400" b="1" dirty="0" smtClean="0"/>
              <a:t>教学目标</a:t>
            </a:r>
            <a:endParaRPr lang="zh-CN" altLang="en-US" sz="4400" dirty="0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400000">
            <a:off x="1241811" y="2206713"/>
            <a:ext cx="2880000" cy="2880000"/>
          </a:xfrm>
          <a:prstGeom prst="ellipse">
            <a:avLst/>
          </a:prstGeom>
          <a:noFill/>
          <a:ln w="19050" cap="flat">
            <a:solidFill>
              <a:schemeClr val="tx2"/>
            </a:solidFill>
            <a:prstDash val="sysDot"/>
            <a:miter lim="800000"/>
            <a:headEnd/>
            <a:tailEnd/>
          </a:ln>
          <a:extLst/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zh-CN" altLang="en-US" sz="2615"/>
          </a:p>
        </p:txBody>
      </p:sp>
      <p:sp>
        <p:nvSpPr>
          <p:cNvPr id="7" name="椭圆 6"/>
          <p:cNvSpPr/>
          <p:nvPr/>
        </p:nvSpPr>
        <p:spPr>
          <a:xfrm>
            <a:off x="4346465" y="1915168"/>
            <a:ext cx="513377" cy="513377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Bebas Neue Bold" panose="020B0606020202050201" pitchFamily="34" charset="0"/>
                <a:ea typeface="微软雅黑" pitchFamily="34" charset="-122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Bebas Neue Bold" panose="020B0606020202050201" pitchFamily="34" charset="0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22180" y="3390026"/>
            <a:ext cx="513377" cy="513377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Bebas Neue Bold" panose="020B0606020202050201" pitchFamily="34" charset="0"/>
                <a:ea typeface="微软雅黑" pitchFamily="34" charset="-122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Bebas Neue Bold" panose="020B0606020202050201" pitchFamily="34" charset="0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46465" y="4908801"/>
            <a:ext cx="513377" cy="513377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Bebas Neue Bold" panose="020B0606020202050201" pitchFamily="34" charset="0"/>
                <a:ea typeface="微软雅黑" pitchFamily="34" charset="-122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Bebas Neue Bold" panose="020B0606020202050201" pitchFamily="34" charset="0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59842" y="1959086"/>
            <a:ext cx="1262075" cy="425542"/>
            <a:chOff x="3513818" y="1963801"/>
            <a:chExt cx="1051729" cy="354618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41"/>
          <p:cNvSpPr txBox="1"/>
          <p:nvPr/>
        </p:nvSpPr>
        <p:spPr>
          <a:xfrm>
            <a:off x="6361234" y="3333326"/>
            <a:ext cx="456620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2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zh-CN" altLang="en-US" dirty="0"/>
              <a:t>单击输入您的文字内容，或复制粘贴具体文本，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sp>
        <p:nvSpPr>
          <p:cNvPr id="14" name="TextBox 42"/>
          <p:cNvSpPr txBox="1"/>
          <p:nvPr/>
        </p:nvSpPr>
        <p:spPr>
          <a:xfrm>
            <a:off x="6361234" y="4883359"/>
            <a:ext cx="4566208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2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zh-CN" altLang="en-US" dirty="0"/>
              <a:t>单击输入您的文字内容，或复制粘贴具体文本，</a:t>
            </a:r>
            <a:r>
              <a:rPr lang="zh-CN" altLang="en-US" dirty="0">
                <a:sym typeface="+mn-lt"/>
              </a:rPr>
              <a:t>语言精练概括的说明你所要阐明的观点</a:t>
            </a:r>
            <a:endParaRPr lang="en-US" altLang="zh-CN" dirty="0"/>
          </a:p>
        </p:txBody>
      </p:sp>
      <p:grpSp>
        <p:nvGrpSpPr>
          <p:cNvPr id="15" name="组合 14"/>
          <p:cNvGrpSpPr/>
          <p:nvPr/>
        </p:nvGrpSpPr>
        <p:grpSpPr>
          <a:xfrm>
            <a:off x="5341046" y="3433942"/>
            <a:ext cx="780871" cy="425542"/>
            <a:chOff x="3513818" y="1963801"/>
            <a:chExt cx="1051729" cy="354618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859842" y="4952717"/>
            <a:ext cx="1262075" cy="425542"/>
            <a:chOff x="3513818" y="1963801"/>
            <a:chExt cx="1051729" cy="354618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3513818" y="2141110"/>
              <a:ext cx="1051729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565547" y="1963801"/>
              <a:ext cx="0" cy="35461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582856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4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9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7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" grpId="0"/>
      <p:bldP spid="4" grpId="0" animBg="1"/>
      <p:bldP spid="5" grpId="0"/>
      <p:bldP spid="6" grpId="0" animBg="1"/>
      <p:bldP spid="7" grpId="0" animBg="1"/>
      <p:bldP spid="8" grpId="0" animBg="1"/>
      <p:bldP spid="9" grpId="0" animBg="1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教学重点</a:t>
            </a:r>
            <a:endParaRPr lang="zh-CN" altLang="en-US" dirty="0"/>
          </a:p>
        </p:txBody>
      </p:sp>
      <p:sp>
        <p:nvSpPr>
          <p:cNvPr id="29" name="圆角矩形 28"/>
          <p:cNvSpPr/>
          <p:nvPr/>
        </p:nvSpPr>
        <p:spPr>
          <a:xfrm rot="2700000">
            <a:off x="3502427" y="1655933"/>
            <a:ext cx="1552596" cy="1552596"/>
          </a:xfrm>
          <a:prstGeom prst="roundRect">
            <a:avLst/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 rot="2700000">
            <a:off x="3499913" y="4322536"/>
            <a:ext cx="1552596" cy="1552596"/>
          </a:xfrm>
          <a:prstGeom prst="roundRect">
            <a:avLst/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 rot="2700000">
            <a:off x="4673295" y="2989234"/>
            <a:ext cx="1552596" cy="1552596"/>
          </a:xfrm>
          <a:prstGeom prst="roundRect">
            <a:avLst/>
          </a:prstGeom>
          <a:solidFill>
            <a:schemeClr val="accent2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TextBox 5"/>
          <p:cNvSpPr txBox="1"/>
          <p:nvPr/>
        </p:nvSpPr>
        <p:spPr>
          <a:xfrm>
            <a:off x="6734552" y="2186010"/>
            <a:ext cx="406287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单击输入您的文字内容，语言精练、言简意赅，尽量简化所要书写的文案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TextBox 5"/>
          <p:cNvSpPr txBox="1"/>
          <p:nvPr/>
        </p:nvSpPr>
        <p:spPr>
          <a:xfrm>
            <a:off x="7255411" y="3519311"/>
            <a:ext cx="375074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0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5"/>
          <p:cNvSpPr txBox="1"/>
          <p:nvPr/>
        </p:nvSpPr>
        <p:spPr>
          <a:xfrm>
            <a:off x="6697029" y="4852613"/>
            <a:ext cx="412755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0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598395" y="2256687"/>
            <a:ext cx="1360660" cy="3510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重点一</a:t>
            </a:r>
            <a:endParaRPr lang="en-US" altLang="zh-CN" sz="2800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3595881" y="4923290"/>
            <a:ext cx="1360660" cy="3510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重点三</a:t>
            </a:r>
            <a:endParaRPr lang="en-US" altLang="zh-CN" sz="2800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4769263" y="3589988"/>
            <a:ext cx="1360660" cy="35108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重点</a:t>
            </a:r>
            <a:r>
              <a:rPr lang="zh-CN" altLang="en-US" sz="2800" b="1" cap="all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endParaRPr lang="en-US" altLang="zh-CN" sz="2800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124155" y="2432231"/>
            <a:ext cx="1405260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190955" y="3765532"/>
            <a:ext cx="914524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5124155" y="5098834"/>
            <a:ext cx="1405260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78"/>
          <p:cNvSpPr>
            <a:spLocks noEditPoints="1"/>
          </p:cNvSpPr>
          <p:nvPr/>
        </p:nvSpPr>
        <p:spPr bwMode="auto">
          <a:xfrm>
            <a:off x="1497573" y="2614198"/>
            <a:ext cx="1680786" cy="1951580"/>
          </a:xfrm>
          <a:custGeom>
            <a:avLst/>
            <a:gdLst>
              <a:gd name="T0" fmla="*/ 37 w 136"/>
              <a:gd name="T1" fmla="*/ 51 h 158"/>
              <a:gd name="T2" fmla="*/ 49 w 136"/>
              <a:gd name="T3" fmla="*/ 63 h 158"/>
              <a:gd name="T4" fmla="*/ 62 w 136"/>
              <a:gd name="T5" fmla="*/ 51 h 158"/>
              <a:gd name="T6" fmla="*/ 49 w 136"/>
              <a:gd name="T7" fmla="*/ 39 h 158"/>
              <a:gd name="T8" fmla="*/ 37 w 136"/>
              <a:gd name="T9" fmla="*/ 51 h 158"/>
              <a:gd name="T10" fmla="*/ 28 w 136"/>
              <a:gd name="T11" fmla="*/ 158 h 158"/>
              <a:gd name="T12" fmla="*/ 136 w 136"/>
              <a:gd name="T13" fmla="*/ 158 h 158"/>
              <a:gd name="T14" fmla="*/ 127 w 136"/>
              <a:gd name="T15" fmla="*/ 146 h 158"/>
              <a:gd name="T16" fmla="*/ 107 w 136"/>
              <a:gd name="T17" fmla="*/ 146 h 158"/>
              <a:gd name="T18" fmla="*/ 107 w 136"/>
              <a:gd name="T19" fmla="*/ 103 h 158"/>
              <a:gd name="T20" fmla="*/ 121 w 136"/>
              <a:gd name="T21" fmla="*/ 95 h 158"/>
              <a:gd name="T22" fmla="*/ 117 w 136"/>
              <a:gd name="T23" fmla="*/ 89 h 158"/>
              <a:gd name="T24" fmla="*/ 77 w 136"/>
              <a:gd name="T25" fmla="*/ 112 h 158"/>
              <a:gd name="T26" fmla="*/ 81 w 136"/>
              <a:gd name="T27" fmla="*/ 118 h 158"/>
              <a:gd name="T28" fmla="*/ 86 w 136"/>
              <a:gd name="T29" fmla="*/ 115 h 158"/>
              <a:gd name="T30" fmla="*/ 86 w 136"/>
              <a:gd name="T31" fmla="*/ 129 h 158"/>
              <a:gd name="T32" fmla="*/ 36 w 136"/>
              <a:gd name="T33" fmla="*/ 64 h 158"/>
              <a:gd name="T34" fmla="*/ 30 w 136"/>
              <a:gd name="T35" fmla="*/ 51 h 158"/>
              <a:gd name="T36" fmla="*/ 30 w 136"/>
              <a:gd name="T37" fmla="*/ 51 h 158"/>
              <a:gd name="T38" fmla="*/ 68 w 136"/>
              <a:gd name="T39" fmla="*/ 146 h 158"/>
              <a:gd name="T40" fmla="*/ 37 w 136"/>
              <a:gd name="T41" fmla="*/ 146 h 158"/>
              <a:gd name="T42" fmla="*/ 28 w 136"/>
              <a:gd name="T43" fmla="*/ 158 h 158"/>
              <a:gd name="T44" fmla="*/ 36 w 136"/>
              <a:gd name="T45" fmla="*/ 16 h 158"/>
              <a:gd name="T46" fmla="*/ 45 w 136"/>
              <a:gd name="T47" fmla="*/ 33 h 158"/>
              <a:gd name="T48" fmla="*/ 49 w 136"/>
              <a:gd name="T49" fmla="*/ 32 h 158"/>
              <a:gd name="T50" fmla="*/ 68 w 136"/>
              <a:gd name="T51" fmla="*/ 51 h 158"/>
              <a:gd name="T52" fmla="*/ 63 w 136"/>
              <a:gd name="T53" fmla="*/ 64 h 158"/>
              <a:gd name="T54" fmla="*/ 75 w 136"/>
              <a:gd name="T55" fmla="*/ 84 h 158"/>
              <a:gd name="T56" fmla="*/ 75 w 136"/>
              <a:gd name="T57" fmla="*/ 84 h 158"/>
              <a:gd name="T58" fmla="*/ 74 w 136"/>
              <a:gd name="T59" fmla="*/ 89 h 158"/>
              <a:gd name="T60" fmla="*/ 78 w 136"/>
              <a:gd name="T61" fmla="*/ 90 h 158"/>
              <a:gd name="T62" fmla="*/ 95 w 136"/>
              <a:gd name="T63" fmla="*/ 80 h 158"/>
              <a:gd name="T64" fmla="*/ 96 w 136"/>
              <a:gd name="T65" fmla="*/ 76 h 158"/>
              <a:gd name="T66" fmla="*/ 92 w 136"/>
              <a:gd name="T67" fmla="*/ 74 h 158"/>
              <a:gd name="T68" fmla="*/ 77 w 136"/>
              <a:gd name="T69" fmla="*/ 49 h 158"/>
              <a:gd name="T70" fmla="*/ 77 w 136"/>
              <a:gd name="T71" fmla="*/ 42 h 158"/>
              <a:gd name="T72" fmla="*/ 71 w 136"/>
              <a:gd name="T73" fmla="*/ 30 h 158"/>
              <a:gd name="T74" fmla="*/ 65 w 136"/>
              <a:gd name="T75" fmla="*/ 27 h 158"/>
              <a:gd name="T76" fmla="*/ 53 w 136"/>
              <a:gd name="T77" fmla="*/ 6 h 158"/>
              <a:gd name="T78" fmla="*/ 53 w 136"/>
              <a:gd name="T79" fmla="*/ 6 h 158"/>
              <a:gd name="T80" fmla="*/ 54 w 136"/>
              <a:gd name="T81" fmla="*/ 2 h 158"/>
              <a:gd name="T82" fmla="*/ 50 w 136"/>
              <a:gd name="T83" fmla="*/ 1 h 158"/>
              <a:gd name="T84" fmla="*/ 33 w 136"/>
              <a:gd name="T85" fmla="*/ 11 h 158"/>
              <a:gd name="T86" fmla="*/ 32 w 136"/>
              <a:gd name="T87" fmla="*/ 15 h 158"/>
              <a:gd name="T88" fmla="*/ 36 w 136"/>
              <a:gd name="T89" fmla="*/ 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6" h="158">
                <a:moveTo>
                  <a:pt x="37" y="51"/>
                </a:moveTo>
                <a:cubicBezTo>
                  <a:pt x="37" y="58"/>
                  <a:pt x="42" y="63"/>
                  <a:pt x="49" y="63"/>
                </a:cubicBezTo>
                <a:cubicBezTo>
                  <a:pt x="56" y="63"/>
                  <a:pt x="62" y="58"/>
                  <a:pt x="62" y="51"/>
                </a:cubicBezTo>
                <a:cubicBezTo>
                  <a:pt x="62" y="44"/>
                  <a:pt x="56" y="39"/>
                  <a:pt x="49" y="39"/>
                </a:cubicBezTo>
                <a:cubicBezTo>
                  <a:pt x="42" y="39"/>
                  <a:pt x="37" y="44"/>
                  <a:pt x="37" y="51"/>
                </a:cubicBezTo>
                <a:close/>
                <a:moveTo>
                  <a:pt x="28" y="158"/>
                </a:moveTo>
                <a:cubicBezTo>
                  <a:pt x="136" y="158"/>
                  <a:pt x="136" y="158"/>
                  <a:pt x="136" y="158"/>
                </a:cubicBezTo>
                <a:cubicBezTo>
                  <a:pt x="127" y="146"/>
                  <a:pt x="127" y="146"/>
                  <a:pt x="127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21" y="95"/>
                  <a:pt x="121" y="95"/>
                  <a:pt x="121" y="95"/>
                </a:cubicBezTo>
                <a:cubicBezTo>
                  <a:pt x="117" y="89"/>
                  <a:pt x="117" y="89"/>
                  <a:pt x="117" y="89"/>
                </a:cubicBezTo>
                <a:cubicBezTo>
                  <a:pt x="77" y="112"/>
                  <a:pt x="77" y="112"/>
                  <a:pt x="77" y="112"/>
                </a:cubicBezTo>
                <a:cubicBezTo>
                  <a:pt x="81" y="118"/>
                  <a:pt x="81" y="118"/>
                  <a:pt x="81" y="118"/>
                </a:cubicBezTo>
                <a:cubicBezTo>
                  <a:pt x="86" y="115"/>
                  <a:pt x="86" y="115"/>
                  <a:pt x="86" y="115"/>
                </a:cubicBezTo>
                <a:cubicBezTo>
                  <a:pt x="86" y="129"/>
                  <a:pt x="86" y="129"/>
                  <a:pt x="86" y="129"/>
                </a:cubicBezTo>
                <a:cubicBezTo>
                  <a:pt x="38" y="128"/>
                  <a:pt x="18" y="86"/>
                  <a:pt x="36" y="64"/>
                </a:cubicBezTo>
                <a:cubicBezTo>
                  <a:pt x="32" y="61"/>
                  <a:pt x="30" y="56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0" y="74"/>
                  <a:pt x="14" y="129"/>
                  <a:pt x="68" y="146"/>
                </a:cubicBezTo>
                <a:cubicBezTo>
                  <a:pt x="37" y="146"/>
                  <a:pt x="37" y="146"/>
                  <a:pt x="37" y="146"/>
                </a:cubicBezTo>
                <a:lnTo>
                  <a:pt x="28" y="158"/>
                </a:lnTo>
                <a:close/>
                <a:moveTo>
                  <a:pt x="36" y="16"/>
                </a:moveTo>
                <a:cubicBezTo>
                  <a:pt x="45" y="33"/>
                  <a:pt x="45" y="33"/>
                  <a:pt x="45" y="33"/>
                </a:cubicBezTo>
                <a:cubicBezTo>
                  <a:pt x="47" y="33"/>
                  <a:pt x="48" y="32"/>
                  <a:pt x="49" y="32"/>
                </a:cubicBezTo>
                <a:cubicBezTo>
                  <a:pt x="60" y="32"/>
                  <a:pt x="68" y="41"/>
                  <a:pt x="68" y="51"/>
                </a:cubicBezTo>
                <a:cubicBezTo>
                  <a:pt x="68" y="56"/>
                  <a:pt x="66" y="60"/>
                  <a:pt x="63" y="64"/>
                </a:cubicBezTo>
                <a:cubicBezTo>
                  <a:pt x="75" y="84"/>
                  <a:pt x="75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3" y="85"/>
                  <a:pt x="73" y="87"/>
                  <a:pt x="74" y="89"/>
                </a:cubicBezTo>
                <a:cubicBezTo>
                  <a:pt x="74" y="90"/>
                  <a:pt x="76" y="91"/>
                  <a:pt x="78" y="90"/>
                </a:cubicBezTo>
                <a:cubicBezTo>
                  <a:pt x="95" y="80"/>
                  <a:pt x="95" y="80"/>
                  <a:pt x="95" y="80"/>
                </a:cubicBezTo>
                <a:cubicBezTo>
                  <a:pt x="97" y="79"/>
                  <a:pt x="97" y="77"/>
                  <a:pt x="96" y="76"/>
                </a:cubicBezTo>
                <a:cubicBezTo>
                  <a:pt x="95" y="74"/>
                  <a:pt x="93" y="74"/>
                  <a:pt x="92" y="74"/>
                </a:cubicBezTo>
                <a:cubicBezTo>
                  <a:pt x="77" y="49"/>
                  <a:pt x="77" y="49"/>
                  <a:pt x="77" y="49"/>
                </a:cubicBezTo>
                <a:cubicBezTo>
                  <a:pt x="78" y="47"/>
                  <a:pt x="79" y="44"/>
                  <a:pt x="77" y="42"/>
                </a:cubicBezTo>
                <a:cubicBezTo>
                  <a:pt x="71" y="30"/>
                  <a:pt x="71" y="30"/>
                  <a:pt x="71" y="30"/>
                </a:cubicBezTo>
                <a:cubicBezTo>
                  <a:pt x="70" y="28"/>
                  <a:pt x="67" y="27"/>
                  <a:pt x="65" y="2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5" y="5"/>
                  <a:pt x="55" y="3"/>
                  <a:pt x="54" y="2"/>
                </a:cubicBezTo>
                <a:cubicBezTo>
                  <a:pt x="53" y="0"/>
                  <a:pt x="51" y="0"/>
                  <a:pt x="50" y="1"/>
                </a:cubicBezTo>
                <a:cubicBezTo>
                  <a:pt x="33" y="11"/>
                  <a:pt x="33" y="11"/>
                  <a:pt x="33" y="11"/>
                </a:cubicBezTo>
                <a:cubicBezTo>
                  <a:pt x="31" y="11"/>
                  <a:pt x="31" y="14"/>
                  <a:pt x="32" y="15"/>
                </a:cubicBezTo>
                <a:cubicBezTo>
                  <a:pt x="32" y="17"/>
                  <a:pt x="34" y="17"/>
                  <a:pt x="36" y="16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>
            <a:reflection blurRad="25400" stA="39000" endPos="24000" dist="254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43045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7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9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37" dur="8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39" dur="8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57" dur="8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59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6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100"/>
                            </p:stCondLst>
                            <p:childTnLst>
                              <p:par>
                                <p:cTn id="6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/>
      <p:bldP spid="33" grpId="0"/>
      <p:bldP spid="35" grpId="0"/>
      <p:bldP spid="36" grpId="0"/>
      <p:bldP spid="36" grpId="1"/>
      <p:bldP spid="37" grpId="0"/>
      <p:bldP spid="37" grpId="1"/>
      <p:bldP spid="38" grpId="0"/>
      <p:bldP spid="38" grpId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教学难点</a:t>
            </a:r>
            <a:endParaRPr lang="zh-CN" altLang="en-US" dirty="0"/>
          </a:p>
        </p:txBody>
      </p:sp>
      <p:sp>
        <p:nvSpPr>
          <p:cNvPr id="7" name="TextBox 10"/>
          <p:cNvSpPr txBox="1"/>
          <p:nvPr/>
        </p:nvSpPr>
        <p:spPr>
          <a:xfrm>
            <a:off x="8687668" y="2213217"/>
            <a:ext cx="2488331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单击输入您的文字内容，语言精练、言简意赅，尽量简化所要书写的文案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1145818" y="2213217"/>
            <a:ext cx="2337178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单击输入您的文字内容，语言精练、言简意赅，尽量简化所要书写的文案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115458" y="2014764"/>
            <a:ext cx="1883152" cy="1883150"/>
          </a:xfrm>
          <a:prstGeom prst="ellipse">
            <a:avLst/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458636" y="2420974"/>
            <a:ext cx="1196796" cy="107073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难点一</a:t>
            </a:r>
            <a:endParaRPr lang="en-US" altLang="zh-CN" sz="2800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196475" y="2014764"/>
            <a:ext cx="1883152" cy="1883150"/>
          </a:xfrm>
          <a:prstGeom prst="ellipse">
            <a:avLst/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554502" y="2402941"/>
            <a:ext cx="1167098" cy="110679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800" b="1" cap="all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难点二</a:t>
            </a:r>
            <a:endParaRPr lang="en-US" altLang="zh-CN" sz="2800" b="1" cap="all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7825015" y="2684670"/>
            <a:ext cx="621946" cy="543338"/>
          </a:xfrm>
          <a:prstGeom prst="rightArrow">
            <a:avLst>
              <a:gd name="adj1" fmla="val 71053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 flipH="1">
            <a:off x="3761015" y="2684670"/>
            <a:ext cx="621946" cy="543338"/>
          </a:xfrm>
          <a:prstGeom prst="rightArrow">
            <a:avLst>
              <a:gd name="adj1" fmla="val 710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8"/>
          <p:cNvSpPr txBox="1"/>
          <p:nvPr/>
        </p:nvSpPr>
        <p:spPr>
          <a:xfrm>
            <a:off x="3160364" y="4502858"/>
            <a:ext cx="58712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chemeClr val="accent1"/>
                </a:solidFill>
                <a:latin typeface="Swiss911 UCm BT" panose="020B0608020202060204" pitchFamily="34" charset="0"/>
                <a:ea typeface="微软雅黑" pitchFamily="34" charset="-122"/>
              </a:rPr>
              <a:t>单击输入标题文本</a:t>
            </a:r>
            <a:endParaRPr lang="zh-CN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335498" y="5150716"/>
            <a:ext cx="7521004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5"/>
          <p:cNvSpPr txBox="1"/>
          <p:nvPr/>
        </p:nvSpPr>
        <p:spPr>
          <a:xfrm>
            <a:off x="2335499" y="5343067"/>
            <a:ext cx="7521004" cy="5813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20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ts val="2400"/>
              </a:lnSpc>
              <a:spcBef>
                <a:spcPts val="1200"/>
              </a:spcBef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单击输入您的文字内容，或复制粘贴具体文本，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观点；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单击输入您的文字内容，或复制粘贴具体文本，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语言精练概括的说明你所要阐明的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观点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535869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4" grpId="0" animBg="1"/>
      <p:bldP spid="15" grpId="0"/>
      <p:bldP spid="16" grpId="0" animBg="1"/>
      <p:bldP spid="17" grpId="0"/>
      <p:bldP spid="21" grpId="0" animBg="1"/>
      <p:bldP spid="22" grpId="0" animBg="1"/>
      <p:bldP spid="23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3"/>
          <p:cNvSpPr txBox="1"/>
          <p:nvPr/>
        </p:nvSpPr>
        <p:spPr>
          <a:xfrm>
            <a:off x="6995516" y="2393557"/>
            <a:ext cx="3077767" cy="923330"/>
          </a:xfrm>
          <a:prstGeom prst="rect">
            <a:avLst/>
          </a:prstGeom>
          <a:noFill/>
        </p:spPr>
        <p:txBody>
          <a:bodyPr wrap="none" lIns="0" tIns="0" rIns="0" bIns="0" rtlCol="0">
            <a:prstTxWarp prst="textWave1">
              <a:avLst/>
            </a:prstTxWarp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教学设计</a:t>
            </a:r>
            <a:endParaRPr lang="zh-CN" altLang="en-US" sz="6000" dirty="0">
              <a:solidFill>
                <a:schemeClr val="bg1"/>
              </a:solidFill>
              <a:latin typeface="造字工房言宋（非商用）常规体" pitchFamily="50" charset="-122"/>
              <a:ea typeface="造字工房言宋（非商用）常规体" pitchFamily="50" charset="-122"/>
            </a:endParaRPr>
          </a:p>
        </p:txBody>
      </p:sp>
      <p:sp>
        <p:nvSpPr>
          <p:cNvPr id="4" name="TextBox 13"/>
          <p:cNvSpPr txBox="1"/>
          <p:nvPr/>
        </p:nvSpPr>
        <p:spPr>
          <a:xfrm>
            <a:off x="6380272" y="36901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波形 4"/>
          <p:cNvSpPr/>
          <p:nvPr/>
        </p:nvSpPr>
        <p:spPr>
          <a:xfrm>
            <a:off x="6400800" y="2269434"/>
            <a:ext cx="4267200" cy="1159566"/>
          </a:xfrm>
          <a:prstGeom prst="wav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3"/>
          <p:cNvSpPr txBox="1"/>
          <p:nvPr/>
        </p:nvSpPr>
        <p:spPr>
          <a:xfrm>
            <a:off x="7815372" y="36901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四字标题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9225072" y="369016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380272" y="405359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四字标题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7815372" y="4053597"/>
            <a:ext cx="140482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0" y="6907405"/>
            <a:ext cx="1007670" cy="276999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延时符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1528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 p14:presetBounceEnd="50769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769">
                                          <p:cBhvr additive="base">
                                            <p:cTn id="7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769">
                                          <p:cBhvr additive="base">
                                            <p:cTn id="8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32308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1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12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2308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5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16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32308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19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0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32308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4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32308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308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308">
                                          <p:cBhvr additive="base">
                                            <p:cTn id="2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31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/>
          <p:bldP spid="7" grpId="0"/>
          <p:bldP spid="8" grpId="0"/>
          <p:bldP spid="9" grpId="0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11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edge">
                                          <p:cBhvr>
                                            <p:cTn id="31" dur="2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/>
          <p:bldP spid="7" grpId="0"/>
          <p:bldP spid="8" grpId="0"/>
          <p:bldP spid="9" grpId="0"/>
          <p:bldP spid="16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49F8D25-0564-473C-8A52-4DC493CA529B"/>
  <p:tag name="ISPRING_SCORM_RATE_SLIDES" val="1"/>
  <p:tag name="ISPRING_SCORM_PASSING_SCORE" val="100.0000000000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OO2Vkp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DjtlZKCf5wTAkDAAC1CgAAJwAAAHVuaXZlcnNhbC9mbGFzaF9wdWJsaXNoaW5nX3NldHRpbmdzLnhtbNVW3VIaMRS+5yky6XgpixarZRacjsDUUYER2uqVEzYHNmM22W6yIF71afpgfZKebARhtM6qdablBnJ+vvOdnxwSHt4kkswgM0KrJt2p1igBFWku1LRJv4y62weUGMsUZ1IraFKlKTlsVcI0H0th4iFYi6aGIIwyjdQ2aWxt2giC+XxeFSbNnFbL3CK+qUY6CdIMDCgLWZBKtsAvu0jB0FalQkjoRWea5xKI4EhBCceOya5kJqaBNxuz6Hqa6VzxIy11RrLpuEnf1YrP0sZDtUUCyiVnWih0YttgnAvHh8mhuAUSg5jGSHy/TslccBs36W7doaB18BClwPY5MIdypDEZZe/gE7CMM8v80cezcGPNUuBFfKFYIqIRaojLv0nbo6vPl4PO+elx7+Rq1O+fjo4HnkThE2zihMFmoBAJ6TyLYBUnZNayKEbe6DNh0kAYrIuWZhOtNsi5MxlribUvvHAekjHwHktgrRvDa6G6aLlDyQQTkYsm/ZQJJikRlkkRrZxNPjZW2KL/3XVLglg4Z0DOhvQ+vK9OFLPMwDqtpca4mketbzqXnCx0TqS4BmI1wfzzBH/FQNabQyaZTgopjo8lRgqMOBMwB35Y1PQO8E+BLjFEkqMnTm4qwfoI33NxS8Yw0RniApvhjKNcGI9ffRZwyoy5B2VLjlvD0+N25+q41+5cbLkEGZ8xFT0THBsOSWrfAp9h7kpjCCk1VnMNAisTsdxA0R8ueGFWJs3SsWM2K5ruGlmAYrsF8vGYqIhwNIXKoSxgxBTRSi4Ii/AKGTdCM6FzgxI/LB7avIigdyVCFVSneIMwWMYhK4NW29l9X9/7sH/wsVENfv34uf2k091aGUjmovm9cvTkYlktl4d3LgzcLnh8Ndgs/zc3w+C887VMXXudi1GpbnaGpeD6Zaz6J2Wszv0qG6ytsVIUcA9N/dLDTSRFIizwvzliLxiTV/2D+Bl7mzF5w5xfczX+m5T9afUY2Xh9hMGjzyOnSYQSCRbCbcTVm6q1V6/he+ZRVaWCaJtPzVblN1BLAwQUAAIACADjtlZKfXWxL7ECAABVCgAAIQAAAHVuaXZlcnNhbC9mbGFzaF9za2luX3NldHRpbmdzLnhtbJVWbW/aMBD+vl+B2HfSvXaTXKSWMqkSW6u16ncnORILx47sCx3/frZjEwcIpFiV8HPPcz6f744SvWFi/mEyIZnkUj0DIhOFtkjAJiy/maYNohSzTAoEgTMhVUX5dP7xl/uQxDEvqeQW1FjNmmbQHXPtPmMk/oxv13YNCTJZ1VTsVrKQs5Rmm0LJRuQXQyt3NSjOxMYwr35eL5aDB3Cm8QGh6sW0/GHXOEmtQGuwIX1f2nVRxWkKPJx05T4jNd1R529/INsyzdDJbj/ZNSSraQH9JJ+PzjyM8f5uAcI/NNQvn+0apHK6A/Uu57Ju6vfUSK1kYRPa15x/xL2GS5qb9jOC+yu7LgrshexBF1/Bp+frvV0RyX+N+57YdlWSP9m8HgwE++gphzmqBkgSdq1Nl/LtsUHTHzBfU64NIYY60pMJ+ok2OrjpYx3vL7wxkce+PNJRXiVvKli0AUfu+njHXyzu3KyIne6xKEIFWw9GIXZgx/xj8nrEjMCO+cxZDo+C744jODS1ovDId9Q/5/n8GysIara5t4ZdsNqTVrZ1dRSqBwKnkjnMtQ3nhVVg340kDmtDSo5iIoJuWUGRSfHb8tKdu4wmyYHB19rpyiLIkMOpgnMxmjEdp8vt+/Xorf2CbH8Wusu1+wmaKX4zpYg0Kyvzs6SnE68zbWISM01OK+ycNHRQD2ItI407e0hUUbUB9SIlH3uMkAh6rHvZNtcQnSRRDkhyOsvEOzmVftFUKaileTUGOmS5D7bEkhUlN3/4yuAN8gPFgLWVYmn8Ccr2dRkBvgiAqqwMVdtuWkvVcGQcthCaPwLclYfuRrSp0qGCu8UVrDEuOY+Mqkk/K7pa6c+QCD/BfzVh9RwfWEaUPdJUu5v1Oj+M4S6W3mAO48wWXzzJ3N7XUs+xsR9n0ID238n/UEsDBBQAAgAIAOO2Vkp41iYJ3gIAAMYJAAAmAAAAdW5pdmVyc2FsL2h0bWxfcHVibGlzaGluZ19zZXR0aW5ncy54bWzNVsFOGzEQvecrLFccyQKlhUaboIoEgaAkImkLJzRZO1kLr721vQnh1K/ph/VLOl6TkAgaLQiq5pLseObNezPj2cQHt5kkE26s0KpJt+tblHCVaCbUuEm/Do429ymxDhQDqRVvUqUpOWjV4rwYSmHTPncOXS1BGGUbuWvS1Lm8EUXT6bQubG78qZaFQ3xbT3QW5YZbrhw3US5hhl9ulnNLW7UaIXEwfdGskJwIhhSU8OxAHrtM0ih4DSG5GRtdKHaopTbEjIdN+m6r/Mx9AlJbZFx5bbaFRm92DWBMeDog++KOk5SLcYq893YpmQrm0ibd2fUo6B09RimxgwTwKIcatSh3D59xBwwchMeQz/FbZ+eGYGIzBZlIBnhCvPwmbQ+uj696nYuzk/PT60G3ezY46QUSZUy0ihNHq4liJKQLk/BFnhicgyRF3hgzAml5HC2b5m4jrVbI+Wcy1BJLX0ZRMkKmctakn40ASYlwIEWyOHVgxtwdCYkafOx2faQcfQAMepMUjOXLieYn1lcxaX3XhWRkpgsixQ0nThNUVGT4K+VkudxkZHRWWiVYR6wUjJOJ4FPODsoq3QP+LdEVpsgKjMRRzCV3IcOPQtyRIR9pg7gcJji0aBc24NefBZyDtQ+gMOe40T87aXeuT87bncsNLxDYBFTyTHBsIc9y9xb4gNqVxhRSaqzmEgRWJoHC8rI/TLDSrYrMyrlTmJRN940sQbHdAvkETDxIcLSEKnhVwAQU0UrOCCR4KawfoYnQhUVLGJYAbV9EMIQSoUqqY1xQmMwwbqqgbW3vvN/98HFv/1OjHv3++WtzbdD9ouhJ8NnCpjhcuyoW6+LxnYsjf0OfvuzOFP/qrvcuOt+qVOq8czmo1J9OvxJct4pX97SK10VYTr2lxVSJAm6WcVhjuFukyITj7DWH5gWNX7/lw1i8UuPfUMXa8f1/RYSnxUt95S0eR0/+zaihffW/V6v2B1BLAwQUAAIACADjtlZK3XghRpIBAAAfBgAAHwAAAHVuaXZlcnNhbC9odG1sX3NraW5fc2V0dGluZ3MuanONlE1vwjAMhu/8iiq7Toh9su02DSZN4jBp3KYd0mJKRZpUSdrRIf77knRAk7qD+EJenryOXcXbQWQWSUj0FG3db7d/9/dOA6tpWcKlr7MePbc6USxbwDzLgWUcSIBU+6MHeXckMGPCnWlcf1hb1fIjwv6zpEy18QKxkIimsMMVAn4j2gY7/HMQB626mppajY5LrQUfJoJr4HrIhcypY8jFq1vtEgNYVCBPoEuagGc6dquPPDrejW20uUTkBeX1TKRiGNNknUpR8kVf/lVdgDSffN0Ao8fxy9SzY5nSbxryMPH0wUY/WUhQCv7y3k9toDCjMbCW78itf1DPuFtQQFeZyvSefr6y0aYLmkKnS90rmIYar3M5DRvdEDfXNjyC0RrkOVaiKIszPmAhRWo70kG7PT+gTNBFxtOGm4xsoJy9rLXt696x0NuJDeI9IRE8oRX2/PK+2RGCCgG1N5b2eVWQd4bZMUzkSA6BaNi0qvA5osM5YvefEaFa02SVm/FghqNpA5VrkHMhmLn916l7hrkGu19QSwMEFAACAAgA47ZWSh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OO2Vkqw7V1XbgAAAHYAAAAcAAAAdW5pdmVyc2FsL2xvY2FsX3NldHRpbmdzLnhtbA3MPQ7CMAxA4b2nsLyXn42haTc2EBLlAFZjUCTHRomF4PZ4e8OnNy3fKvDh1otpwuPugMC6WS76SvhYz+MJoTtpJjHlhGoIyzxMYhvJnd0DdngL/bitXCOcr1RD3hp3ViePM4xwieezcMb9PPwBUEsDBBQAAgAIAIOZ9UT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O2VkoXqeFBbwEAAPsCAAApAAAAdW5pdmVyc2FsL3NraW5fY3VzdG9taXphdGlvbl9zZXR0aW5ncy54bWyNUttq3DAQfc9XiPzAShrdDO6Cbi5+SUKykGd3rRbTRC6WQkvRx1dOsmy22dBqnmbOmTPM6LTp+xTtU8rz4/R7yNMc70LOU/yWthcItfv5YV5ulpBCTptj5X6K4/yzj1/ntVarKQ9xHJbRrmjaYtQ9P6SkVk7VjBlGkWSeeoWc57ZiDbgGbMUcJbbd/CXxoruEfYj5vGq7OUHfN/QxhSX3cQy/tnDKfgudbvB5Gcap8tJWsDXKYWpxbA3ECJfcF6oBQCDLHXG4SNlITZDHjGMoRlGggAjnpBGFSMqhZl0jqgrzjUBMMkZdoZ7WbqS1cdQWCQ0huk7zqrGl64zEGBFCgLnCBXQGo8qGqqFBrQcEBwZE0UYTBaiznelY8c4Ly5GiXmBcmDGA8fG4x+3enutY/e91Duf8h+DZLziLrt7anDFXu39alkrehccfD0MO6MuQQj9+ury59Xf+aqd3/fXV5as3n318YK6GrZt/6O8/UEsDBBQAAgAIAOO2Vkork9U6jQ0AANUiAAAXAAAAdW5pdmVyc2FsL3VuaXZlcnNhbC5wbmftmnlUU2fawC9ig5bN6iguLFO14JEqhbDIIpGqRSzbTFsRWWIJi0AhQNjJgqLjgkAxCoQtOgekLQIiCIQlcWERCAlDSlgCBEGIEEIM2QjZ5gb79TtzvjP/fn/lj/vmvM/N773Pfbb3ec+5t/19PQ0/3f8pAACGXufO/B0AtvoAgG7SNggoKf6Lwxj4o4P6u+fXQD3NdAmcbI3y8PEAgMYCfcWPn4Dz7QnnAlEAYPRac+n0IX8JB4CDMV5nPL5PD+VNw279lKbsTfT4attOD/u/lgTv2HLt5cHxs9suPl7zSzl7buvL72dGLu/q7n316mjYF6n/vBFmPX7l0LbGp7utg75lKWWBil6UX+VExTSpjD2dEaoXurKIoRGgHCp1qJJfSVAO90RmSqfTbEJxSnFuABwjHrnpLvoc1Cq76XnvqUi38N6zLYysHMsC85N3rHVBeXOJoNAhxKhUoeDACvS3aCSExHuDHnicYt4iUUdDXiie/0JYWWG/C5w8HF1I78/RM57z3ryjNrPph2r+NNCzDRyHj3+jEafabq6T+5kGCLkLjgAvbCs4XjE5BI6nOvZqkEktokW0iBbRIlpEi2gRLaJFtIgW0SJaRItoES2iRbSIFvl/RwTn6W5Cao91Q2eS4MPb17lObLRwLostn/kuanVsikIionAMrAaLyvIto1nxc0nq+UG4ai2PlhU1ERhVR4yXk0vkuD6O0tZctNJED3XLFB2ZmagZnWKT2NE4kHwvmELRTz6nKGA95VIauRozUxqxynJW2i7anoxUIz/vzQnN4j1P1yOmoigMVfnyLuJ6d7U9kv8yR8/EQvbGc2YMJmksCEFvMIhk0a9+mGWMkORqoXzvyXaVWKjX+yzKWjHBkSReZ10GlZlkofpwE5RsNBZwH3He4Md7UwYxi1AiKQnm99xsCLdTjU9y2AcATg4Ub1ifDn6hFq6MmeLXBVrWZRktNnbl6FuGub0n558bUvrKUXecZWjZQrGN3xmGossEjhZg4iDBj+nbN9YVHBhOlkIxTUPkKw2KqLbqlSiYfOZFv4H3k74w9CqK6Hpi1oE7NBaYVhQkXMyw1f0MisRQQpy86IVWjXm1RWWYChaRs0Zl10urpsS7Y1CsektdYPaoMLfFaSb9kMotw3eEjKxOofW79fqtF/9ma35/9XdMoYTTsngY5RvK4ZZffxzRsnjdtWKY9uAT1q5RUh0ivoAxlMg2OkX9YQ/U347N19sTmf2Tea0MC2lnIlogIcwkIfpigPnQX7slv/1sg36rnzgb4SwyJfEcIy2Y0oBjTvLOSnqaw5U1j+BHqQEBeB0gwXzx0wUR6h3JS05+wHR2El6swVCq9xqfT3tPPidHBXHjDPqMkqheUkm3dEdAKTph0XYClgpt+wouzQkUKts/DYc4Mh/2GLg/iejNdKdmd6t+K5Txa81Zp+mFrHgEmchZShmse4mPyxpxv2X9++pcjB0A0F6jmWc39q2ZVivZ57nlZc5O6deIyJ3zHktG0ybRON/nvpcZnXUyH5XESdlf/ktD7b62rKXGoBxLuc51GRb24Svm2mD7ULMiJWfnzcpDNfHz4wv1Hbiacw19HT+3GAKnWjNqe51x+f2hLpCg6AqUPZLhJcfpawxM1Rj4e+5WxyHWJLE5fuj2GtXp8trL8wXTas5Dr3blj8Pv0qNZAJDsyjF29xmxHQfVq5U1DSztnfK/q1ftmgSvUjqPulz1ERZlDPY8ioh8Ee7+7UFM0SdpsTNhTWa/TGIf94vEe8obld74ukBsV1fEE/oBQkt8LGkZ6lOfmV/enocohl7ZArwgZSxVF8/R8zhfmt2sa6Y5s9RbZHvC3I5M32aN+/XRXM9OEr8zg16x0z14U3WfW36rwXg2WGLVNJXnTIOmPzUvy/iS+eKNwXnqvF3OpdjLsYb/pI45tD0NiYqPct1rq7ublSLRNQkaO+kZ35SXETrzjuwWl2NJUSv5CMoy+3pzHAC4TIvhCehL1YhG0O9RfrM2cb3p/u27WhuJ+RVpd5phNaW7hlPsMt88KqwTt5R3ceMLrKLyxZ3KiCce9xyQkKPMTlI7QszTe1mv8+D5lKQxSNeUweH+oLtT2FbjHt+RRxpy2IGiYkgxs4vfL4nT37CQFIxACqowG6v2t9g0sssCXZ9u80GCFeTCO53UnrCNfyGEWGkHO0QBJlvHer8fNonHuwtXLgfwp3vRlJAoatxQp6ydmFaR/GXLiMsYQW4nb4vjutOwVBwdvKyguHw2mnIyHxGftlGu99PYRMdQ40VfBRqviehZRwmjUehbKNEDw0lcQoVdV6tAheQDODVFn9XgNekIAJjFpi9H6Ll9LvZ1V3NkJPGwqJWi5E2yCPCdNIW4iW+w90lKL0wtow+SIYfjD5oVgL5LYTabtZVcvRsXRFn3ZlCJOtWESOKYigYMeHPTgx2GJJEElstboQ/o3TjFf+jQFuzAK2ZhfUZadID3awohvY+4Gxn2OOUgLPJpOIv5sF9yBgs5oRI34EIkDuO2DEmqRLVWTAk+3tR1B8GsiIb4tgyaW5vhN5Wwl7dOPvLAO8ACuVQs/UX/fvtJY6O6+azRxo68jPgqRFIeaIQD5Dxl8krnd1VKndXQzJPHA3xisRulVXG6wPCCl+J5OUFitcJdLpC5G5behakEBcUYw8PU5NHb6vaNMNdTzyBXRlip+YX5/RcucVxY0TxhHMSn1yU/Vqa0NQXrih09L9m7/rN5j+jXf8bRi+lvG/oWfose8oPjNXHXXkXchYx57Ewi4qWNkNOLA7cIlJO/EvGqRnjktG9pi+4n3OX74owjsf4/qosqENWIZw+YJJp3UwOKHaleHPj5NFgGomEfGiF3IidDSc9SAnIsD5nhY7vT/Sffx63UIDgVB3nGCdIRbiIp5pKQMXY47gCQfXyJ010G+tTYNsRKHPsC8XifdwkdOkEeDRc7y9iToWefQYIWuZmxtE5MxBDl12TvzeiKXpVO8ifo4BNZStMmOIs1ST4WtYjkHIP4qBAwM1f+X6Jx9Wuv9G2C0XIWm5zOrWs1F+Yh0fNzeKIiPFgvnSLKDK4vZSpEDl4sCPBwsAxJ3oe70Hmb0BJQ+uTq1YiK3xusv2ECr7DZlx9zfRWtFj+3z5Q2qfWhTn+YGFqnvEh8bac+yXBx5FJauV9AZ+0Y+xMmsZWDz/L5eHN7AucbF8uxW4KHzW//rBunIy+HV/5ys1NIcy0erEq52lc9Np802gyPl/+hhgllvWe9ac4HdOx2OXY4/Enr6Io6k2ZrpWJZXzDqili4uFTyU3VKPZQxWcB7cBA6HT4cXv+UEF00bbSnrtXy2H/xdH8xWVR9wv8e9dmSY7baq6EvPG+4IdoVqZT+EWGct69vCjg9iCHwuVn77QORdYRoMLzuz1Q2UXgpN/q95bU/xB/9mFORkzMcZ5NQBqheR8GgwR2qgICwZQaVMLH0bEY7L9Ekx1JYfq5vfhtY1h2xB+RL4xk15+RNTsiOCeO7wZwytmKxB4mTs3IpYPpMQTWjDVk+zU+60YDhxQqeJ+3SFCWFLumbeobiNOajfoSoSlK66P3fFATBXtQz7Ohsj8EWqp2ckgDNARhjlwfQuDepXfvOXMQYHpm64GIObi5cqnLSoiCjjCZKefCGCpc/dRqk2hL4UmRfYCuUw6wF828ZGLGj38jwrZpPvP4fZSgK6f46HHbEzniVqBLVfCtUYlXGuPXXuRaKWT1BVXkNfP+R2cSlj5o+IL1Dqgq9hfUbTp9rAtqXDlOjQTWnPtbvNBvyepjbHs87gofJequ5zbAsTfJaHNhB+NtTpZekmWcHUy752cDY4RRT6en9h/9c12Sz9IgHrBu6iQfogS5Gmg1TMhnb0DOfoKvZMbsxGkVd99qNeEnGbaRgKTp5vI9hY7jzQ5voEum2KLNTf7OWZ83nOc3R8zlHzXJA95FKKUWoV6ykIs0LvwM7iaZWCwMvqwkEpdwDL7f+v7RkIspvA42XW37EM1dJnDnbtkf/i+OyaOh/9KsOZ6lJljOVKEq1xxbz4lBrJ4GHwi+mpRDc9gEhYc9S1BvUfQnOug6VH5q5VN2mbt0BdhW0KbCrkIzovVS9Ncal87dmkdl0ovE1pab6j98+IfX8H4MI3V+JStH3Kl9k7dYBTiAsuulVfjnNfI1NhNfphpq+MZSZvIJ8BE9/e0NqeCeYE8TeYPbY4GSD6V/TGDw6ToUyPTyLIwsr+N1jAz5T4i8KUaymPE3du2jujt6Lq3QzEe4zj6a0RhKaV0klfSd40u2b7ShtOrwqeiYGD/G8F+g4DfnQlgF7GwK+Wrxwe1fAZ0A2NG2ViEyiZvCd4YkoT4p3nuChfP1wx9BV+UAAeaeeV1HaTAYniaDMBPtxt65Fk3jOiYSklQw+ych0yH36XzbfITpHQpS968fL14LeF8Oxsrm61plMdnZ/Z8SPM714Jnh8mF1KJdKiCxIZwhmJkvLov50okrM+zHpUam76Lyd1vhOPwQs2P5q4FJJf3Clf7Ui01BxIagcF93LV3povM/SBP77DIBzX84nMlPNa569pRMci0eE+fMNSqkiTrXOjAfA8a81C5bX7jAmJhWofExO1nlwQtEV/t/XmicfrrO+Z+q8vX/s3UEsDBBQAAgAIAOO2VkrSKKBSSgAAAGsAAAAbAAAAdW5pdmVyc2FsL3VuaXZlcnNhbC5wbmcueG1ss7GvyM1RKEstKs7Mz7NVMtQzULK34+WyKShKLctMLVeoAIoZ6RlAgJJCJSq3PDOlJAMoZGBujhDMSM1MzyixVbIwsIAL6gPNBABQSwECAAAUAAIACADjtlZKWn+5mToEAADhDgAAHQAAAAAAAAABAAAAAAAAAAAAdW5pdmVyc2FsL2NvbW1vbl9tZXNzYWdlcy5sbmdQSwECAAAUAAIACADjtlZKCf5wTAkDAAC1CgAAJwAAAAAAAAABAAAAAAB1BAAAdW5pdmVyc2FsL2ZsYXNoX3B1Ymxpc2hpbmdfc2V0dGluZ3MueG1sUEsBAgAAFAACAAgA47ZWSn11sS+xAgAAVQoAACEAAAAAAAAAAQAAAAAAwwcAAHVuaXZlcnNhbC9mbGFzaF9za2luX3NldHRpbmdzLnhtbFBLAQIAABQAAgAIAOO2Vkp41iYJ3gIAAMYJAAAmAAAAAAAAAAEAAAAAALMKAAB1bml2ZXJzYWwvaHRtbF9wdWJsaXNoaW5nX3NldHRpbmdzLnhtbFBLAQIAABQAAgAIAOO2VkrdeCFGkgEAAB8GAAAfAAAAAAAAAAEAAAAAANUNAAB1bml2ZXJzYWwvaHRtbF9za2luX3NldHRpbmdzLmpzUEsBAgAAFAACAAgA47ZWShra6juqAAAAHwEAABoAAAAAAAAAAQAAAAAApA8AAHVuaXZlcnNhbC9pMThuX3ByZXNldHMueG1sUEsBAgAAFAACAAgA47ZWSrDtXVduAAAAdgAAABwAAAAAAAAAAQAAAAAAhhAAAHVuaXZlcnNhbC9sb2NhbF9zZXR0aW5ncy54bWxQSwECAAAUAAIACACDmfVEzoIJN+wCAACICAAAFAAAAAAAAAABAAAAAAAuEQAAdW5pdmVyc2FsL3BsYXllci54bWxQSwECAAAUAAIACADjtlZKF6nhQW8BAAD7AgAAKQAAAAAAAAABAAAAAABMFAAAdW5pdmVyc2FsL3NraW5fY3VzdG9taXphdGlvbl9zZXR0aW5ncy54bWxQSwECAAAUAAIACADjtlZKK5PVOo0NAADVIgAAFwAAAAAAAAAAAAAAAAACFgAAdW5pdmVyc2FsL3VuaXZlcnNhbC5wbmdQSwECAAAUAAIACADjtlZK0iigUkoAAABrAAAAGwAAAAAAAAABAAAAAADEIwAAdW5pdmVyc2FsL3VuaXZlcnNhbC5wbmcueG1sUEsFBgAAAAALAAsASQMAAEckAAAAAA=="/>
  <p:tag name="ISPRING_PRESENTATION_TITLE" val="教师说课PPT-01"/>
  <p:tag name="ISPRING_RESOURCE_PATHS_HASH_PRESENTER" val="1e7f7c373bdbd57e9b5d611624b16590e59a6de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08251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77E17"/>
      </a:accent1>
      <a:accent2>
        <a:srgbClr val="D6AB0C"/>
      </a:accent2>
      <a:accent3>
        <a:srgbClr val="42AC84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1562</TotalTime>
  <Words>3147</Words>
  <Application>Microsoft Office PowerPoint</Application>
  <PresentationFormat>宽屏</PresentationFormat>
  <Paragraphs>389</Paragraphs>
  <Slides>37</Slides>
  <Notes>37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3" baseType="lpstr">
      <vt:lpstr>Kozuka Gothic Pr6N M</vt:lpstr>
      <vt:lpstr>Raleway</vt:lpstr>
      <vt:lpstr>宋体</vt:lpstr>
      <vt:lpstr>微软雅黑</vt:lpstr>
      <vt:lpstr>造字工房言宋（非商用）常规体</vt:lpstr>
      <vt:lpstr>Arial</vt:lpstr>
      <vt:lpstr>Bebas Neue Bold</vt:lpstr>
      <vt:lpstr>Bebas Neue Regular</vt:lpstr>
      <vt:lpstr>Calibri</vt:lpstr>
      <vt:lpstr>Calibri Light</vt:lpstr>
      <vt:lpstr>Impact</vt:lpstr>
      <vt:lpstr>Open Sans Light</vt:lpstr>
      <vt:lpstr>Roboto Lt</vt:lpstr>
      <vt:lpstr>Swiss911 UCm BT</vt:lpstr>
      <vt:lpstr>Wingdings</vt:lpstr>
      <vt:lpstr>Office 主题</vt:lpstr>
      <vt:lpstr>PowerPoint 演示文稿</vt:lpstr>
      <vt:lpstr>PowerPoint 演示文稿</vt:lpstr>
      <vt:lpstr>PowerPoint 演示文稿</vt:lpstr>
      <vt:lpstr>教材分析</vt:lpstr>
      <vt:lpstr>学情分析</vt:lpstr>
      <vt:lpstr>教学目标</vt:lpstr>
      <vt:lpstr>教学重点</vt:lpstr>
      <vt:lpstr>教学难点</vt:lpstr>
      <vt:lpstr>PowerPoint 演示文稿</vt:lpstr>
      <vt:lpstr>标题文本</vt:lpstr>
      <vt:lpstr>四字标题</vt:lpstr>
      <vt:lpstr>标题文本</vt:lpstr>
      <vt:lpstr>四字标题</vt:lpstr>
      <vt:lpstr>标题文本</vt:lpstr>
      <vt:lpstr>PowerPoint 演示文稿</vt:lpstr>
      <vt:lpstr>课前准备</vt:lpstr>
      <vt:lpstr>情景导入</vt:lpstr>
      <vt:lpstr>课堂实施</vt:lpstr>
      <vt:lpstr>课堂实施</vt:lpstr>
      <vt:lpstr>课堂实施</vt:lpstr>
      <vt:lpstr>师生互动</vt:lpstr>
      <vt:lpstr>师生互动</vt:lpstr>
      <vt:lpstr>课后提升</vt:lpstr>
      <vt:lpstr>课后提升</vt:lpstr>
      <vt:lpstr>PowerPoint 演示文稿</vt:lpstr>
      <vt:lpstr>学生主体化</vt:lpstr>
      <vt:lpstr>信息化教学</vt:lpstr>
      <vt:lpstr>多元化评价</vt:lpstr>
      <vt:lpstr>剖析与探究</vt:lpstr>
      <vt:lpstr>创新课堂</vt:lpstr>
      <vt:lpstr>PowerPoint 演示文稿</vt:lpstr>
      <vt:lpstr>备用图表</vt:lpstr>
      <vt:lpstr>备用图表</vt:lpstr>
      <vt:lpstr>备用图表</vt:lpstr>
      <vt:lpstr>备用图表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教师说课PPT-01</dc:title>
  <dc:creator>kingpub</dc:creator>
  <cp:lastModifiedBy>kingpub</cp:lastModifiedBy>
  <cp:revision>137</cp:revision>
  <dcterms:created xsi:type="dcterms:W3CDTF">2017-03-05T03:21:36Z</dcterms:created>
  <dcterms:modified xsi:type="dcterms:W3CDTF">2017-03-11T01:43:54Z</dcterms:modified>
</cp:coreProperties>
</file>