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5451"/>
    <a:srgbClr val="9B2A03"/>
    <a:srgbClr val="6F645F"/>
    <a:srgbClr val="9994AA"/>
    <a:srgbClr val="FFC7C4"/>
    <a:srgbClr val="FDF7D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76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8FE-E286-42A6-868E-D3D52D2AA73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1302-C341-4489-977D-A8B1A90D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81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8FE-E286-42A6-868E-D3D52D2AA73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1302-C341-4489-977D-A8B1A90D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527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8FE-E286-42A6-868E-D3D52D2AA73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1302-C341-4489-977D-A8B1A90D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800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8FE-E286-42A6-868E-D3D52D2AA73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1302-C341-4489-977D-A8B1A90D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043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8FE-E286-42A6-868E-D3D52D2AA73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1302-C341-4489-977D-A8B1A90D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142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8FE-E286-42A6-868E-D3D52D2AA73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1302-C341-4489-977D-A8B1A90D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167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8FE-E286-42A6-868E-D3D52D2AA73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1302-C341-4489-977D-A8B1A90D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855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8FE-E286-42A6-868E-D3D52D2AA73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1302-C341-4489-977D-A8B1A90D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42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8FE-E286-42A6-868E-D3D52D2AA73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1302-C341-4489-977D-A8B1A90D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701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8FE-E286-42A6-868E-D3D52D2AA73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1302-C341-4489-977D-A8B1A90D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838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8FE-E286-42A6-868E-D3D52D2AA73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1302-C341-4489-977D-A8B1A90D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799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128FE-E286-42A6-868E-D3D52D2AA73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A1302-C341-4489-977D-A8B1A90D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4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874879" y="8399"/>
            <a:ext cx="444224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一天</a:t>
            </a:r>
            <a:endParaRPr lang="zh-CN" altLang="en-US" sz="1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20010" y="2331715"/>
            <a:ext cx="58272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若然时光倒退当初结识时</a:t>
            </a:r>
            <a:endParaRPr lang="en-US" altLang="zh-CN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未曾迷上你爱得不可制止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898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838308" y="4963427"/>
            <a:ext cx="85153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若然时光倒退初恋你之时</a:t>
            </a:r>
            <a:endParaRPr lang="en-US" altLang="zh-CN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若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然能细听你冲出口句子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53752" y="293714"/>
            <a:ext cx="6684497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剧终</a:t>
            </a:r>
            <a:endParaRPr lang="en-US" altLang="zh-CN" sz="1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en-US" altLang="zh-CN" sz="1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End</a:t>
            </a:r>
            <a:endParaRPr lang="zh-CN" altLang="en-US" sz="1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80992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662201" y="1139486"/>
            <a:ext cx="45297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我今天要讲的故事，是一个男孩，在一天里面，喜欢了一个他爱一生的女孩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30884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148819" y="450167"/>
            <a:ext cx="5894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我是一个刚刚转校的插班生，我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叫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13059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7312" y="0"/>
            <a:ext cx="38568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她</a:t>
            </a:r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叫，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听同桌说从来没有人向她表白成功过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26852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17328" y="1814733"/>
            <a:ext cx="57573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刚到班级的那一天，我们就因为随堂测作弊而被留下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4419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28036" y="267286"/>
            <a:ext cx="53639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留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堂留到很晚，我送她回家，在我疏忽的一瞬间，她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…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出车祸了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9847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07335" y="4937761"/>
            <a:ext cx="53639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之后，我每天都发着和她相识那一天的梦，每一天都像重新经历一样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9312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407963"/>
            <a:ext cx="53639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每次回去和她相识的那一天，我都想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用我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的能力去救回她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57304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4645" y="337627"/>
            <a:ext cx="53639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我改变了车祸，她却得了非典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…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不管怎样，她始终离我而去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188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184</Words>
  <Application>Microsoft Office PowerPoint</Application>
  <PresentationFormat>自定义</PresentationFormat>
  <Paragraphs>15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pc</cp:lastModifiedBy>
  <cp:revision>23</cp:revision>
  <dcterms:created xsi:type="dcterms:W3CDTF">2015-05-09T13:40:33Z</dcterms:created>
  <dcterms:modified xsi:type="dcterms:W3CDTF">2015-07-13T12:05:19Z</dcterms:modified>
</cp:coreProperties>
</file>